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89" r:id="rId3"/>
    <p:sldId id="304" r:id="rId4"/>
    <p:sldId id="309" r:id="rId5"/>
    <p:sldId id="305" r:id="rId6"/>
    <p:sldId id="306" r:id="rId7"/>
    <p:sldId id="310" r:id="rId8"/>
    <p:sldId id="312" r:id="rId9"/>
    <p:sldId id="313" r:id="rId10"/>
    <p:sldId id="314" r:id="rId11"/>
    <p:sldId id="315" r:id="rId12"/>
    <p:sldId id="311" r:id="rId13"/>
    <p:sldId id="316" r:id="rId14"/>
    <p:sldId id="307" r:id="rId15"/>
    <p:sldId id="308" r:id="rId16"/>
    <p:sldId id="317" r:id="rId17"/>
    <p:sldId id="318" r:id="rId18"/>
    <p:sldId id="319" r:id="rId19"/>
    <p:sldId id="320" r:id="rId20"/>
    <p:sldId id="303" r:id="rId2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28" autoAdjust="0"/>
  </p:normalViewPr>
  <p:slideViewPr>
    <p:cSldViewPr>
      <p:cViewPr varScale="1">
        <p:scale>
          <a:sx n="109" d="100"/>
          <a:sy n="109" d="100"/>
        </p:scale>
        <p:origin x="62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External Temperatures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'9-29-2022 9-11-49 AM'!$B$1</c:f>
              <c:strCache>
                <c:ptCount val="1"/>
                <c:pt idx="0">
                  <c:v>TC1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Ref>
              <c:f>'9-29-2022 9-11-49 AM'!$A$2:$A$680</c:f>
              <c:strCache>
                <c:ptCount val="679"/>
                <c:pt idx="0">
                  <c:v>1.01</c:v>
                </c:pt>
                <c:pt idx="1">
                  <c:v>1.99</c:v>
                </c:pt>
                <c:pt idx="2">
                  <c:v>2.99</c:v>
                </c:pt>
                <c:pt idx="3">
                  <c:v>1.01</c:v>
                </c:pt>
                <c:pt idx="4">
                  <c:v>2.01</c:v>
                </c:pt>
                <c:pt idx="5">
                  <c:v>3.00</c:v>
                </c:pt>
                <c:pt idx="6">
                  <c:v>4.00</c:v>
                </c:pt>
                <c:pt idx="7">
                  <c:v>5.01</c:v>
                </c:pt>
                <c:pt idx="8">
                  <c:v>6.00</c:v>
                </c:pt>
                <c:pt idx="9">
                  <c:v>7.00</c:v>
                </c:pt>
                <c:pt idx="10">
                  <c:v>8.01</c:v>
                </c:pt>
                <c:pt idx="11">
                  <c:v>9.01</c:v>
                </c:pt>
                <c:pt idx="12">
                  <c:v>10.00</c:v>
                </c:pt>
                <c:pt idx="13">
                  <c:v>11.01</c:v>
                </c:pt>
                <c:pt idx="14">
                  <c:v>12.01</c:v>
                </c:pt>
                <c:pt idx="15">
                  <c:v>13.00</c:v>
                </c:pt>
                <c:pt idx="16">
                  <c:v>14.00</c:v>
                </c:pt>
                <c:pt idx="17">
                  <c:v>15.01</c:v>
                </c:pt>
                <c:pt idx="18">
                  <c:v>16.00</c:v>
                </c:pt>
                <c:pt idx="19">
                  <c:v>17.00</c:v>
                </c:pt>
                <c:pt idx="20">
                  <c:v>18.01</c:v>
                </c:pt>
                <c:pt idx="21">
                  <c:v>19.01</c:v>
                </c:pt>
                <c:pt idx="22">
                  <c:v>20.00</c:v>
                </c:pt>
                <c:pt idx="23">
                  <c:v>21.01</c:v>
                </c:pt>
                <c:pt idx="24">
                  <c:v>22.01</c:v>
                </c:pt>
                <c:pt idx="25">
                  <c:v>23.00</c:v>
                </c:pt>
                <c:pt idx="26">
                  <c:v>24.00</c:v>
                </c:pt>
                <c:pt idx="27">
                  <c:v>25.01</c:v>
                </c:pt>
                <c:pt idx="28">
                  <c:v>26.00</c:v>
                </c:pt>
                <c:pt idx="29">
                  <c:v>27.00</c:v>
                </c:pt>
                <c:pt idx="30">
                  <c:v>28.01</c:v>
                </c:pt>
                <c:pt idx="31">
                  <c:v>29.01</c:v>
                </c:pt>
                <c:pt idx="32">
                  <c:v>30.00</c:v>
                </c:pt>
                <c:pt idx="33">
                  <c:v>31.01</c:v>
                </c:pt>
                <c:pt idx="34">
                  <c:v>32.01</c:v>
                </c:pt>
                <c:pt idx="35">
                  <c:v>33.00</c:v>
                </c:pt>
                <c:pt idx="36">
                  <c:v>34.00</c:v>
                </c:pt>
                <c:pt idx="37">
                  <c:v>35.01</c:v>
                </c:pt>
                <c:pt idx="38">
                  <c:v>36.01</c:v>
                </c:pt>
                <c:pt idx="39">
                  <c:v>37.00</c:v>
                </c:pt>
                <c:pt idx="40">
                  <c:v>38.01</c:v>
                </c:pt>
                <c:pt idx="41">
                  <c:v>39.01</c:v>
                </c:pt>
                <c:pt idx="42">
                  <c:v>40.00</c:v>
                </c:pt>
                <c:pt idx="43">
                  <c:v>41.00</c:v>
                </c:pt>
                <c:pt idx="44">
                  <c:v>42.01</c:v>
                </c:pt>
                <c:pt idx="45">
                  <c:v>43.00</c:v>
                </c:pt>
                <c:pt idx="46">
                  <c:v>44.00</c:v>
                </c:pt>
                <c:pt idx="47">
                  <c:v>45.01</c:v>
                </c:pt>
                <c:pt idx="48">
                  <c:v>46.01</c:v>
                </c:pt>
                <c:pt idx="49">
                  <c:v>47.00</c:v>
                </c:pt>
                <c:pt idx="50">
                  <c:v>48.01</c:v>
                </c:pt>
                <c:pt idx="51">
                  <c:v>49.01</c:v>
                </c:pt>
                <c:pt idx="52">
                  <c:v>50.00</c:v>
                </c:pt>
                <c:pt idx="53">
                  <c:v>51.00</c:v>
                </c:pt>
                <c:pt idx="54">
                  <c:v>52.01</c:v>
                </c:pt>
                <c:pt idx="55">
                  <c:v>53.00</c:v>
                </c:pt>
                <c:pt idx="56">
                  <c:v>54.00</c:v>
                </c:pt>
                <c:pt idx="57">
                  <c:v>55.01</c:v>
                </c:pt>
                <c:pt idx="58">
                  <c:v>56.01</c:v>
                </c:pt>
                <c:pt idx="59">
                  <c:v>57.00</c:v>
                </c:pt>
                <c:pt idx="60">
                  <c:v>58.01</c:v>
                </c:pt>
                <c:pt idx="61">
                  <c:v>59.01</c:v>
                </c:pt>
                <c:pt idx="62">
                  <c:v>60.00</c:v>
                </c:pt>
                <c:pt idx="63">
                  <c:v>61.00</c:v>
                </c:pt>
                <c:pt idx="64">
                  <c:v>62.01</c:v>
                </c:pt>
                <c:pt idx="65">
                  <c:v>63.00</c:v>
                </c:pt>
                <c:pt idx="66">
                  <c:v>64.00</c:v>
                </c:pt>
                <c:pt idx="67">
                  <c:v>65.01</c:v>
                </c:pt>
                <c:pt idx="68">
                  <c:v>66.01</c:v>
                </c:pt>
                <c:pt idx="69">
                  <c:v>67.00</c:v>
                </c:pt>
                <c:pt idx="70">
                  <c:v>68.01</c:v>
                </c:pt>
                <c:pt idx="71">
                  <c:v>69.01</c:v>
                </c:pt>
                <c:pt idx="72">
                  <c:v>70.00</c:v>
                </c:pt>
                <c:pt idx="73">
                  <c:v>71.00</c:v>
                </c:pt>
                <c:pt idx="74">
                  <c:v>72.01</c:v>
                </c:pt>
                <c:pt idx="75">
                  <c:v>73.00</c:v>
                </c:pt>
                <c:pt idx="76">
                  <c:v>74.00</c:v>
                </c:pt>
                <c:pt idx="77">
                  <c:v>75.01</c:v>
                </c:pt>
                <c:pt idx="78">
                  <c:v>76.01</c:v>
                </c:pt>
                <c:pt idx="79">
                  <c:v>77.00</c:v>
                </c:pt>
                <c:pt idx="80">
                  <c:v>78.01</c:v>
                </c:pt>
                <c:pt idx="81">
                  <c:v>79.01</c:v>
                </c:pt>
                <c:pt idx="82">
                  <c:v>80.00</c:v>
                </c:pt>
                <c:pt idx="83">
                  <c:v>81.00</c:v>
                </c:pt>
                <c:pt idx="84">
                  <c:v>82.01</c:v>
                </c:pt>
                <c:pt idx="85">
                  <c:v>83.01</c:v>
                </c:pt>
                <c:pt idx="86">
                  <c:v>84.00</c:v>
                </c:pt>
                <c:pt idx="87">
                  <c:v>85.01</c:v>
                </c:pt>
                <c:pt idx="88">
                  <c:v>86.01</c:v>
                </c:pt>
                <c:pt idx="89">
                  <c:v>87.00</c:v>
                </c:pt>
                <c:pt idx="90">
                  <c:v>88.00</c:v>
                </c:pt>
                <c:pt idx="91">
                  <c:v>89.01</c:v>
                </c:pt>
                <c:pt idx="92">
                  <c:v>90.00</c:v>
                </c:pt>
                <c:pt idx="93">
                  <c:v>91.00</c:v>
                </c:pt>
                <c:pt idx="94">
                  <c:v>92.01</c:v>
                </c:pt>
                <c:pt idx="95">
                  <c:v>93.01</c:v>
                </c:pt>
                <c:pt idx="96">
                  <c:v>94.00</c:v>
                </c:pt>
                <c:pt idx="97">
                  <c:v>95.01</c:v>
                </c:pt>
                <c:pt idx="98">
                  <c:v>96.01</c:v>
                </c:pt>
                <c:pt idx="99">
                  <c:v>97.00</c:v>
                </c:pt>
                <c:pt idx="100">
                  <c:v>98.00</c:v>
                </c:pt>
                <c:pt idx="101">
                  <c:v>99.01</c:v>
                </c:pt>
                <c:pt idx="102">
                  <c:v>100.00</c:v>
                </c:pt>
                <c:pt idx="103">
                  <c:v>101.00</c:v>
                </c:pt>
                <c:pt idx="104">
                  <c:v>102.01</c:v>
                </c:pt>
                <c:pt idx="105">
                  <c:v>103.01</c:v>
                </c:pt>
                <c:pt idx="106">
                  <c:v>104.00</c:v>
                </c:pt>
                <c:pt idx="107">
                  <c:v>105.01</c:v>
                </c:pt>
                <c:pt idx="108">
                  <c:v>106.01</c:v>
                </c:pt>
                <c:pt idx="109">
                  <c:v>107.00</c:v>
                </c:pt>
                <c:pt idx="110">
                  <c:v>108.00</c:v>
                </c:pt>
                <c:pt idx="111">
                  <c:v>109.01</c:v>
                </c:pt>
                <c:pt idx="112">
                  <c:v>110.00</c:v>
                </c:pt>
                <c:pt idx="113">
                  <c:v>111.00</c:v>
                </c:pt>
                <c:pt idx="114">
                  <c:v>112.01</c:v>
                </c:pt>
                <c:pt idx="115">
                  <c:v>113.01</c:v>
                </c:pt>
                <c:pt idx="116">
                  <c:v>114.00</c:v>
                </c:pt>
                <c:pt idx="117">
                  <c:v>115.01</c:v>
                </c:pt>
                <c:pt idx="118">
                  <c:v>116.01</c:v>
                </c:pt>
                <c:pt idx="119">
                  <c:v>117.00</c:v>
                </c:pt>
                <c:pt idx="120">
                  <c:v>118.00</c:v>
                </c:pt>
                <c:pt idx="121">
                  <c:v>119.01</c:v>
                </c:pt>
                <c:pt idx="122">
                  <c:v>120.01</c:v>
                </c:pt>
                <c:pt idx="123">
                  <c:v>121.00</c:v>
                </c:pt>
                <c:pt idx="124">
                  <c:v>122.01</c:v>
                </c:pt>
                <c:pt idx="125">
                  <c:v>123.01</c:v>
                </c:pt>
                <c:pt idx="126">
                  <c:v>124.00</c:v>
                </c:pt>
                <c:pt idx="127">
                  <c:v>125.00</c:v>
                </c:pt>
                <c:pt idx="128">
                  <c:v>126.01</c:v>
                </c:pt>
                <c:pt idx="129">
                  <c:v>127.00</c:v>
                </c:pt>
                <c:pt idx="130">
                  <c:v>128.00</c:v>
                </c:pt>
                <c:pt idx="131">
                  <c:v>129.01</c:v>
                </c:pt>
                <c:pt idx="132">
                  <c:v>130.01</c:v>
                </c:pt>
                <c:pt idx="133">
                  <c:v>131.00</c:v>
                </c:pt>
                <c:pt idx="134">
                  <c:v>132.01</c:v>
                </c:pt>
                <c:pt idx="135">
                  <c:v>133.01</c:v>
                </c:pt>
                <c:pt idx="136">
                  <c:v>134.00</c:v>
                </c:pt>
                <c:pt idx="137">
                  <c:v>135.00</c:v>
                </c:pt>
                <c:pt idx="138">
                  <c:v>136.01</c:v>
                </c:pt>
                <c:pt idx="139">
                  <c:v>137.00</c:v>
                </c:pt>
                <c:pt idx="140">
                  <c:v>138.00</c:v>
                </c:pt>
                <c:pt idx="141">
                  <c:v>139.01</c:v>
                </c:pt>
                <c:pt idx="142">
                  <c:v>140.01</c:v>
                </c:pt>
                <c:pt idx="143">
                  <c:v>141.00</c:v>
                </c:pt>
                <c:pt idx="144">
                  <c:v>142.01</c:v>
                </c:pt>
                <c:pt idx="145">
                  <c:v>143.01</c:v>
                </c:pt>
                <c:pt idx="146">
                  <c:v>144.00</c:v>
                </c:pt>
                <c:pt idx="147">
                  <c:v>145.00</c:v>
                </c:pt>
                <c:pt idx="148">
                  <c:v>146.01</c:v>
                </c:pt>
                <c:pt idx="149">
                  <c:v>147.00</c:v>
                </c:pt>
                <c:pt idx="150">
                  <c:v>148.00</c:v>
                </c:pt>
                <c:pt idx="151">
                  <c:v>149.01</c:v>
                </c:pt>
                <c:pt idx="152">
                  <c:v>150.01</c:v>
                </c:pt>
                <c:pt idx="153">
                  <c:v>151.00</c:v>
                </c:pt>
                <c:pt idx="154">
                  <c:v>152.01</c:v>
                </c:pt>
                <c:pt idx="155">
                  <c:v>153.01</c:v>
                </c:pt>
                <c:pt idx="156">
                  <c:v>154.00</c:v>
                </c:pt>
                <c:pt idx="157">
                  <c:v>155.00</c:v>
                </c:pt>
                <c:pt idx="158">
                  <c:v>156.01</c:v>
                </c:pt>
                <c:pt idx="159">
                  <c:v>157.00</c:v>
                </c:pt>
                <c:pt idx="160">
                  <c:v>158.00</c:v>
                </c:pt>
                <c:pt idx="161">
                  <c:v>159.01</c:v>
                </c:pt>
                <c:pt idx="162">
                  <c:v>160.01</c:v>
                </c:pt>
                <c:pt idx="163">
                  <c:v>161.00</c:v>
                </c:pt>
                <c:pt idx="164">
                  <c:v>162.01</c:v>
                </c:pt>
                <c:pt idx="165">
                  <c:v>163.01</c:v>
                </c:pt>
                <c:pt idx="166">
                  <c:v>164.00</c:v>
                </c:pt>
                <c:pt idx="167">
                  <c:v>165.00</c:v>
                </c:pt>
                <c:pt idx="168">
                  <c:v>166.01</c:v>
                </c:pt>
                <c:pt idx="169">
                  <c:v>167.01</c:v>
                </c:pt>
                <c:pt idx="170">
                  <c:v>168.00</c:v>
                </c:pt>
                <c:pt idx="171">
                  <c:v>169.01</c:v>
                </c:pt>
                <c:pt idx="172">
                  <c:v>170.01</c:v>
                </c:pt>
                <c:pt idx="173">
                  <c:v>171.00</c:v>
                </c:pt>
                <c:pt idx="174">
                  <c:v>172.00</c:v>
                </c:pt>
                <c:pt idx="175">
                  <c:v>173.01</c:v>
                </c:pt>
                <c:pt idx="176">
                  <c:v>174.00</c:v>
                </c:pt>
                <c:pt idx="177">
                  <c:v>175.00</c:v>
                </c:pt>
                <c:pt idx="178">
                  <c:v>176.01</c:v>
                </c:pt>
                <c:pt idx="179">
                  <c:v>177.01</c:v>
                </c:pt>
                <c:pt idx="180">
                  <c:v>178.00</c:v>
                </c:pt>
                <c:pt idx="181">
                  <c:v>179.01</c:v>
                </c:pt>
                <c:pt idx="182">
                  <c:v>180.01</c:v>
                </c:pt>
                <c:pt idx="183">
                  <c:v>181.00</c:v>
                </c:pt>
                <c:pt idx="184">
                  <c:v>182.00</c:v>
                </c:pt>
                <c:pt idx="185">
                  <c:v>183.01</c:v>
                </c:pt>
                <c:pt idx="186">
                  <c:v>184.01</c:v>
                </c:pt>
                <c:pt idx="187">
                  <c:v>185.00</c:v>
                </c:pt>
                <c:pt idx="188">
                  <c:v>186.01</c:v>
                </c:pt>
                <c:pt idx="189">
                  <c:v>187.01</c:v>
                </c:pt>
                <c:pt idx="190">
                  <c:v>188.00</c:v>
                </c:pt>
                <c:pt idx="191">
                  <c:v>189.00</c:v>
                </c:pt>
                <c:pt idx="192">
                  <c:v>190.01</c:v>
                </c:pt>
                <c:pt idx="193">
                  <c:v>191.00</c:v>
                </c:pt>
                <c:pt idx="194">
                  <c:v>192.00</c:v>
                </c:pt>
                <c:pt idx="195">
                  <c:v>193.01</c:v>
                </c:pt>
                <c:pt idx="196">
                  <c:v>194.01</c:v>
                </c:pt>
                <c:pt idx="197">
                  <c:v>195.00</c:v>
                </c:pt>
                <c:pt idx="198">
                  <c:v>196.01</c:v>
                </c:pt>
                <c:pt idx="199">
                  <c:v>197.01</c:v>
                </c:pt>
                <c:pt idx="200">
                  <c:v>198.00</c:v>
                </c:pt>
                <c:pt idx="201">
                  <c:v>199.00</c:v>
                </c:pt>
                <c:pt idx="202">
                  <c:v>200.01</c:v>
                </c:pt>
                <c:pt idx="203">
                  <c:v>201.00</c:v>
                </c:pt>
                <c:pt idx="204">
                  <c:v>202.00</c:v>
                </c:pt>
                <c:pt idx="205">
                  <c:v>203.01</c:v>
                </c:pt>
                <c:pt idx="206">
                  <c:v>204.01</c:v>
                </c:pt>
                <c:pt idx="207">
                  <c:v>205.00</c:v>
                </c:pt>
                <c:pt idx="208">
                  <c:v>206.01</c:v>
                </c:pt>
                <c:pt idx="209">
                  <c:v>207.01</c:v>
                </c:pt>
                <c:pt idx="210">
                  <c:v>208.00</c:v>
                </c:pt>
                <c:pt idx="211">
                  <c:v>209.00</c:v>
                </c:pt>
                <c:pt idx="212">
                  <c:v>210.01</c:v>
                </c:pt>
                <c:pt idx="213">
                  <c:v>211.00</c:v>
                </c:pt>
                <c:pt idx="214">
                  <c:v>212.00</c:v>
                </c:pt>
                <c:pt idx="215">
                  <c:v>213.01</c:v>
                </c:pt>
                <c:pt idx="216">
                  <c:v>214.01</c:v>
                </c:pt>
                <c:pt idx="217">
                  <c:v>215.00</c:v>
                </c:pt>
                <c:pt idx="218">
                  <c:v>216.01</c:v>
                </c:pt>
                <c:pt idx="219">
                  <c:v>217.01</c:v>
                </c:pt>
                <c:pt idx="220">
                  <c:v>218.00</c:v>
                </c:pt>
                <c:pt idx="221">
                  <c:v>219.00</c:v>
                </c:pt>
                <c:pt idx="222">
                  <c:v>220.01</c:v>
                </c:pt>
                <c:pt idx="223">
                  <c:v>221.00</c:v>
                </c:pt>
                <c:pt idx="224">
                  <c:v>222.00</c:v>
                </c:pt>
                <c:pt idx="225">
                  <c:v>223.01</c:v>
                </c:pt>
                <c:pt idx="226">
                  <c:v>224.01</c:v>
                </c:pt>
                <c:pt idx="227">
                  <c:v>225.00</c:v>
                </c:pt>
                <c:pt idx="228">
                  <c:v>226.01</c:v>
                </c:pt>
                <c:pt idx="229">
                  <c:v>227.01</c:v>
                </c:pt>
                <c:pt idx="230">
                  <c:v>228.00</c:v>
                </c:pt>
                <c:pt idx="231">
                  <c:v>229.00</c:v>
                </c:pt>
                <c:pt idx="232">
                  <c:v>230.01</c:v>
                </c:pt>
                <c:pt idx="233">
                  <c:v>231.01</c:v>
                </c:pt>
                <c:pt idx="234">
                  <c:v>232.00</c:v>
                </c:pt>
                <c:pt idx="235">
                  <c:v>233.01</c:v>
                </c:pt>
                <c:pt idx="236">
                  <c:v>234.01</c:v>
                </c:pt>
                <c:pt idx="237">
                  <c:v>235.00</c:v>
                </c:pt>
                <c:pt idx="238">
                  <c:v>236.00</c:v>
                </c:pt>
                <c:pt idx="239">
                  <c:v>237.01</c:v>
                </c:pt>
                <c:pt idx="240">
                  <c:v>238.00</c:v>
                </c:pt>
                <c:pt idx="241">
                  <c:v>239.00</c:v>
                </c:pt>
                <c:pt idx="242">
                  <c:v>240.01</c:v>
                </c:pt>
                <c:pt idx="243">
                  <c:v>241.01</c:v>
                </c:pt>
                <c:pt idx="244">
                  <c:v>242.00</c:v>
                </c:pt>
                <c:pt idx="245">
                  <c:v>243.01</c:v>
                </c:pt>
                <c:pt idx="246">
                  <c:v>244.01</c:v>
                </c:pt>
                <c:pt idx="247">
                  <c:v>245.00</c:v>
                </c:pt>
                <c:pt idx="248">
                  <c:v>246.00</c:v>
                </c:pt>
                <c:pt idx="249">
                  <c:v>247.01</c:v>
                </c:pt>
                <c:pt idx="250">
                  <c:v>248.00</c:v>
                </c:pt>
                <c:pt idx="251">
                  <c:v>249.00</c:v>
                </c:pt>
                <c:pt idx="252">
                  <c:v>250.01</c:v>
                </c:pt>
                <c:pt idx="253">
                  <c:v>251.01</c:v>
                </c:pt>
                <c:pt idx="254">
                  <c:v>252.00</c:v>
                </c:pt>
                <c:pt idx="255">
                  <c:v>253.01</c:v>
                </c:pt>
                <c:pt idx="256">
                  <c:v>254.01</c:v>
                </c:pt>
                <c:pt idx="257">
                  <c:v>255.00</c:v>
                </c:pt>
                <c:pt idx="258">
                  <c:v>256.00</c:v>
                </c:pt>
                <c:pt idx="259">
                  <c:v>257.01</c:v>
                </c:pt>
                <c:pt idx="260">
                  <c:v>258.00</c:v>
                </c:pt>
                <c:pt idx="261">
                  <c:v>259.00</c:v>
                </c:pt>
                <c:pt idx="262">
                  <c:v>260.01</c:v>
                </c:pt>
                <c:pt idx="263">
                  <c:v>261.01</c:v>
                </c:pt>
                <c:pt idx="264">
                  <c:v>262.00</c:v>
                </c:pt>
                <c:pt idx="265">
                  <c:v>263.01</c:v>
                </c:pt>
                <c:pt idx="266">
                  <c:v>264.01</c:v>
                </c:pt>
                <c:pt idx="267">
                  <c:v>265.00</c:v>
                </c:pt>
                <c:pt idx="268">
                  <c:v>266.00</c:v>
                </c:pt>
                <c:pt idx="269">
                  <c:v>267.01</c:v>
                </c:pt>
                <c:pt idx="270">
                  <c:v>268.01</c:v>
                </c:pt>
                <c:pt idx="271">
                  <c:v>269.00</c:v>
                </c:pt>
                <c:pt idx="272">
                  <c:v>270.01</c:v>
                </c:pt>
                <c:pt idx="273">
                  <c:v>271.01</c:v>
                </c:pt>
                <c:pt idx="274">
                  <c:v>272.00</c:v>
                </c:pt>
                <c:pt idx="275">
                  <c:v>273.00</c:v>
                </c:pt>
                <c:pt idx="276">
                  <c:v>274.01</c:v>
                </c:pt>
                <c:pt idx="277">
                  <c:v>275.00</c:v>
                </c:pt>
                <c:pt idx="278">
                  <c:v>276.00</c:v>
                </c:pt>
                <c:pt idx="279">
                  <c:v>277.01</c:v>
                </c:pt>
                <c:pt idx="280">
                  <c:v>278.01</c:v>
                </c:pt>
                <c:pt idx="281">
                  <c:v>279.00</c:v>
                </c:pt>
                <c:pt idx="282">
                  <c:v>280.01</c:v>
                </c:pt>
                <c:pt idx="283">
                  <c:v>281.01</c:v>
                </c:pt>
                <c:pt idx="284">
                  <c:v>282.00</c:v>
                </c:pt>
                <c:pt idx="285">
                  <c:v>283.00</c:v>
                </c:pt>
                <c:pt idx="286">
                  <c:v>284.01</c:v>
                </c:pt>
                <c:pt idx="287">
                  <c:v>285.00</c:v>
                </c:pt>
                <c:pt idx="288">
                  <c:v>286.00</c:v>
                </c:pt>
                <c:pt idx="289">
                  <c:v>287.01</c:v>
                </c:pt>
                <c:pt idx="290">
                  <c:v>288.01</c:v>
                </c:pt>
                <c:pt idx="291">
                  <c:v>289.00</c:v>
                </c:pt>
                <c:pt idx="292">
                  <c:v>290.01</c:v>
                </c:pt>
                <c:pt idx="293">
                  <c:v>291.01</c:v>
                </c:pt>
                <c:pt idx="294">
                  <c:v>292.00</c:v>
                </c:pt>
                <c:pt idx="295">
                  <c:v>293.00</c:v>
                </c:pt>
                <c:pt idx="296">
                  <c:v>294.01</c:v>
                </c:pt>
                <c:pt idx="297">
                  <c:v>295.00</c:v>
                </c:pt>
                <c:pt idx="298">
                  <c:v>296.00</c:v>
                </c:pt>
                <c:pt idx="299">
                  <c:v>297.01</c:v>
                </c:pt>
                <c:pt idx="300">
                  <c:v>298.01</c:v>
                </c:pt>
                <c:pt idx="301">
                  <c:v>299.00</c:v>
                </c:pt>
                <c:pt idx="302">
                  <c:v>300.01</c:v>
                </c:pt>
                <c:pt idx="303">
                  <c:v>301.01</c:v>
                </c:pt>
                <c:pt idx="304">
                  <c:v>302.00</c:v>
                </c:pt>
                <c:pt idx="305">
                  <c:v>303.00</c:v>
                </c:pt>
                <c:pt idx="306">
                  <c:v>304.01</c:v>
                </c:pt>
                <c:pt idx="307">
                  <c:v>305.00</c:v>
                </c:pt>
                <c:pt idx="308">
                  <c:v>306.00</c:v>
                </c:pt>
                <c:pt idx="309">
                  <c:v>307.01</c:v>
                </c:pt>
                <c:pt idx="310">
                  <c:v>308.01</c:v>
                </c:pt>
                <c:pt idx="311">
                  <c:v>309.00</c:v>
                </c:pt>
                <c:pt idx="312">
                  <c:v>310.01</c:v>
                </c:pt>
                <c:pt idx="313">
                  <c:v>311.01</c:v>
                </c:pt>
                <c:pt idx="314">
                  <c:v>312.00</c:v>
                </c:pt>
                <c:pt idx="315">
                  <c:v>313.00</c:v>
                </c:pt>
                <c:pt idx="316">
                  <c:v>314.01</c:v>
                </c:pt>
                <c:pt idx="317">
                  <c:v>315.01</c:v>
                </c:pt>
                <c:pt idx="318">
                  <c:v>316.00</c:v>
                </c:pt>
                <c:pt idx="319">
                  <c:v>317.01</c:v>
                </c:pt>
                <c:pt idx="320">
                  <c:v>318.01</c:v>
                </c:pt>
                <c:pt idx="321">
                  <c:v>319.00</c:v>
                </c:pt>
                <c:pt idx="322">
                  <c:v>320.00</c:v>
                </c:pt>
                <c:pt idx="323">
                  <c:v>321.01</c:v>
                </c:pt>
                <c:pt idx="324">
                  <c:v>322.00</c:v>
                </c:pt>
                <c:pt idx="325">
                  <c:v>323.00</c:v>
                </c:pt>
                <c:pt idx="326">
                  <c:v>324.01</c:v>
                </c:pt>
                <c:pt idx="327">
                  <c:v>325.01</c:v>
                </c:pt>
                <c:pt idx="328">
                  <c:v>326.00</c:v>
                </c:pt>
                <c:pt idx="329">
                  <c:v>327.01</c:v>
                </c:pt>
                <c:pt idx="330">
                  <c:v>328.01</c:v>
                </c:pt>
                <c:pt idx="331">
                  <c:v>329.00</c:v>
                </c:pt>
                <c:pt idx="332">
                  <c:v>330.00</c:v>
                </c:pt>
                <c:pt idx="333">
                  <c:v>331.01</c:v>
                </c:pt>
                <c:pt idx="334">
                  <c:v>332.00</c:v>
                </c:pt>
                <c:pt idx="335">
                  <c:v>333.00</c:v>
                </c:pt>
                <c:pt idx="336">
                  <c:v>334.01</c:v>
                </c:pt>
                <c:pt idx="337">
                  <c:v>335.01</c:v>
                </c:pt>
                <c:pt idx="338">
                  <c:v>336.00</c:v>
                </c:pt>
                <c:pt idx="339">
                  <c:v>337.01</c:v>
                </c:pt>
                <c:pt idx="340">
                  <c:v>338.01</c:v>
                </c:pt>
                <c:pt idx="341">
                  <c:v>339.00</c:v>
                </c:pt>
                <c:pt idx="342">
                  <c:v>340.00</c:v>
                </c:pt>
                <c:pt idx="343">
                  <c:v>341.01</c:v>
                </c:pt>
                <c:pt idx="344">
                  <c:v>342.00</c:v>
                </c:pt>
                <c:pt idx="345">
                  <c:v>343.00</c:v>
                </c:pt>
                <c:pt idx="346">
                  <c:v>344.01</c:v>
                </c:pt>
                <c:pt idx="347">
                  <c:v>345.01</c:v>
                </c:pt>
                <c:pt idx="348">
                  <c:v>346.00</c:v>
                </c:pt>
                <c:pt idx="349">
                  <c:v>347.01</c:v>
                </c:pt>
                <c:pt idx="350">
                  <c:v>348.01</c:v>
                </c:pt>
                <c:pt idx="351">
                  <c:v>349.00</c:v>
                </c:pt>
                <c:pt idx="352">
                  <c:v>350.00</c:v>
                </c:pt>
                <c:pt idx="353">
                  <c:v>351.01</c:v>
                </c:pt>
                <c:pt idx="354">
                  <c:v>352.01</c:v>
                </c:pt>
                <c:pt idx="355">
                  <c:v>353.00</c:v>
                </c:pt>
                <c:pt idx="356">
                  <c:v>354.01</c:v>
                </c:pt>
                <c:pt idx="357">
                  <c:v>355.01</c:v>
                </c:pt>
                <c:pt idx="358">
                  <c:v>356.00</c:v>
                </c:pt>
                <c:pt idx="359">
                  <c:v>357.01</c:v>
                </c:pt>
                <c:pt idx="360">
                  <c:v>358.01</c:v>
                </c:pt>
                <c:pt idx="361">
                  <c:v>359.00</c:v>
                </c:pt>
                <c:pt idx="362">
                  <c:v>360.00</c:v>
                </c:pt>
                <c:pt idx="363">
                  <c:v>361.01</c:v>
                </c:pt>
                <c:pt idx="364">
                  <c:v>362.01</c:v>
                </c:pt>
                <c:pt idx="365">
                  <c:v>363.00</c:v>
                </c:pt>
                <c:pt idx="366">
                  <c:v>364.01</c:v>
                </c:pt>
                <c:pt idx="367">
                  <c:v>365.01</c:v>
                </c:pt>
                <c:pt idx="368">
                  <c:v>366.00</c:v>
                </c:pt>
                <c:pt idx="369">
                  <c:v>367.00</c:v>
                </c:pt>
                <c:pt idx="370">
                  <c:v>368.01</c:v>
                </c:pt>
                <c:pt idx="371">
                  <c:v>369.00</c:v>
                </c:pt>
                <c:pt idx="372">
                  <c:v>370.00</c:v>
                </c:pt>
                <c:pt idx="373">
                  <c:v>371.01</c:v>
                </c:pt>
                <c:pt idx="374">
                  <c:v>372.01</c:v>
                </c:pt>
                <c:pt idx="375">
                  <c:v>373.00</c:v>
                </c:pt>
                <c:pt idx="376">
                  <c:v>374.01</c:v>
                </c:pt>
                <c:pt idx="377">
                  <c:v>375.01</c:v>
                </c:pt>
                <c:pt idx="378">
                  <c:v>376.00</c:v>
                </c:pt>
                <c:pt idx="379">
                  <c:v>377.00</c:v>
                </c:pt>
                <c:pt idx="380">
                  <c:v>378.01</c:v>
                </c:pt>
                <c:pt idx="381">
                  <c:v>379.00</c:v>
                </c:pt>
                <c:pt idx="382">
                  <c:v>380.00</c:v>
                </c:pt>
                <c:pt idx="383">
                  <c:v>381.01</c:v>
                </c:pt>
                <c:pt idx="384">
                  <c:v>382.01</c:v>
                </c:pt>
                <c:pt idx="385">
                  <c:v>383.00</c:v>
                </c:pt>
                <c:pt idx="386">
                  <c:v>384.01</c:v>
                </c:pt>
                <c:pt idx="387">
                  <c:v>385.01</c:v>
                </c:pt>
                <c:pt idx="388">
                  <c:v>386.00</c:v>
                </c:pt>
                <c:pt idx="389">
                  <c:v>387.00</c:v>
                </c:pt>
                <c:pt idx="390">
                  <c:v>388.01</c:v>
                </c:pt>
                <c:pt idx="391">
                  <c:v>389.00</c:v>
                </c:pt>
                <c:pt idx="392">
                  <c:v>390.00</c:v>
                </c:pt>
                <c:pt idx="393">
                  <c:v>391.01</c:v>
                </c:pt>
                <c:pt idx="394">
                  <c:v>392.01</c:v>
                </c:pt>
                <c:pt idx="395">
                  <c:v>393.00</c:v>
                </c:pt>
                <c:pt idx="396">
                  <c:v>394.01</c:v>
                </c:pt>
                <c:pt idx="397">
                  <c:v>395.01</c:v>
                </c:pt>
                <c:pt idx="398">
                  <c:v>396.00</c:v>
                </c:pt>
                <c:pt idx="399">
                  <c:v>397.00</c:v>
                </c:pt>
                <c:pt idx="400">
                  <c:v>398.01</c:v>
                </c:pt>
                <c:pt idx="401">
                  <c:v>399.01</c:v>
                </c:pt>
                <c:pt idx="402">
                  <c:v>400.00</c:v>
                </c:pt>
                <c:pt idx="403">
                  <c:v>401.01</c:v>
                </c:pt>
                <c:pt idx="404">
                  <c:v>402.01</c:v>
                </c:pt>
                <c:pt idx="405">
                  <c:v>403.00</c:v>
                </c:pt>
                <c:pt idx="406">
                  <c:v>404.00</c:v>
                </c:pt>
                <c:pt idx="407">
                  <c:v>405.01</c:v>
                </c:pt>
                <c:pt idx="408">
                  <c:v>406.00</c:v>
                </c:pt>
                <c:pt idx="409">
                  <c:v>407.00</c:v>
                </c:pt>
                <c:pt idx="410">
                  <c:v>408.01</c:v>
                </c:pt>
                <c:pt idx="411">
                  <c:v>409.01</c:v>
                </c:pt>
                <c:pt idx="412">
                  <c:v>410.00</c:v>
                </c:pt>
                <c:pt idx="413">
                  <c:v>411.01</c:v>
                </c:pt>
                <c:pt idx="414">
                  <c:v>412.01</c:v>
                </c:pt>
                <c:pt idx="415">
                  <c:v>413.00</c:v>
                </c:pt>
                <c:pt idx="416">
                  <c:v>414.00</c:v>
                </c:pt>
                <c:pt idx="417">
                  <c:v>415.01</c:v>
                </c:pt>
                <c:pt idx="418">
                  <c:v>416.00</c:v>
                </c:pt>
                <c:pt idx="419">
                  <c:v>417.00</c:v>
                </c:pt>
                <c:pt idx="420">
                  <c:v>418.01</c:v>
                </c:pt>
                <c:pt idx="421">
                  <c:v>419.01</c:v>
                </c:pt>
                <c:pt idx="422">
                  <c:v>420.00</c:v>
                </c:pt>
                <c:pt idx="423">
                  <c:v>421.01</c:v>
                </c:pt>
                <c:pt idx="424">
                  <c:v>422.01</c:v>
                </c:pt>
                <c:pt idx="425">
                  <c:v>423.00</c:v>
                </c:pt>
                <c:pt idx="426">
                  <c:v>424.00</c:v>
                </c:pt>
                <c:pt idx="427">
                  <c:v>425.01</c:v>
                </c:pt>
                <c:pt idx="428">
                  <c:v>426.00</c:v>
                </c:pt>
                <c:pt idx="429">
                  <c:v>427.00</c:v>
                </c:pt>
                <c:pt idx="430">
                  <c:v>428.01</c:v>
                </c:pt>
                <c:pt idx="431">
                  <c:v>429.01</c:v>
                </c:pt>
                <c:pt idx="432">
                  <c:v>430.00</c:v>
                </c:pt>
                <c:pt idx="433">
                  <c:v>431.01</c:v>
                </c:pt>
                <c:pt idx="434">
                  <c:v>432.01</c:v>
                </c:pt>
                <c:pt idx="435">
                  <c:v>433.00</c:v>
                </c:pt>
                <c:pt idx="436">
                  <c:v>434.00</c:v>
                </c:pt>
                <c:pt idx="437">
                  <c:v>435.01</c:v>
                </c:pt>
                <c:pt idx="438">
                  <c:v>436.01</c:v>
                </c:pt>
                <c:pt idx="439">
                  <c:v>437.00</c:v>
                </c:pt>
                <c:pt idx="440">
                  <c:v>438.01</c:v>
                </c:pt>
                <c:pt idx="441">
                  <c:v>439.01</c:v>
                </c:pt>
                <c:pt idx="442">
                  <c:v>440.00</c:v>
                </c:pt>
                <c:pt idx="443">
                  <c:v>441.01</c:v>
                </c:pt>
                <c:pt idx="444">
                  <c:v>442.01</c:v>
                </c:pt>
                <c:pt idx="445">
                  <c:v>443.00</c:v>
                </c:pt>
                <c:pt idx="446">
                  <c:v>444.00</c:v>
                </c:pt>
                <c:pt idx="447">
                  <c:v>445.01</c:v>
                </c:pt>
                <c:pt idx="448">
                  <c:v>446.01</c:v>
                </c:pt>
                <c:pt idx="449">
                  <c:v>447.00</c:v>
                </c:pt>
                <c:pt idx="450">
                  <c:v>448.01</c:v>
                </c:pt>
                <c:pt idx="451">
                  <c:v>449.01</c:v>
                </c:pt>
                <c:pt idx="452">
                  <c:v>450.00</c:v>
                </c:pt>
                <c:pt idx="453">
                  <c:v>451.00</c:v>
                </c:pt>
                <c:pt idx="454">
                  <c:v>452.01</c:v>
                </c:pt>
                <c:pt idx="455">
                  <c:v>453.00</c:v>
                </c:pt>
                <c:pt idx="456">
                  <c:v>454.00</c:v>
                </c:pt>
                <c:pt idx="457">
                  <c:v>455.01</c:v>
                </c:pt>
                <c:pt idx="458">
                  <c:v>456.01</c:v>
                </c:pt>
                <c:pt idx="459">
                  <c:v>457.00</c:v>
                </c:pt>
                <c:pt idx="460">
                  <c:v>458.01</c:v>
                </c:pt>
                <c:pt idx="461">
                  <c:v>459.01</c:v>
                </c:pt>
                <c:pt idx="462">
                  <c:v>460.00</c:v>
                </c:pt>
                <c:pt idx="463">
                  <c:v>461.00</c:v>
                </c:pt>
                <c:pt idx="464">
                  <c:v>462.01</c:v>
                </c:pt>
                <c:pt idx="465">
                  <c:v>463.00</c:v>
                </c:pt>
                <c:pt idx="466">
                  <c:v>464.00</c:v>
                </c:pt>
                <c:pt idx="467">
                  <c:v>465.01</c:v>
                </c:pt>
                <c:pt idx="468">
                  <c:v>466.01</c:v>
                </c:pt>
                <c:pt idx="469">
                  <c:v>467.00</c:v>
                </c:pt>
                <c:pt idx="470">
                  <c:v>468.01</c:v>
                </c:pt>
                <c:pt idx="471">
                  <c:v>469.01</c:v>
                </c:pt>
                <c:pt idx="472">
                  <c:v>470.00</c:v>
                </c:pt>
                <c:pt idx="473">
                  <c:v>471.00</c:v>
                </c:pt>
                <c:pt idx="474">
                  <c:v>472.01</c:v>
                </c:pt>
                <c:pt idx="475">
                  <c:v>473.00</c:v>
                </c:pt>
                <c:pt idx="476">
                  <c:v>474.00</c:v>
                </c:pt>
                <c:pt idx="477">
                  <c:v>475.01</c:v>
                </c:pt>
                <c:pt idx="478">
                  <c:v>476.01</c:v>
                </c:pt>
                <c:pt idx="479">
                  <c:v>477.00</c:v>
                </c:pt>
                <c:pt idx="480">
                  <c:v>478.01</c:v>
                </c:pt>
                <c:pt idx="481">
                  <c:v>479.01</c:v>
                </c:pt>
                <c:pt idx="482">
                  <c:v>480.00</c:v>
                </c:pt>
                <c:pt idx="483">
                  <c:v>481.00</c:v>
                </c:pt>
                <c:pt idx="484">
                  <c:v>482.01</c:v>
                </c:pt>
                <c:pt idx="485">
                  <c:v>483.01</c:v>
                </c:pt>
                <c:pt idx="486">
                  <c:v>484.00</c:v>
                </c:pt>
                <c:pt idx="487">
                  <c:v>485.01</c:v>
                </c:pt>
                <c:pt idx="488">
                  <c:v>486.01</c:v>
                </c:pt>
                <c:pt idx="489">
                  <c:v>487.00</c:v>
                </c:pt>
                <c:pt idx="490">
                  <c:v>488.00</c:v>
                </c:pt>
                <c:pt idx="491">
                  <c:v>489.01</c:v>
                </c:pt>
                <c:pt idx="492">
                  <c:v>490.00</c:v>
                </c:pt>
                <c:pt idx="493">
                  <c:v>491.00</c:v>
                </c:pt>
                <c:pt idx="494">
                  <c:v>492.01</c:v>
                </c:pt>
                <c:pt idx="495">
                  <c:v>493.01</c:v>
                </c:pt>
                <c:pt idx="496">
                  <c:v>494.00</c:v>
                </c:pt>
                <c:pt idx="497">
                  <c:v>495.01</c:v>
                </c:pt>
                <c:pt idx="498">
                  <c:v>496.01</c:v>
                </c:pt>
                <c:pt idx="499">
                  <c:v>497.00</c:v>
                </c:pt>
                <c:pt idx="500">
                  <c:v>498.00</c:v>
                </c:pt>
                <c:pt idx="501">
                  <c:v>499.01</c:v>
                </c:pt>
                <c:pt idx="502">
                  <c:v>500.00</c:v>
                </c:pt>
                <c:pt idx="503">
                  <c:v>501.00</c:v>
                </c:pt>
                <c:pt idx="504">
                  <c:v>502.01</c:v>
                </c:pt>
                <c:pt idx="505">
                  <c:v>503.01</c:v>
                </c:pt>
                <c:pt idx="506">
                  <c:v>504.00</c:v>
                </c:pt>
                <c:pt idx="507">
                  <c:v>505.01</c:v>
                </c:pt>
                <c:pt idx="508">
                  <c:v>506.01</c:v>
                </c:pt>
                <c:pt idx="509">
                  <c:v>507.00</c:v>
                </c:pt>
                <c:pt idx="510">
                  <c:v>508.00</c:v>
                </c:pt>
                <c:pt idx="511">
                  <c:v>509.01</c:v>
                </c:pt>
                <c:pt idx="512">
                  <c:v>510.00</c:v>
                </c:pt>
                <c:pt idx="513">
                  <c:v>511.00</c:v>
                </c:pt>
                <c:pt idx="514">
                  <c:v>512.01</c:v>
                </c:pt>
                <c:pt idx="515">
                  <c:v>513.01</c:v>
                </c:pt>
                <c:pt idx="516">
                  <c:v>514.00</c:v>
                </c:pt>
                <c:pt idx="517">
                  <c:v>515.01</c:v>
                </c:pt>
                <c:pt idx="518">
                  <c:v>516.01</c:v>
                </c:pt>
                <c:pt idx="519">
                  <c:v>517.00</c:v>
                </c:pt>
                <c:pt idx="520">
                  <c:v>518.00</c:v>
                </c:pt>
                <c:pt idx="521">
                  <c:v>519.01</c:v>
                </c:pt>
                <c:pt idx="522">
                  <c:v>520.01</c:v>
                </c:pt>
                <c:pt idx="523">
                  <c:v>521.00</c:v>
                </c:pt>
                <c:pt idx="524">
                  <c:v>522.01</c:v>
                </c:pt>
                <c:pt idx="525">
                  <c:v>523.01</c:v>
                </c:pt>
                <c:pt idx="526">
                  <c:v>524.00</c:v>
                </c:pt>
                <c:pt idx="527">
                  <c:v>525.01</c:v>
                </c:pt>
                <c:pt idx="528">
                  <c:v>526.01</c:v>
                </c:pt>
                <c:pt idx="529">
                  <c:v>527.00</c:v>
                </c:pt>
                <c:pt idx="530">
                  <c:v>528.00</c:v>
                </c:pt>
                <c:pt idx="531">
                  <c:v>529.01</c:v>
                </c:pt>
                <c:pt idx="532">
                  <c:v>530.01</c:v>
                </c:pt>
                <c:pt idx="533">
                  <c:v>531.00</c:v>
                </c:pt>
                <c:pt idx="534">
                  <c:v>532.01</c:v>
                </c:pt>
                <c:pt idx="535">
                  <c:v>533.01</c:v>
                </c:pt>
                <c:pt idx="536">
                  <c:v>534.00</c:v>
                </c:pt>
                <c:pt idx="537">
                  <c:v>535.00</c:v>
                </c:pt>
                <c:pt idx="538">
                  <c:v>536.01</c:v>
                </c:pt>
                <c:pt idx="539">
                  <c:v>537.00</c:v>
                </c:pt>
                <c:pt idx="540">
                  <c:v>538.00</c:v>
                </c:pt>
                <c:pt idx="541">
                  <c:v>539.01</c:v>
                </c:pt>
                <c:pt idx="542">
                  <c:v>540.01</c:v>
                </c:pt>
                <c:pt idx="543">
                  <c:v>541.00</c:v>
                </c:pt>
                <c:pt idx="544">
                  <c:v>542.01</c:v>
                </c:pt>
                <c:pt idx="545">
                  <c:v>543.01</c:v>
                </c:pt>
                <c:pt idx="546">
                  <c:v>544.00</c:v>
                </c:pt>
                <c:pt idx="547">
                  <c:v>545.00</c:v>
                </c:pt>
                <c:pt idx="548">
                  <c:v>546.01</c:v>
                </c:pt>
                <c:pt idx="549">
                  <c:v>547.00</c:v>
                </c:pt>
                <c:pt idx="550">
                  <c:v>548.00</c:v>
                </c:pt>
                <c:pt idx="551">
                  <c:v>549.01</c:v>
                </c:pt>
                <c:pt idx="552">
                  <c:v>550.01</c:v>
                </c:pt>
                <c:pt idx="553">
                  <c:v>551.00</c:v>
                </c:pt>
                <c:pt idx="554">
                  <c:v>552.01</c:v>
                </c:pt>
                <c:pt idx="555">
                  <c:v>553.01</c:v>
                </c:pt>
                <c:pt idx="556">
                  <c:v>554.00</c:v>
                </c:pt>
                <c:pt idx="557">
                  <c:v>555.00</c:v>
                </c:pt>
                <c:pt idx="558">
                  <c:v>556.01</c:v>
                </c:pt>
                <c:pt idx="559">
                  <c:v>557.00</c:v>
                </c:pt>
                <c:pt idx="560">
                  <c:v>558.00</c:v>
                </c:pt>
                <c:pt idx="561">
                  <c:v>559.01</c:v>
                </c:pt>
                <c:pt idx="562">
                  <c:v>560.01</c:v>
                </c:pt>
                <c:pt idx="563">
                  <c:v>561.00</c:v>
                </c:pt>
                <c:pt idx="564">
                  <c:v>562.01</c:v>
                </c:pt>
                <c:pt idx="565">
                  <c:v>563.01</c:v>
                </c:pt>
                <c:pt idx="566">
                  <c:v>564.00</c:v>
                </c:pt>
                <c:pt idx="567">
                  <c:v>565.00</c:v>
                </c:pt>
                <c:pt idx="568">
                  <c:v>566.01</c:v>
                </c:pt>
                <c:pt idx="569">
                  <c:v>567.01</c:v>
                </c:pt>
                <c:pt idx="570">
                  <c:v>568.00</c:v>
                </c:pt>
                <c:pt idx="571">
                  <c:v>569.01</c:v>
                </c:pt>
                <c:pt idx="572">
                  <c:v>570.01</c:v>
                </c:pt>
                <c:pt idx="573">
                  <c:v>571.00</c:v>
                </c:pt>
                <c:pt idx="574">
                  <c:v>572.00</c:v>
                </c:pt>
                <c:pt idx="575">
                  <c:v>573.01</c:v>
                </c:pt>
                <c:pt idx="576">
                  <c:v>574.00</c:v>
                </c:pt>
                <c:pt idx="577">
                  <c:v>575.00</c:v>
                </c:pt>
                <c:pt idx="578">
                  <c:v>576.01</c:v>
                </c:pt>
                <c:pt idx="579">
                  <c:v>577.01</c:v>
                </c:pt>
                <c:pt idx="580">
                  <c:v>578.00</c:v>
                </c:pt>
                <c:pt idx="581">
                  <c:v>579.01</c:v>
                </c:pt>
                <c:pt idx="582">
                  <c:v>580.01</c:v>
                </c:pt>
                <c:pt idx="583">
                  <c:v>581.00</c:v>
                </c:pt>
                <c:pt idx="584">
                  <c:v>582.00</c:v>
                </c:pt>
                <c:pt idx="585">
                  <c:v>583.01</c:v>
                </c:pt>
                <c:pt idx="586">
                  <c:v>584.00</c:v>
                </c:pt>
                <c:pt idx="587">
                  <c:v>585.00</c:v>
                </c:pt>
                <c:pt idx="588">
                  <c:v>586.01</c:v>
                </c:pt>
                <c:pt idx="589">
                  <c:v>587.01</c:v>
                </c:pt>
                <c:pt idx="590">
                  <c:v>588.00</c:v>
                </c:pt>
                <c:pt idx="591">
                  <c:v>589.01</c:v>
                </c:pt>
                <c:pt idx="592">
                  <c:v>590.01</c:v>
                </c:pt>
                <c:pt idx="593">
                  <c:v>591.00</c:v>
                </c:pt>
                <c:pt idx="594">
                  <c:v>592.00</c:v>
                </c:pt>
                <c:pt idx="595">
                  <c:v>593.01</c:v>
                </c:pt>
                <c:pt idx="596">
                  <c:v>594.00</c:v>
                </c:pt>
                <c:pt idx="597">
                  <c:v>595.00</c:v>
                </c:pt>
                <c:pt idx="598">
                  <c:v>596.01</c:v>
                </c:pt>
                <c:pt idx="599">
                  <c:v>597.01</c:v>
                </c:pt>
                <c:pt idx="600">
                  <c:v>598.00</c:v>
                </c:pt>
                <c:pt idx="601">
                  <c:v>599.01</c:v>
                </c:pt>
                <c:pt idx="602">
                  <c:v>600.01</c:v>
                </c:pt>
                <c:pt idx="603">
                  <c:v>601.00</c:v>
                </c:pt>
                <c:pt idx="604">
                  <c:v>602.00</c:v>
                </c:pt>
                <c:pt idx="605">
                  <c:v>603.01</c:v>
                </c:pt>
                <c:pt idx="606">
                  <c:v>604.01</c:v>
                </c:pt>
                <c:pt idx="607">
                  <c:v>605.00</c:v>
                </c:pt>
                <c:pt idx="608">
                  <c:v>606.01</c:v>
                </c:pt>
                <c:pt idx="609">
                  <c:v>607.01</c:v>
                </c:pt>
                <c:pt idx="610">
                  <c:v>608.00</c:v>
                </c:pt>
                <c:pt idx="611">
                  <c:v>609.01</c:v>
                </c:pt>
                <c:pt idx="612">
                  <c:v>610.01</c:v>
                </c:pt>
                <c:pt idx="613">
                  <c:v>611.00</c:v>
                </c:pt>
                <c:pt idx="614">
                  <c:v>612.00</c:v>
                </c:pt>
                <c:pt idx="615">
                  <c:v>613.01</c:v>
                </c:pt>
                <c:pt idx="616">
                  <c:v>614.01</c:v>
                </c:pt>
                <c:pt idx="617">
                  <c:v>615.00</c:v>
                </c:pt>
                <c:pt idx="618">
                  <c:v>616.01</c:v>
                </c:pt>
                <c:pt idx="619">
                  <c:v>617.01</c:v>
                </c:pt>
                <c:pt idx="620">
                  <c:v>618.00</c:v>
                </c:pt>
                <c:pt idx="621">
                  <c:v>619.00</c:v>
                </c:pt>
                <c:pt idx="622">
                  <c:v>620.01</c:v>
                </c:pt>
                <c:pt idx="623">
                  <c:v>621.00</c:v>
                </c:pt>
                <c:pt idx="624">
                  <c:v>622.00</c:v>
                </c:pt>
                <c:pt idx="625">
                  <c:v>623.01</c:v>
                </c:pt>
                <c:pt idx="626">
                  <c:v>624.01</c:v>
                </c:pt>
                <c:pt idx="627">
                  <c:v>625.00</c:v>
                </c:pt>
                <c:pt idx="628">
                  <c:v>626.01</c:v>
                </c:pt>
                <c:pt idx="629">
                  <c:v>627.01</c:v>
                </c:pt>
                <c:pt idx="630">
                  <c:v>628.00</c:v>
                </c:pt>
                <c:pt idx="631">
                  <c:v>629.00</c:v>
                </c:pt>
                <c:pt idx="632">
                  <c:v>630.01</c:v>
                </c:pt>
                <c:pt idx="633">
                  <c:v>631.00</c:v>
                </c:pt>
                <c:pt idx="634">
                  <c:v>632.00</c:v>
                </c:pt>
                <c:pt idx="635">
                  <c:v>633.01</c:v>
                </c:pt>
                <c:pt idx="636">
                  <c:v>634.01</c:v>
                </c:pt>
                <c:pt idx="637">
                  <c:v>635.00</c:v>
                </c:pt>
                <c:pt idx="638">
                  <c:v>636.01</c:v>
                </c:pt>
                <c:pt idx="639">
                  <c:v>637.01</c:v>
                </c:pt>
                <c:pt idx="640">
                  <c:v>638.00</c:v>
                </c:pt>
                <c:pt idx="641">
                  <c:v>639.00</c:v>
                </c:pt>
                <c:pt idx="642">
                  <c:v>640.01</c:v>
                </c:pt>
                <c:pt idx="643">
                  <c:v>641.00</c:v>
                </c:pt>
                <c:pt idx="644">
                  <c:v>642.00</c:v>
                </c:pt>
                <c:pt idx="645">
                  <c:v>643.01</c:v>
                </c:pt>
                <c:pt idx="646">
                  <c:v>644.01</c:v>
                </c:pt>
                <c:pt idx="647">
                  <c:v>645.00</c:v>
                </c:pt>
                <c:pt idx="648">
                  <c:v>646.01</c:v>
                </c:pt>
                <c:pt idx="649">
                  <c:v>647.01</c:v>
                </c:pt>
                <c:pt idx="650">
                  <c:v>648.00</c:v>
                </c:pt>
                <c:pt idx="651">
                  <c:v>649.00</c:v>
                </c:pt>
                <c:pt idx="652">
                  <c:v>650.01</c:v>
                </c:pt>
                <c:pt idx="653">
                  <c:v>651.01</c:v>
                </c:pt>
                <c:pt idx="654">
                  <c:v>652.00</c:v>
                </c:pt>
                <c:pt idx="655">
                  <c:v>653.01</c:v>
                </c:pt>
                <c:pt idx="656">
                  <c:v>654.01</c:v>
                </c:pt>
                <c:pt idx="657">
                  <c:v>655.00</c:v>
                </c:pt>
                <c:pt idx="658">
                  <c:v>656.00</c:v>
                </c:pt>
                <c:pt idx="659">
                  <c:v>657.01</c:v>
                </c:pt>
                <c:pt idx="660">
                  <c:v>658.00</c:v>
                </c:pt>
                <c:pt idx="661">
                  <c:v>659.00</c:v>
                </c:pt>
                <c:pt idx="662">
                  <c:v>660.01</c:v>
                </c:pt>
                <c:pt idx="663">
                  <c:v>661.01</c:v>
                </c:pt>
                <c:pt idx="664">
                  <c:v>662.00</c:v>
                </c:pt>
                <c:pt idx="665">
                  <c:v>663.01</c:v>
                </c:pt>
                <c:pt idx="666">
                  <c:v>664.01</c:v>
                </c:pt>
                <c:pt idx="667">
                  <c:v>665.00</c:v>
                </c:pt>
                <c:pt idx="668">
                  <c:v>666.00</c:v>
                </c:pt>
                <c:pt idx="669">
                  <c:v>667.01</c:v>
                </c:pt>
                <c:pt idx="670">
                  <c:v>668.00</c:v>
                </c:pt>
                <c:pt idx="671">
                  <c:v>669.00</c:v>
                </c:pt>
                <c:pt idx="672">
                  <c:v>670.01</c:v>
                </c:pt>
                <c:pt idx="673">
                  <c:v>671.01</c:v>
                </c:pt>
                <c:pt idx="674">
                  <c:v>672.00</c:v>
                </c:pt>
                <c:pt idx="675">
                  <c:v>673.01</c:v>
                </c:pt>
                <c:pt idx="676">
                  <c:v>674.01</c:v>
                </c:pt>
                <c:pt idx="677">
                  <c:v>675.00</c:v>
                </c:pt>
                <c:pt idx="678">
                  <c:v>676.00</c:v>
                </c:pt>
              </c:strCache>
            </c:strRef>
          </c:xVal>
          <c:yVal>
            <c:numRef>
              <c:f>'9-29-2022 9-11-49 AM'!$B$2:$B$680</c:f>
              <c:numCache>
                <c:formatCode>General</c:formatCode>
                <c:ptCount val="679"/>
                <c:pt idx="0">
                  <c:v>70.822832000000005</c:v>
                </c:pt>
                <c:pt idx="1">
                  <c:v>70.807748000000004</c:v>
                </c:pt>
                <c:pt idx="2">
                  <c:v>70.822147999999999</c:v>
                </c:pt>
                <c:pt idx="3">
                  <c:v>71.868613999999994</c:v>
                </c:pt>
                <c:pt idx="4">
                  <c:v>71.868073999999993</c:v>
                </c:pt>
                <c:pt idx="5">
                  <c:v>71.863376000000002</c:v>
                </c:pt>
                <c:pt idx="6">
                  <c:v>71.855239999999995</c:v>
                </c:pt>
                <c:pt idx="7">
                  <c:v>71.876444000000006</c:v>
                </c:pt>
                <c:pt idx="8">
                  <c:v>72.076729999999998</c:v>
                </c:pt>
                <c:pt idx="9">
                  <c:v>72.683276000000006</c:v>
                </c:pt>
                <c:pt idx="10">
                  <c:v>73.87079</c:v>
                </c:pt>
                <c:pt idx="11">
                  <c:v>75.203726000000003</c:v>
                </c:pt>
                <c:pt idx="12">
                  <c:v>77.004679999999993</c:v>
                </c:pt>
                <c:pt idx="13">
                  <c:v>79.314548000000002</c:v>
                </c:pt>
                <c:pt idx="14">
                  <c:v>81.362191999999993</c:v>
                </c:pt>
                <c:pt idx="15">
                  <c:v>83.742115999999996</c:v>
                </c:pt>
                <c:pt idx="16">
                  <c:v>86.213785999999999</c:v>
                </c:pt>
                <c:pt idx="17">
                  <c:v>88.970774000000006</c:v>
                </c:pt>
                <c:pt idx="18">
                  <c:v>91.229935999999995</c:v>
                </c:pt>
                <c:pt idx="19">
                  <c:v>93.720218000000003</c:v>
                </c:pt>
                <c:pt idx="20">
                  <c:v>96.431954000000005</c:v>
                </c:pt>
                <c:pt idx="21">
                  <c:v>98.634163999999998</c:v>
                </c:pt>
                <c:pt idx="22">
                  <c:v>101.038712</c:v>
                </c:pt>
                <c:pt idx="23">
                  <c:v>103.60266799999999</c:v>
                </c:pt>
                <c:pt idx="24">
                  <c:v>105.861902</c:v>
                </c:pt>
                <c:pt idx="25">
                  <c:v>107.836088</c:v>
                </c:pt>
                <c:pt idx="26">
                  <c:v>109.993352</c:v>
                </c:pt>
                <c:pt idx="27">
                  <c:v>112.294274</c:v>
                </c:pt>
                <c:pt idx="28">
                  <c:v>114.11713399999999</c:v>
                </c:pt>
                <c:pt idx="29">
                  <c:v>116.106044</c:v>
                </c:pt>
                <c:pt idx="30">
                  <c:v>118.198814</c:v>
                </c:pt>
                <c:pt idx="31">
                  <c:v>119.87299400000001</c:v>
                </c:pt>
                <c:pt idx="32">
                  <c:v>121.67015000000001</c:v>
                </c:pt>
                <c:pt idx="33">
                  <c:v>123.563084</c:v>
                </c:pt>
                <c:pt idx="34">
                  <c:v>125.214602</c:v>
                </c:pt>
                <c:pt idx="35">
                  <c:v>126.65982200000001</c:v>
                </c:pt>
                <c:pt idx="36">
                  <c:v>128.21669600000001</c:v>
                </c:pt>
                <c:pt idx="37">
                  <c:v>129.81999200000001</c:v>
                </c:pt>
                <c:pt idx="38">
                  <c:v>131.10270800000001</c:v>
                </c:pt>
                <c:pt idx="39">
                  <c:v>132.49662799999999</c:v>
                </c:pt>
                <c:pt idx="40">
                  <c:v>134.014262</c:v>
                </c:pt>
                <c:pt idx="41">
                  <c:v>135.25561400000001</c:v>
                </c:pt>
                <c:pt idx="42">
                  <c:v>136.620968</c:v>
                </c:pt>
                <c:pt idx="43">
                  <c:v>138.11995400000001</c:v>
                </c:pt>
                <c:pt idx="44">
                  <c:v>139.438346</c:v>
                </c:pt>
                <c:pt idx="45">
                  <c:v>140.61943400000001</c:v>
                </c:pt>
                <c:pt idx="46">
                  <c:v>141.93222800000001</c:v>
                </c:pt>
                <c:pt idx="47">
                  <c:v>143.31473600000001</c:v>
                </c:pt>
                <c:pt idx="48">
                  <c:v>144.545252</c:v>
                </c:pt>
                <c:pt idx="49">
                  <c:v>145.64604199999999</c:v>
                </c:pt>
                <c:pt idx="50">
                  <c:v>146.94056599999999</c:v>
                </c:pt>
                <c:pt idx="51">
                  <c:v>148.1045</c:v>
                </c:pt>
                <c:pt idx="52">
                  <c:v>149.13831200000001</c:v>
                </c:pt>
                <c:pt idx="53">
                  <c:v>150.24527599999999</c:v>
                </c:pt>
                <c:pt idx="54">
                  <c:v>151.48661000000001</c:v>
                </c:pt>
                <c:pt idx="55">
                  <c:v>152.48332400000001</c:v>
                </c:pt>
                <c:pt idx="56">
                  <c:v>153.59750600000001</c:v>
                </c:pt>
                <c:pt idx="57">
                  <c:v>154.83736400000001</c:v>
                </c:pt>
                <c:pt idx="58">
                  <c:v>155.85251</c:v>
                </c:pt>
                <c:pt idx="59">
                  <c:v>156.99588800000001</c:v>
                </c:pt>
                <c:pt idx="60">
                  <c:v>158.23738399999999</c:v>
                </c:pt>
                <c:pt idx="61">
                  <c:v>159.337526</c:v>
                </c:pt>
                <c:pt idx="62">
                  <c:v>160.330658</c:v>
                </c:pt>
                <c:pt idx="63">
                  <c:v>161.41132400000001</c:v>
                </c:pt>
                <c:pt idx="64">
                  <c:v>162.55572799999999</c:v>
                </c:pt>
                <c:pt idx="65">
                  <c:v>163.48802000000001</c:v>
                </c:pt>
                <c:pt idx="66">
                  <c:v>164.50089800000001</c:v>
                </c:pt>
                <c:pt idx="67">
                  <c:v>165.61733000000001</c:v>
                </c:pt>
                <c:pt idx="68">
                  <c:v>166.51855399999999</c:v>
                </c:pt>
                <c:pt idx="69">
                  <c:v>167.534402</c:v>
                </c:pt>
                <c:pt idx="70">
                  <c:v>168.66759200000001</c:v>
                </c:pt>
                <c:pt idx="71">
                  <c:v>169.70152999999999</c:v>
                </c:pt>
                <c:pt idx="72">
                  <c:v>170.616938</c:v>
                </c:pt>
                <c:pt idx="73">
                  <c:v>171.62736799999999</c:v>
                </c:pt>
                <c:pt idx="74">
                  <c:v>172.72088600000001</c:v>
                </c:pt>
                <c:pt idx="75">
                  <c:v>173.597486</c:v>
                </c:pt>
                <c:pt idx="76">
                  <c:v>174.56791999999999</c:v>
                </c:pt>
                <c:pt idx="77">
                  <c:v>175.66347200000001</c:v>
                </c:pt>
                <c:pt idx="78">
                  <c:v>176.64000799999999</c:v>
                </c:pt>
                <c:pt idx="79">
                  <c:v>177.53522000000001</c:v>
                </c:pt>
                <c:pt idx="80">
                  <c:v>178.60397</c:v>
                </c:pt>
                <c:pt idx="81">
                  <c:v>179.57089400000001</c:v>
                </c:pt>
                <c:pt idx="82">
                  <c:v>180.425318</c:v>
                </c:pt>
                <c:pt idx="83">
                  <c:v>181.33942999999999</c:v>
                </c:pt>
                <c:pt idx="84">
                  <c:v>182.34049999999999</c:v>
                </c:pt>
                <c:pt idx="85">
                  <c:v>183.09959599999999</c:v>
                </c:pt>
                <c:pt idx="86">
                  <c:v>183.85476800000001</c:v>
                </c:pt>
                <c:pt idx="87">
                  <c:v>184.602452</c:v>
                </c:pt>
                <c:pt idx="88">
                  <c:v>185.26825400000001</c:v>
                </c:pt>
                <c:pt idx="89">
                  <c:v>185.90347399999999</c:v>
                </c:pt>
                <c:pt idx="90">
                  <c:v>186.66609800000001</c:v>
                </c:pt>
                <c:pt idx="91">
                  <c:v>187.58318</c:v>
                </c:pt>
                <c:pt idx="92">
                  <c:v>188.35732400000001</c:v>
                </c:pt>
                <c:pt idx="93">
                  <c:v>189.22519399999999</c:v>
                </c:pt>
                <c:pt idx="94">
                  <c:v>190.20266599999999</c:v>
                </c:pt>
                <c:pt idx="95">
                  <c:v>191.001182</c:v>
                </c:pt>
                <c:pt idx="96">
                  <c:v>191.90146999999999</c:v>
                </c:pt>
                <c:pt idx="97">
                  <c:v>192.86182400000001</c:v>
                </c:pt>
                <c:pt idx="98">
                  <c:v>193.71239600000001</c:v>
                </c:pt>
                <c:pt idx="99">
                  <c:v>194.45469800000001</c:v>
                </c:pt>
                <c:pt idx="100">
                  <c:v>195.27871999999999</c:v>
                </c:pt>
                <c:pt idx="101">
                  <c:v>196.20073400000001</c:v>
                </c:pt>
                <c:pt idx="102">
                  <c:v>196.95318800000001</c:v>
                </c:pt>
                <c:pt idx="103">
                  <c:v>197.75515999999999</c:v>
                </c:pt>
                <c:pt idx="104">
                  <c:v>198.64808600000001</c:v>
                </c:pt>
                <c:pt idx="105">
                  <c:v>199.45738399999999</c:v>
                </c:pt>
                <c:pt idx="106">
                  <c:v>200.18544800000001</c:v>
                </c:pt>
                <c:pt idx="107">
                  <c:v>201.06545</c:v>
                </c:pt>
                <c:pt idx="108">
                  <c:v>201.86096000000001</c:v>
                </c:pt>
                <c:pt idx="109">
                  <c:v>202.55903599999999</c:v>
                </c:pt>
                <c:pt idx="110">
                  <c:v>203.34912800000001</c:v>
                </c:pt>
                <c:pt idx="111">
                  <c:v>204.21098599999999</c:v>
                </c:pt>
                <c:pt idx="112">
                  <c:v>204.92452399999999</c:v>
                </c:pt>
                <c:pt idx="113">
                  <c:v>205.70676800000001</c:v>
                </c:pt>
                <c:pt idx="114">
                  <c:v>206.54825</c:v>
                </c:pt>
                <c:pt idx="115">
                  <c:v>207.21864199999999</c:v>
                </c:pt>
                <c:pt idx="116">
                  <c:v>207.94433000000001</c:v>
                </c:pt>
                <c:pt idx="117">
                  <c:v>208.74230600000001</c:v>
                </c:pt>
                <c:pt idx="118">
                  <c:v>209.487776</c:v>
                </c:pt>
                <c:pt idx="119">
                  <c:v>210.15473</c:v>
                </c:pt>
                <c:pt idx="120">
                  <c:v>210.883622</c:v>
                </c:pt>
                <c:pt idx="121">
                  <c:v>211.727372</c:v>
                </c:pt>
                <c:pt idx="122">
                  <c:v>212.45558</c:v>
                </c:pt>
                <c:pt idx="123">
                  <c:v>213.26900000000001</c:v>
                </c:pt>
                <c:pt idx="124">
                  <c:v>214.16126</c:v>
                </c:pt>
                <c:pt idx="125">
                  <c:v>214.97234</c:v>
                </c:pt>
                <c:pt idx="126">
                  <c:v>215.69162</c:v>
                </c:pt>
                <c:pt idx="127">
                  <c:v>216.47929999999999</c:v>
                </c:pt>
                <c:pt idx="128">
                  <c:v>217.31270000000001</c:v>
                </c:pt>
                <c:pt idx="129">
                  <c:v>217.98859999999999</c:v>
                </c:pt>
                <c:pt idx="130">
                  <c:v>218.75558000000001</c:v>
                </c:pt>
                <c:pt idx="131">
                  <c:v>219.61814000000001</c:v>
                </c:pt>
                <c:pt idx="132">
                  <c:v>220.31456</c:v>
                </c:pt>
                <c:pt idx="133">
                  <c:v>221.11447999999999</c:v>
                </c:pt>
                <c:pt idx="134">
                  <c:v>221.95184</c:v>
                </c:pt>
                <c:pt idx="135">
                  <c:v>222.71342000000001</c:v>
                </c:pt>
                <c:pt idx="136">
                  <c:v>223.40497999999999</c:v>
                </c:pt>
                <c:pt idx="137">
                  <c:v>224.14658</c:v>
                </c:pt>
                <c:pt idx="138">
                  <c:v>224.98501999999999</c:v>
                </c:pt>
                <c:pt idx="139">
                  <c:v>225.65822</c:v>
                </c:pt>
                <c:pt idx="140">
                  <c:v>226.39333999999999</c:v>
                </c:pt>
                <c:pt idx="141">
                  <c:v>227.19847999999999</c:v>
                </c:pt>
                <c:pt idx="142">
                  <c:v>227.82344000000001</c:v>
                </c:pt>
                <c:pt idx="143">
                  <c:v>228.50203999999999</c:v>
                </c:pt>
                <c:pt idx="144">
                  <c:v>229.23589999999999</c:v>
                </c:pt>
                <c:pt idx="145">
                  <c:v>229.89416</c:v>
                </c:pt>
                <c:pt idx="146">
                  <c:v>230.49446</c:v>
                </c:pt>
                <c:pt idx="147">
                  <c:v>231.15866</c:v>
                </c:pt>
                <c:pt idx="148">
                  <c:v>231.88694000000001</c:v>
                </c:pt>
                <c:pt idx="149">
                  <c:v>232.47283999999999</c:v>
                </c:pt>
                <c:pt idx="150">
                  <c:v>233.12912</c:v>
                </c:pt>
                <c:pt idx="151">
                  <c:v>233.87144000000001</c:v>
                </c:pt>
                <c:pt idx="152">
                  <c:v>234.58477999999999</c:v>
                </c:pt>
                <c:pt idx="153">
                  <c:v>235.16005999999999</c:v>
                </c:pt>
                <c:pt idx="154">
                  <c:v>235.72633999999999</c:v>
                </c:pt>
                <c:pt idx="155">
                  <c:v>236.16607999999999</c:v>
                </c:pt>
                <c:pt idx="156">
                  <c:v>236.59682000000001</c:v>
                </c:pt>
                <c:pt idx="157">
                  <c:v>237.10298</c:v>
                </c:pt>
                <c:pt idx="158">
                  <c:v>237.69014000000001</c:v>
                </c:pt>
                <c:pt idx="159">
                  <c:v>238.19990000000001</c:v>
                </c:pt>
                <c:pt idx="160">
                  <c:v>238.8038</c:v>
                </c:pt>
                <c:pt idx="161">
                  <c:v>239.46655999999999</c:v>
                </c:pt>
                <c:pt idx="162">
                  <c:v>240.05228</c:v>
                </c:pt>
                <c:pt idx="163">
                  <c:v>240.57230000000001</c:v>
                </c:pt>
                <c:pt idx="164">
                  <c:v>241.18034</c:v>
                </c:pt>
                <c:pt idx="165">
                  <c:v>241.71979999999999</c:v>
                </c:pt>
                <c:pt idx="166">
                  <c:v>242.19014000000001</c:v>
                </c:pt>
                <c:pt idx="167">
                  <c:v>242.71484000000001</c:v>
                </c:pt>
                <c:pt idx="168">
                  <c:v>243.33926</c:v>
                </c:pt>
                <c:pt idx="169">
                  <c:v>243.89707999999999</c:v>
                </c:pt>
                <c:pt idx="170">
                  <c:v>244.34726000000001</c:v>
                </c:pt>
                <c:pt idx="171">
                  <c:v>244.83578</c:v>
                </c:pt>
                <c:pt idx="172">
                  <c:v>245.26813999999999</c:v>
                </c:pt>
                <c:pt idx="173">
                  <c:v>245.65405999999999</c:v>
                </c:pt>
                <c:pt idx="174">
                  <c:v>246.14563999999999</c:v>
                </c:pt>
                <c:pt idx="175">
                  <c:v>246.77384000000001</c:v>
                </c:pt>
                <c:pt idx="176">
                  <c:v>247.33346</c:v>
                </c:pt>
                <c:pt idx="177">
                  <c:v>247.97174000000001</c:v>
                </c:pt>
                <c:pt idx="178">
                  <c:v>248.6876</c:v>
                </c:pt>
                <c:pt idx="179">
                  <c:v>249.2996</c:v>
                </c:pt>
                <c:pt idx="180">
                  <c:v>249.95462000000001</c:v>
                </c:pt>
                <c:pt idx="181">
                  <c:v>250.63754</c:v>
                </c:pt>
                <c:pt idx="182">
                  <c:v>251.25422</c:v>
                </c:pt>
                <c:pt idx="183">
                  <c:v>251.81077999999999</c:v>
                </c:pt>
                <c:pt idx="184">
                  <c:v>252.41738000000001</c:v>
                </c:pt>
                <c:pt idx="185">
                  <c:v>253.08734000000001</c:v>
                </c:pt>
                <c:pt idx="186">
                  <c:v>253.65020000000001</c:v>
                </c:pt>
                <c:pt idx="187">
                  <c:v>254.22890000000001</c:v>
                </c:pt>
                <c:pt idx="188">
                  <c:v>254.81641999999999</c:v>
                </c:pt>
                <c:pt idx="189">
                  <c:v>255.34291999999999</c:v>
                </c:pt>
                <c:pt idx="190">
                  <c:v>255.81559999999999</c:v>
                </c:pt>
                <c:pt idx="191">
                  <c:v>256.37648000000002</c:v>
                </c:pt>
                <c:pt idx="192">
                  <c:v>256.98056000000003</c:v>
                </c:pt>
                <c:pt idx="193">
                  <c:v>257.47681999999998</c:v>
                </c:pt>
                <c:pt idx="194">
                  <c:v>258.02294000000001</c:v>
                </c:pt>
                <c:pt idx="195">
                  <c:v>258.60037999999997</c:v>
                </c:pt>
                <c:pt idx="196">
                  <c:v>259.10023999999999</c:v>
                </c:pt>
                <c:pt idx="197">
                  <c:v>259.50758000000002</c:v>
                </c:pt>
                <c:pt idx="198">
                  <c:v>259.97773999999998</c:v>
                </c:pt>
                <c:pt idx="199">
                  <c:v>260.41928000000001</c:v>
                </c:pt>
                <c:pt idx="200">
                  <c:v>260.85037999999997</c:v>
                </c:pt>
                <c:pt idx="201">
                  <c:v>261.34591999999998</c:v>
                </c:pt>
                <c:pt idx="202">
                  <c:v>261.89420000000001</c:v>
                </c:pt>
                <c:pt idx="203">
                  <c:v>262.36273999999997</c:v>
                </c:pt>
                <c:pt idx="204">
                  <c:v>262.86205999999999</c:v>
                </c:pt>
                <c:pt idx="205">
                  <c:v>263.38225999999997</c:v>
                </c:pt>
                <c:pt idx="206">
                  <c:v>263.8877</c:v>
                </c:pt>
                <c:pt idx="207">
                  <c:v>264.34688</c:v>
                </c:pt>
                <c:pt idx="208">
                  <c:v>264.90938</c:v>
                </c:pt>
                <c:pt idx="209">
                  <c:v>265.39177999999998</c:v>
                </c:pt>
                <c:pt idx="210">
                  <c:v>265.86266000000001</c:v>
                </c:pt>
                <c:pt idx="211">
                  <c:v>266.27089999999998</c:v>
                </c:pt>
                <c:pt idx="212">
                  <c:v>266.75060000000002</c:v>
                </c:pt>
                <c:pt idx="213">
                  <c:v>267.1583</c:v>
                </c:pt>
                <c:pt idx="214">
                  <c:v>267.50569999999999</c:v>
                </c:pt>
                <c:pt idx="215">
                  <c:v>267.97280000000001</c:v>
                </c:pt>
                <c:pt idx="216">
                  <c:v>268.39364</c:v>
                </c:pt>
                <c:pt idx="217">
                  <c:v>268.77055999999999</c:v>
                </c:pt>
                <c:pt idx="218">
                  <c:v>269.24108000000001</c:v>
                </c:pt>
                <c:pt idx="219">
                  <c:v>269.74957999999998</c:v>
                </c:pt>
                <c:pt idx="220">
                  <c:v>270.22946000000002</c:v>
                </c:pt>
                <c:pt idx="221">
                  <c:v>270.77521999999999</c:v>
                </c:pt>
                <c:pt idx="222">
                  <c:v>271.37533999999999</c:v>
                </c:pt>
                <c:pt idx="223">
                  <c:v>271.89787999999999</c:v>
                </c:pt>
                <c:pt idx="224">
                  <c:v>272.49817999999999</c:v>
                </c:pt>
                <c:pt idx="225">
                  <c:v>273.14114000000001</c:v>
                </c:pt>
                <c:pt idx="226">
                  <c:v>273.71174000000002</c:v>
                </c:pt>
                <c:pt idx="227">
                  <c:v>274.23860000000002</c:v>
                </c:pt>
                <c:pt idx="228">
                  <c:v>274.87598000000003</c:v>
                </c:pt>
                <c:pt idx="229">
                  <c:v>275.44387999999998</c:v>
                </c:pt>
                <c:pt idx="230">
                  <c:v>275.95310000000001</c:v>
                </c:pt>
                <c:pt idx="231">
                  <c:v>276.49813999999998</c:v>
                </c:pt>
                <c:pt idx="232">
                  <c:v>277.10365999999999</c:v>
                </c:pt>
                <c:pt idx="233">
                  <c:v>277.66831999999999</c:v>
                </c:pt>
                <c:pt idx="234">
                  <c:v>278.16368</c:v>
                </c:pt>
                <c:pt idx="235">
                  <c:v>278.75479999999999</c:v>
                </c:pt>
                <c:pt idx="236">
                  <c:v>279.2867</c:v>
                </c:pt>
                <c:pt idx="237">
                  <c:v>279.74209999999999</c:v>
                </c:pt>
                <c:pt idx="238">
                  <c:v>280.22953999999999</c:v>
                </c:pt>
                <c:pt idx="239">
                  <c:v>280.78286000000003</c:v>
                </c:pt>
                <c:pt idx="240">
                  <c:v>281.34571999999997</c:v>
                </c:pt>
                <c:pt idx="241">
                  <c:v>281.83496000000002</c:v>
                </c:pt>
                <c:pt idx="242">
                  <c:v>282.43418000000003</c:v>
                </c:pt>
                <c:pt idx="243">
                  <c:v>282.96499999999997</c:v>
                </c:pt>
                <c:pt idx="244">
                  <c:v>283.42165999999997</c:v>
                </c:pt>
                <c:pt idx="245">
                  <c:v>283.97264000000001</c:v>
                </c:pt>
                <c:pt idx="246">
                  <c:v>284.45702</c:v>
                </c:pt>
                <c:pt idx="247">
                  <c:v>284.88902000000002</c:v>
                </c:pt>
                <c:pt idx="248">
                  <c:v>285.36457999999999</c:v>
                </c:pt>
                <c:pt idx="249">
                  <c:v>285.88855999999998</c:v>
                </c:pt>
                <c:pt idx="250">
                  <c:v>286.36088000000001</c:v>
                </c:pt>
                <c:pt idx="251">
                  <c:v>286.76551999999998</c:v>
                </c:pt>
                <c:pt idx="252">
                  <c:v>287.23172</c:v>
                </c:pt>
                <c:pt idx="253">
                  <c:v>287.61781999999999</c:v>
                </c:pt>
                <c:pt idx="254">
                  <c:v>287.90654000000001</c:v>
                </c:pt>
                <c:pt idx="255">
                  <c:v>288.25268</c:v>
                </c:pt>
                <c:pt idx="256">
                  <c:v>288.61880000000002</c:v>
                </c:pt>
                <c:pt idx="257">
                  <c:v>288.96008</c:v>
                </c:pt>
                <c:pt idx="258">
                  <c:v>289.35734000000002</c:v>
                </c:pt>
                <c:pt idx="259">
                  <c:v>289.78789999999998</c:v>
                </c:pt>
                <c:pt idx="260">
                  <c:v>290.19110000000001</c:v>
                </c:pt>
                <c:pt idx="261">
                  <c:v>290.56927999999999</c:v>
                </c:pt>
                <c:pt idx="262">
                  <c:v>291.07292000000001</c:v>
                </c:pt>
                <c:pt idx="263">
                  <c:v>291.56648000000001</c:v>
                </c:pt>
                <c:pt idx="264">
                  <c:v>292.00747999999999</c:v>
                </c:pt>
                <c:pt idx="265">
                  <c:v>292.53163999999998</c:v>
                </c:pt>
                <c:pt idx="266">
                  <c:v>293.01781999999997</c:v>
                </c:pt>
                <c:pt idx="267">
                  <c:v>293.42462</c:v>
                </c:pt>
                <c:pt idx="268">
                  <c:v>293.85536000000002</c:v>
                </c:pt>
                <c:pt idx="269">
                  <c:v>294.31310000000002</c:v>
                </c:pt>
                <c:pt idx="270">
                  <c:v>294.69560000000001</c:v>
                </c:pt>
                <c:pt idx="271">
                  <c:v>295.03994</c:v>
                </c:pt>
                <c:pt idx="272">
                  <c:v>295.45123999999998</c:v>
                </c:pt>
                <c:pt idx="273">
                  <c:v>295.75976000000003</c:v>
                </c:pt>
                <c:pt idx="274">
                  <c:v>296.01679999999999</c:v>
                </c:pt>
                <c:pt idx="275">
                  <c:v>296.30155999999999</c:v>
                </c:pt>
                <c:pt idx="276">
                  <c:v>296.654</c:v>
                </c:pt>
                <c:pt idx="277">
                  <c:v>296.97962000000001</c:v>
                </c:pt>
                <c:pt idx="278">
                  <c:v>297.27949999999998</c:v>
                </c:pt>
                <c:pt idx="279">
                  <c:v>297.69044000000002</c:v>
                </c:pt>
                <c:pt idx="280">
                  <c:v>298.11128000000002</c:v>
                </c:pt>
                <c:pt idx="281">
                  <c:v>298.51051999999999</c:v>
                </c:pt>
                <c:pt idx="282">
                  <c:v>299.02640000000002</c:v>
                </c:pt>
                <c:pt idx="283">
                  <c:v>299.51006000000001</c:v>
                </c:pt>
                <c:pt idx="284">
                  <c:v>299.9264</c:v>
                </c:pt>
                <c:pt idx="285">
                  <c:v>300.41365999999999</c:v>
                </c:pt>
                <c:pt idx="286">
                  <c:v>300.96931999999998</c:v>
                </c:pt>
                <c:pt idx="287">
                  <c:v>301.43534</c:v>
                </c:pt>
                <c:pt idx="288">
                  <c:v>301.93376000000001</c:v>
                </c:pt>
                <c:pt idx="289">
                  <c:v>302.44819999999999</c:v>
                </c:pt>
                <c:pt idx="290">
                  <c:v>302.91872000000001</c:v>
                </c:pt>
                <c:pt idx="291">
                  <c:v>303.32407999999998</c:v>
                </c:pt>
                <c:pt idx="292">
                  <c:v>303.75662</c:v>
                </c:pt>
                <c:pt idx="293">
                  <c:v>304.07594</c:v>
                </c:pt>
                <c:pt idx="294">
                  <c:v>304.41343999999998</c:v>
                </c:pt>
                <c:pt idx="295">
                  <c:v>304.73149999999998</c:v>
                </c:pt>
                <c:pt idx="296">
                  <c:v>305.10212000000001</c:v>
                </c:pt>
                <c:pt idx="297">
                  <c:v>305.45888000000002</c:v>
                </c:pt>
                <c:pt idx="298">
                  <c:v>305.79692</c:v>
                </c:pt>
                <c:pt idx="299">
                  <c:v>306.21614</c:v>
                </c:pt>
                <c:pt idx="300">
                  <c:v>306.57038</c:v>
                </c:pt>
                <c:pt idx="301">
                  <c:v>306.88736</c:v>
                </c:pt>
                <c:pt idx="302">
                  <c:v>307.26841999999999</c:v>
                </c:pt>
                <c:pt idx="303">
                  <c:v>307.55264</c:v>
                </c:pt>
                <c:pt idx="304">
                  <c:v>307.76324</c:v>
                </c:pt>
                <c:pt idx="305">
                  <c:v>307.99076000000002</c:v>
                </c:pt>
                <c:pt idx="306">
                  <c:v>308.26202000000001</c:v>
                </c:pt>
                <c:pt idx="307">
                  <c:v>308.48881999999998</c:v>
                </c:pt>
                <c:pt idx="308">
                  <c:v>308.73415999999997</c:v>
                </c:pt>
                <c:pt idx="309">
                  <c:v>309.08156000000002</c:v>
                </c:pt>
                <c:pt idx="310">
                  <c:v>309.44803999999999</c:v>
                </c:pt>
                <c:pt idx="311">
                  <c:v>309.85484000000002</c:v>
                </c:pt>
                <c:pt idx="312">
                  <c:v>310.25966</c:v>
                </c:pt>
                <c:pt idx="313">
                  <c:v>310.60975999999999</c:v>
                </c:pt>
                <c:pt idx="314">
                  <c:v>310.92259999999999</c:v>
                </c:pt>
                <c:pt idx="315">
                  <c:v>311.21132</c:v>
                </c:pt>
                <c:pt idx="316">
                  <c:v>311.54234000000002</c:v>
                </c:pt>
                <c:pt idx="317">
                  <c:v>311.77256</c:v>
                </c:pt>
                <c:pt idx="318">
                  <c:v>311.97775999999999</c:v>
                </c:pt>
                <c:pt idx="319">
                  <c:v>312.29743999999999</c:v>
                </c:pt>
                <c:pt idx="320">
                  <c:v>312.65816000000001</c:v>
                </c:pt>
                <c:pt idx="321">
                  <c:v>313.00970000000001</c:v>
                </c:pt>
                <c:pt idx="322">
                  <c:v>313.44152000000003</c:v>
                </c:pt>
                <c:pt idx="323">
                  <c:v>313.90879999999999</c:v>
                </c:pt>
                <c:pt idx="324">
                  <c:v>314.33503999999999</c:v>
                </c:pt>
                <c:pt idx="325">
                  <c:v>314.69252</c:v>
                </c:pt>
                <c:pt idx="326">
                  <c:v>315.1139</c:v>
                </c:pt>
                <c:pt idx="327">
                  <c:v>315.49153999999999</c:v>
                </c:pt>
                <c:pt idx="328">
                  <c:v>315.79790000000003</c:v>
                </c:pt>
                <c:pt idx="329">
                  <c:v>316.13756000000001</c:v>
                </c:pt>
                <c:pt idx="330">
                  <c:v>316.47397999999998</c:v>
                </c:pt>
                <c:pt idx="331">
                  <c:v>316.78016000000002</c:v>
                </c:pt>
                <c:pt idx="332">
                  <c:v>317.15096</c:v>
                </c:pt>
                <c:pt idx="333">
                  <c:v>317.54876000000002</c:v>
                </c:pt>
                <c:pt idx="334">
                  <c:v>317.90336000000002</c:v>
                </c:pt>
                <c:pt idx="335">
                  <c:v>318.15589999999997</c:v>
                </c:pt>
                <c:pt idx="336">
                  <c:v>318.3503</c:v>
                </c:pt>
                <c:pt idx="337">
                  <c:v>318.62443999999999</c:v>
                </c:pt>
                <c:pt idx="338">
                  <c:v>318.92252000000002</c:v>
                </c:pt>
                <c:pt idx="339">
                  <c:v>319.27676000000002</c:v>
                </c:pt>
                <c:pt idx="340">
                  <c:v>319.59769999999997</c:v>
                </c:pt>
                <c:pt idx="341">
                  <c:v>319.89632</c:v>
                </c:pt>
                <c:pt idx="342">
                  <c:v>320.17694</c:v>
                </c:pt>
                <c:pt idx="343">
                  <c:v>320.53172000000001</c:v>
                </c:pt>
                <c:pt idx="344">
                  <c:v>320.83681999999999</c:v>
                </c:pt>
                <c:pt idx="345">
                  <c:v>321.15523999999999</c:v>
                </c:pt>
                <c:pt idx="346">
                  <c:v>321.46969999999999</c:v>
                </c:pt>
                <c:pt idx="347">
                  <c:v>321.69812000000002</c:v>
                </c:pt>
                <c:pt idx="348">
                  <c:v>321.91196000000002</c:v>
                </c:pt>
                <c:pt idx="349">
                  <c:v>322.17782</c:v>
                </c:pt>
                <c:pt idx="350">
                  <c:v>322.49372</c:v>
                </c:pt>
                <c:pt idx="351">
                  <c:v>322.87675999999999</c:v>
                </c:pt>
                <c:pt idx="352">
                  <c:v>323.23154</c:v>
                </c:pt>
                <c:pt idx="353">
                  <c:v>323.66786000000002</c:v>
                </c:pt>
                <c:pt idx="354">
                  <c:v>324.07628</c:v>
                </c:pt>
                <c:pt idx="355">
                  <c:v>324.42655999999999</c:v>
                </c:pt>
                <c:pt idx="356">
                  <c:v>324.85154</c:v>
                </c:pt>
                <c:pt idx="357">
                  <c:v>325.20524</c:v>
                </c:pt>
                <c:pt idx="358">
                  <c:v>325.52762000000001</c:v>
                </c:pt>
                <c:pt idx="359">
                  <c:v>325.85935999999998</c:v>
                </c:pt>
                <c:pt idx="360">
                  <c:v>326.22908000000001</c:v>
                </c:pt>
                <c:pt idx="361">
                  <c:v>326.59699999999998</c:v>
                </c:pt>
                <c:pt idx="362">
                  <c:v>326.93576000000002</c:v>
                </c:pt>
                <c:pt idx="363">
                  <c:v>327.32168000000001</c:v>
                </c:pt>
                <c:pt idx="364">
                  <c:v>327.65719999999999</c:v>
                </c:pt>
                <c:pt idx="365">
                  <c:v>327.90758</c:v>
                </c:pt>
                <c:pt idx="366">
                  <c:v>328.20116000000002</c:v>
                </c:pt>
                <c:pt idx="367">
                  <c:v>328.48034000000001</c:v>
                </c:pt>
                <c:pt idx="368">
                  <c:v>328.81117999999998</c:v>
                </c:pt>
                <c:pt idx="369">
                  <c:v>329.14958000000001</c:v>
                </c:pt>
                <c:pt idx="370">
                  <c:v>329.56646000000001</c:v>
                </c:pt>
                <c:pt idx="371">
                  <c:v>329.91998000000001</c:v>
                </c:pt>
                <c:pt idx="372">
                  <c:v>330.21068000000002</c:v>
                </c:pt>
                <c:pt idx="373">
                  <c:v>330.57841999999999</c:v>
                </c:pt>
                <c:pt idx="374">
                  <c:v>330.88387999999998</c:v>
                </c:pt>
                <c:pt idx="375">
                  <c:v>331.18286000000001</c:v>
                </c:pt>
                <c:pt idx="376">
                  <c:v>331.55833999999999</c:v>
                </c:pt>
                <c:pt idx="377">
                  <c:v>331.90016000000003</c:v>
                </c:pt>
                <c:pt idx="378">
                  <c:v>332.22019999999998</c:v>
                </c:pt>
                <c:pt idx="379">
                  <c:v>332.51378</c:v>
                </c:pt>
                <c:pt idx="380">
                  <c:v>332.88709999999998</c:v>
                </c:pt>
                <c:pt idx="381">
                  <c:v>333.22424000000001</c:v>
                </c:pt>
                <c:pt idx="382">
                  <c:v>333.53492</c:v>
                </c:pt>
                <c:pt idx="383">
                  <c:v>333.77719999999999</c:v>
                </c:pt>
                <c:pt idx="384">
                  <c:v>333.95954</c:v>
                </c:pt>
                <c:pt idx="385">
                  <c:v>334.15771999999998</c:v>
                </c:pt>
                <c:pt idx="386">
                  <c:v>334.36525999999998</c:v>
                </c:pt>
                <c:pt idx="387">
                  <c:v>334.53068000000002</c:v>
                </c:pt>
                <c:pt idx="388">
                  <c:v>334.72705999999999</c:v>
                </c:pt>
                <c:pt idx="389">
                  <c:v>334.95997999999997</c:v>
                </c:pt>
                <c:pt idx="390">
                  <c:v>335.24689999999998</c:v>
                </c:pt>
                <c:pt idx="391">
                  <c:v>335.46001999999999</c:v>
                </c:pt>
                <c:pt idx="392">
                  <c:v>335.59699999999998</c:v>
                </c:pt>
                <c:pt idx="393">
                  <c:v>335.78294</c:v>
                </c:pt>
                <c:pt idx="394">
                  <c:v>336.00776000000002</c:v>
                </c:pt>
                <c:pt idx="395">
                  <c:v>336.31844000000001</c:v>
                </c:pt>
                <c:pt idx="396">
                  <c:v>336.7022</c:v>
                </c:pt>
                <c:pt idx="397">
                  <c:v>337.07425999999998</c:v>
                </c:pt>
                <c:pt idx="398">
                  <c:v>337.43227999999999</c:v>
                </c:pt>
                <c:pt idx="399">
                  <c:v>337.72910000000002</c:v>
                </c:pt>
                <c:pt idx="400">
                  <c:v>337.97984000000002</c:v>
                </c:pt>
                <c:pt idx="401">
                  <c:v>338.11682000000002</c:v>
                </c:pt>
                <c:pt idx="402">
                  <c:v>338.21420000000001</c:v>
                </c:pt>
                <c:pt idx="403">
                  <c:v>338.28980000000001</c:v>
                </c:pt>
                <c:pt idx="404">
                  <c:v>338.41669999999999</c:v>
                </c:pt>
                <c:pt idx="405">
                  <c:v>338.61416000000003</c:v>
                </c:pt>
                <c:pt idx="406">
                  <c:v>338.82332000000002</c:v>
                </c:pt>
                <c:pt idx="407">
                  <c:v>339.00313999999997</c:v>
                </c:pt>
                <c:pt idx="408">
                  <c:v>339.13832000000002</c:v>
                </c:pt>
                <c:pt idx="409">
                  <c:v>339.27170000000001</c:v>
                </c:pt>
                <c:pt idx="410">
                  <c:v>339.46573999999998</c:v>
                </c:pt>
                <c:pt idx="411">
                  <c:v>339.63601999999997</c:v>
                </c:pt>
                <c:pt idx="412">
                  <c:v>339.81691999999998</c:v>
                </c:pt>
                <c:pt idx="413">
                  <c:v>339.92941999999999</c:v>
                </c:pt>
                <c:pt idx="414">
                  <c:v>339.9674</c:v>
                </c:pt>
                <c:pt idx="415">
                  <c:v>340.04174</c:v>
                </c:pt>
                <c:pt idx="416">
                  <c:v>340.15154000000001</c:v>
                </c:pt>
                <c:pt idx="417">
                  <c:v>340.29644000000002</c:v>
                </c:pt>
                <c:pt idx="418">
                  <c:v>340.55761999999999</c:v>
                </c:pt>
                <c:pt idx="419">
                  <c:v>340.83715999999998</c:v>
                </c:pt>
                <c:pt idx="420">
                  <c:v>341.24234000000001</c:v>
                </c:pt>
                <c:pt idx="421">
                  <c:v>341.64067999999997</c:v>
                </c:pt>
                <c:pt idx="422">
                  <c:v>342.03721999999999</c:v>
                </c:pt>
                <c:pt idx="423">
                  <c:v>342.44330000000002</c:v>
                </c:pt>
                <c:pt idx="424">
                  <c:v>342.80473999999998</c:v>
                </c:pt>
                <c:pt idx="425">
                  <c:v>343.14764000000002</c:v>
                </c:pt>
                <c:pt idx="426">
                  <c:v>343.47451999999998</c:v>
                </c:pt>
                <c:pt idx="427">
                  <c:v>343.88114000000002</c:v>
                </c:pt>
                <c:pt idx="428">
                  <c:v>344.22008</c:v>
                </c:pt>
                <c:pt idx="429">
                  <c:v>344.55847999999997</c:v>
                </c:pt>
                <c:pt idx="430">
                  <c:v>344.97536000000002</c:v>
                </c:pt>
                <c:pt idx="431">
                  <c:v>345.34652</c:v>
                </c:pt>
                <c:pt idx="432">
                  <c:v>345.72685999999999</c:v>
                </c:pt>
                <c:pt idx="433">
                  <c:v>346.07947999999999</c:v>
                </c:pt>
                <c:pt idx="434">
                  <c:v>346.38458000000003</c:v>
                </c:pt>
                <c:pt idx="435">
                  <c:v>346.67473999999999</c:v>
                </c:pt>
                <c:pt idx="436">
                  <c:v>346.95409999999998</c:v>
                </c:pt>
                <c:pt idx="437">
                  <c:v>347.31085999999999</c:v>
                </c:pt>
                <c:pt idx="438">
                  <c:v>347.62297999999998</c:v>
                </c:pt>
                <c:pt idx="439">
                  <c:v>347.91494</c:v>
                </c:pt>
                <c:pt idx="440">
                  <c:v>348.22976</c:v>
                </c:pt>
                <c:pt idx="441">
                  <c:v>348.55034000000001</c:v>
                </c:pt>
                <c:pt idx="442">
                  <c:v>348.85183999999998</c:v>
                </c:pt>
                <c:pt idx="443">
                  <c:v>349.10347999999999</c:v>
                </c:pt>
                <c:pt idx="444">
                  <c:v>349.31912</c:v>
                </c:pt>
                <c:pt idx="445">
                  <c:v>349.53332</c:v>
                </c:pt>
                <c:pt idx="446">
                  <c:v>349.70251999999999</c:v>
                </c:pt>
                <c:pt idx="447">
                  <c:v>349.92302000000001</c:v>
                </c:pt>
                <c:pt idx="448">
                  <c:v>350.12732</c:v>
                </c:pt>
                <c:pt idx="449">
                  <c:v>350.33575999999999</c:v>
                </c:pt>
                <c:pt idx="450">
                  <c:v>350.57893999999999</c:v>
                </c:pt>
                <c:pt idx="451">
                  <c:v>350.81761999999998</c:v>
                </c:pt>
                <c:pt idx="452">
                  <c:v>351.01760000000002</c:v>
                </c:pt>
                <c:pt idx="453">
                  <c:v>351.20641999999998</c:v>
                </c:pt>
                <c:pt idx="454">
                  <c:v>351.39434</c:v>
                </c:pt>
                <c:pt idx="455">
                  <c:v>351.54356000000001</c:v>
                </c:pt>
                <c:pt idx="456">
                  <c:v>351.63643999999999</c:v>
                </c:pt>
                <c:pt idx="457">
                  <c:v>351.75164000000001</c:v>
                </c:pt>
                <c:pt idx="458">
                  <c:v>351.87799999999999</c:v>
                </c:pt>
                <c:pt idx="459">
                  <c:v>352.03856000000002</c:v>
                </c:pt>
                <c:pt idx="460">
                  <c:v>352.25528000000003</c:v>
                </c:pt>
                <c:pt idx="461">
                  <c:v>352.47577999999999</c:v>
                </c:pt>
                <c:pt idx="462">
                  <c:v>352.69646</c:v>
                </c:pt>
                <c:pt idx="463">
                  <c:v>352.90382</c:v>
                </c:pt>
                <c:pt idx="464">
                  <c:v>353.16734000000002</c:v>
                </c:pt>
                <c:pt idx="465">
                  <c:v>353.40944000000002</c:v>
                </c:pt>
                <c:pt idx="466">
                  <c:v>353.58026000000001</c:v>
                </c:pt>
                <c:pt idx="467">
                  <c:v>353.69168000000002</c:v>
                </c:pt>
                <c:pt idx="468">
                  <c:v>353.94601999999998</c:v>
                </c:pt>
                <c:pt idx="469">
                  <c:v>354.44857999999999</c:v>
                </c:pt>
                <c:pt idx="470">
                  <c:v>354.91226</c:v>
                </c:pt>
                <c:pt idx="471">
                  <c:v>355.33256</c:v>
                </c:pt>
                <c:pt idx="472">
                  <c:v>355.67725999999999</c:v>
                </c:pt>
                <c:pt idx="473">
                  <c:v>355.69184000000001</c:v>
                </c:pt>
                <c:pt idx="474">
                  <c:v>354.93763999999999</c:v>
                </c:pt>
                <c:pt idx="475">
                  <c:v>353.51726000000002</c:v>
                </c:pt>
                <c:pt idx="476">
                  <c:v>351.82814000000002</c:v>
                </c:pt>
                <c:pt idx="477">
                  <c:v>349.43954000000002</c:v>
                </c:pt>
                <c:pt idx="478">
                  <c:v>347.13878</c:v>
                </c:pt>
                <c:pt idx="479">
                  <c:v>344.73523999999998</c:v>
                </c:pt>
                <c:pt idx="480">
                  <c:v>342.30074000000002</c:v>
                </c:pt>
                <c:pt idx="481">
                  <c:v>339.83528000000001</c:v>
                </c:pt>
                <c:pt idx="482">
                  <c:v>337.41752000000002</c:v>
                </c:pt>
                <c:pt idx="483">
                  <c:v>335.31511999999998</c:v>
                </c:pt>
                <c:pt idx="484">
                  <c:v>332.82607999999999</c:v>
                </c:pt>
                <c:pt idx="485">
                  <c:v>330.67615999999998</c:v>
                </c:pt>
                <c:pt idx="486">
                  <c:v>328.59194000000002</c:v>
                </c:pt>
                <c:pt idx="487">
                  <c:v>326.52859999999998</c:v>
                </c:pt>
                <c:pt idx="488">
                  <c:v>324.52645999999999</c:v>
                </c:pt>
                <c:pt idx="489">
                  <c:v>322.61630000000002</c:v>
                </c:pt>
                <c:pt idx="490">
                  <c:v>320.96444000000002</c:v>
                </c:pt>
                <c:pt idx="491">
                  <c:v>318.96751999999998</c:v>
                </c:pt>
                <c:pt idx="492">
                  <c:v>317.20118000000002</c:v>
                </c:pt>
                <c:pt idx="493">
                  <c:v>315.68828000000002</c:v>
                </c:pt>
                <c:pt idx="494">
                  <c:v>313.93094000000002</c:v>
                </c:pt>
                <c:pt idx="495">
                  <c:v>312.39751999999999</c:v>
                </c:pt>
                <c:pt idx="496">
                  <c:v>310.89524</c:v>
                </c:pt>
                <c:pt idx="497">
                  <c:v>309.43310000000002</c:v>
                </c:pt>
                <c:pt idx="498">
                  <c:v>308.05268000000001</c:v>
                </c:pt>
                <c:pt idx="499">
                  <c:v>306.60656</c:v>
                </c:pt>
                <c:pt idx="500">
                  <c:v>304.92140000000001</c:v>
                </c:pt>
                <c:pt idx="501">
                  <c:v>302.68669999999997</c:v>
                </c:pt>
                <c:pt idx="502">
                  <c:v>301.15976000000001</c:v>
                </c:pt>
                <c:pt idx="503">
                  <c:v>299.99263999999999</c:v>
                </c:pt>
                <c:pt idx="504">
                  <c:v>298.60034000000002</c:v>
                </c:pt>
                <c:pt idx="505">
                  <c:v>297.38263999999998</c:v>
                </c:pt>
                <c:pt idx="506">
                  <c:v>296.20022</c:v>
                </c:pt>
                <c:pt idx="507">
                  <c:v>295.03742</c:v>
                </c:pt>
                <c:pt idx="508">
                  <c:v>293.90827999999999</c:v>
                </c:pt>
                <c:pt idx="509">
                  <c:v>292.56115999999997</c:v>
                </c:pt>
                <c:pt idx="510">
                  <c:v>291.13412</c:v>
                </c:pt>
                <c:pt idx="511">
                  <c:v>289.52834000000001</c:v>
                </c:pt>
                <c:pt idx="512">
                  <c:v>288.16484000000003</c:v>
                </c:pt>
                <c:pt idx="513">
                  <c:v>286.54736000000003</c:v>
                </c:pt>
                <c:pt idx="514">
                  <c:v>285.21158000000003</c:v>
                </c:pt>
                <c:pt idx="515">
                  <c:v>284.32274000000001</c:v>
                </c:pt>
                <c:pt idx="516">
                  <c:v>283.42057999999997</c:v>
                </c:pt>
                <c:pt idx="517">
                  <c:v>282.22663999999997</c:v>
                </c:pt>
                <c:pt idx="518">
                  <c:v>280.97564</c:v>
                </c:pt>
                <c:pt idx="519">
                  <c:v>279.80311999999998</c:v>
                </c:pt>
                <c:pt idx="520">
                  <c:v>278.87018</c:v>
                </c:pt>
                <c:pt idx="521">
                  <c:v>277.81772000000001</c:v>
                </c:pt>
                <c:pt idx="522">
                  <c:v>276.86696000000001</c:v>
                </c:pt>
                <c:pt idx="523">
                  <c:v>276.03266000000002</c:v>
                </c:pt>
                <c:pt idx="524">
                  <c:v>275.30527999999998</c:v>
                </c:pt>
                <c:pt idx="525">
                  <c:v>274.51958000000002</c:v>
                </c:pt>
                <c:pt idx="526">
                  <c:v>273.68311999999997</c:v>
                </c:pt>
                <c:pt idx="527">
                  <c:v>272.84647999999999</c:v>
                </c:pt>
                <c:pt idx="528">
                  <c:v>271.96051999999997</c:v>
                </c:pt>
                <c:pt idx="529">
                  <c:v>271.10534000000001</c:v>
                </c:pt>
                <c:pt idx="530">
                  <c:v>270.33782000000002</c:v>
                </c:pt>
                <c:pt idx="531">
                  <c:v>269.29885999999999</c:v>
                </c:pt>
                <c:pt idx="532">
                  <c:v>268.32614000000001</c:v>
                </c:pt>
                <c:pt idx="533">
                  <c:v>267.51848000000001</c:v>
                </c:pt>
                <c:pt idx="534">
                  <c:v>266.76247999999998</c:v>
                </c:pt>
                <c:pt idx="535">
                  <c:v>266.00396000000001</c:v>
                </c:pt>
                <c:pt idx="536">
                  <c:v>265.27406000000002</c:v>
                </c:pt>
                <c:pt idx="537">
                  <c:v>264.58915999999999</c:v>
                </c:pt>
                <c:pt idx="538">
                  <c:v>263.54516000000001</c:v>
                </c:pt>
                <c:pt idx="539">
                  <c:v>262.46498000000003</c:v>
                </c:pt>
                <c:pt idx="540">
                  <c:v>261.62006000000002</c:v>
                </c:pt>
                <c:pt idx="541">
                  <c:v>260.85343999999998</c:v>
                </c:pt>
                <c:pt idx="542">
                  <c:v>260.0915</c:v>
                </c:pt>
                <c:pt idx="543">
                  <c:v>259.30615999999998</c:v>
                </c:pt>
                <c:pt idx="544">
                  <c:v>258.49615999999997</c:v>
                </c:pt>
                <c:pt idx="545">
                  <c:v>257.74574000000001</c:v>
                </c:pt>
                <c:pt idx="546">
                  <c:v>256.86788000000001</c:v>
                </c:pt>
                <c:pt idx="547">
                  <c:v>255.93566000000001</c:v>
                </c:pt>
                <c:pt idx="548">
                  <c:v>254.81299999999999</c:v>
                </c:pt>
                <c:pt idx="549">
                  <c:v>253.96789999999999</c:v>
                </c:pt>
                <c:pt idx="550">
                  <c:v>253.27436</c:v>
                </c:pt>
                <c:pt idx="551">
                  <c:v>252.56443999999999</c:v>
                </c:pt>
                <c:pt idx="552">
                  <c:v>251.8484</c:v>
                </c:pt>
                <c:pt idx="553">
                  <c:v>251.1293</c:v>
                </c:pt>
                <c:pt idx="554">
                  <c:v>250.41488000000001</c:v>
                </c:pt>
                <c:pt idx="555">
                  <c:v>249.74042</c:v>
                </c:pt>
                <c:pt idx="556">
                  <c:v>249.07658000000001</c:v>
                </c:pt>
                <c:pt idx="557">
                  <c:v>248.46637999999999</c:v>
                </c:pt>
                <c:pt idx="558">
                  <c:v>247.71686</c:v>
                </c:pt>
                <c:pt idx="559">
                  <c:v>247.05212</c:v>
                </c:pt>
                <c:pt idx="560">
                  <c:v>246.47072</c:v>
                </c:pt>
                <c:pt idx="561">
                  <c:v>245.7311</c:v>
                </c:pt>
                <c:pt idx="562">
                  <c:v>245.0651</c:v>
                </c:pt>
                <c:pt idx="563">
                  <c:v>244.44716</c:v>
                </c:pt>
                <c:pt idx="564">
                  <c:v>243.83876000000001</c:v>
                </c:pt>
                <c:pt idx="565">
                  <c:v>243.19399999999999</c:v>
                </c:pt>
                <c:pt idx="566">
                  <c:v>242.52745999999999</c:v>
                </c:pt>
                <c:pt idx="567">
                  <c:v>241.95956000000001</c:v>
                </c:pt>
                <c:pt idx="568">
                  <c:v>241.28312</c:v>
                </c:pt>
                <c:pt idx="569">
                  <c:v>240.63386</c:v>
                </c:pt>
                <c:pt idx="570">
                  <c:v>239.98334</c:v>
                </c:pt>
                <c:pt idx="571">
                  <c:v>239.29988</c:v>
                </c:pt>
                <c:pt idx="572">
                  <c:v>238.63334</c:v>
                </c:pt>
                <c:pt idx="573">
                  <c:v>237.99686</c:v>
                </c:pt>
                <c:pt idx="574">
                  <c:v>237.46190000000001</c:v>
                </c:pt>
                <c:pt idx="575">
                  <c:v>236.84630000000001</c:v>
                </c:pt>
                <c:pt idx="576">
                  <c:v>236.27696</c:v>
                </c:pt>
                <c:pt idx="577">
                  <c:v>235.74848</c:v>
                </c:pt>
                <c:pt idx="578">
                  <c:v>235.12927999999999</c:v>
                </c:pt>
                <c:pt idx="579">
                  <c:v>234.6224</c:v>
                </c:pt>
                <c:pt idx="580">
                  <c:v>234.12613999999999</c:v>
                </c:pt>
                <c:pt idx="581">
                  <c:v>233.61188000000001</c:v>
                </c:pt>
                <c:pt idx="582">
                  <c:v>233.11526000000001</c:v>
                </c:pt>
                <c:pt idx="583">
                  <c:v>232.59541999999999</c:v>
                </c:pt>
                <c:pt idx="584">
                  <c:v>232.09466</c:v>
                </c:pt>
                <c:pt idx="585">
                  <c:v>231.48014000000001</c:v>
                </c:pt>
                <c:pt idx="586">
                  <c:v>230.91656</c:v>
                </c:pt>
                <c:pt idx="587">
                  <c:v>230.40013999999999</c:v>
                </c:pt>
                <c:pt idx="588">
                  <c:v>229.73882</c:v>
                </c:pt>
                <c:pt idx="589">
                  <c:v>229.12754000000001</c:v>
                </c:pt>
                <c:pt idx="590">
                  <c:v>228.51517999999999</c:v>
                </c:pt>
                <c:pt idx="591">
                  <c:v>227.9057</c:v>
                </c:pt>
                <c:pt idx="592">
                  <c:v>227.30197999999999</c:v>
                </c:pt>
                <c:pt idx="593">
                  <c:v>226.73174</c:v>
                </c:pt>
                <c:pt idx="594">
                  <c:v>226.24232000000001</c:v>
                </c:pt>
                <c:pt idx="595">
                  <c:v>225.71024</c:v>
                </c:pt>
                <c:pt idx="596">
                  <c:v>225.22424000000001</c:v>
                </c:pt>
                <c:pt idx="597">
                  <c:v>224.73086000000001</c:v>
                </c:pt>
                <c:pt idx="598">
                  <c:v>224.27600000000001</c:v>
                </c:pt>
                <c:pt idx="599">
                  <c:v>223.82311999999999</c:v>
                </c:pt>
                <c:pt idx="600">
                  <c:v>223.38733999999999</c:v>
                </c:pt>
                <c:pt idx="601">
                  <c:v>222.94417999999999</c:v>
                </c:pt>
                <c:pt idx="602">
                  <c:v>222.53198</c:v>
                </c:pt>
                <c:pt idx="603">
                  <c:v>222.11258000000001</c:v>
                </c:pt>
                <c:pt idx="604">
                  <c:v>221.70326</c:v>
                </c:pt>
                <c:pt idx="605">
                  <c:v>221.17117999999999</c:v>
                </c:pt>
                <c:pt idx="606">
                  <c:v>220.69399999999999</c:v>
                </c:pt>
                <c:pt idx="607">
                  <c:v>220.23571999999999</c:v>
                </c:pt>
                <c:pt idx="608">
                  <c:v>219.74881999999999</c:v>
                </c:pt>
                <c:pt idx="609">
                  <c:v>219.23006000000001</c:v>
                </c:pt>
                <c:pt idx="610">
                  <c:v>218.73074</c:v>
                </c:pt>
                <c:pt idx="611">
                  <c:v>218.19757999999999</c:v>
                </c:pt>
                <c:pt idx="612">
                  <c:v>217.63004000000001</c:v>
                </c:pt>
                <c:pt idx="613">
                  <c:v>217.11109999999999</c:v>
                </c:pt>
                <c:pt idx="614">
                  <c:v>216.69890000000001</c:v>
                </c:pt>
                <c:pt idx="615">
                  <c:v>216.20156</c:v>
                </c:pt>
                <c:pt idx="616">
                  <c:v>215.79151999999999</c:v>
                </c:pt>
                <c:pt idx="617">
                  <c:v>215.38579999999999</c:v>
                </c:pt>
                <c:pt idx="618">
                  <c:v>214.99412000000001</c:v>
                </c:pt>
                <c:pt idx="619">
                  <c:v>214.62746000000001</c:v>
                </c:pt>
                <c:pt idx="620">
                  <c:v>214.23668000000001</c:v>
                </c:pt>
                <c:pt idx="621">
                  <c:v>213.90727999999999</c:v>
                </c:pt>
                <c:pt idx="622">
                  <c:v>213.52189999999999</c:v>
                </c:pt>
                <c:pt idx="623">
                  <c:v>213.15685999999999</c:v>
                </c:pt>
                <c:pt idx="624">
                  <c:v>212.80261999999999</c:v>
                </c:pt>
                <c:pt idx="625">
                  <c:v>212.47718</c:v>
                </c:pt>
                <c:pt idx="626">
                  <c:v>212.14796000000001</c:v>
                </c:pt>
                <c:pt idx="627">
                  <c:v>211.81940599999999</c:v>
                </c:pt>
                <c:pt idx="628">
                  <c:v>211.47953000000001</c:v>
                </c:pt>
                <c:pt idx="629">
                  <c:v>211.14158</c:v>
                </c:pt>
                <c:pt idx="630">
                  <c:v>210.796052</c:v>
                </c:pt>
                <c:pt idx="631">
                  <c:v>210.42073400000001</c:v>
                </c:pt>
                <c:pt idx="632">
                  <c:v>209.981336</c:v>
                </c:pt>
                <c:pt idx="633">
                  <c:v>209.49524600000001</c:v>
                </c:pt>
                <c:pt idx="634">
                  <c:v>208.97139200000001</c:v>
                </c:pt>
                <c:pt idx="635">
                  <c:v>208.404158</c:v>
                </c:pt>
                <c:pt idx="636">
                  <c:v>207.90914000000001</c:v>
                </c:pt>
                <c:pt idx="637">
                  <c:v>207.48651799999999</c:v>
                </c:pt>
                <c:pt idx="638">
                  <c:v>207.10830200000001</c:v>
                </c:pt>
                <c:pt idx="639">
                  <c:v>206.66820200000001</c:v>
                </c:pt>
                <c:pt idx="640">
                  <c:v>206.27729600000001</c:v>
                </c:pt>
                <c:pt idx="641">
                  <c:v>206.017898</c:v>
                </c:pt>
                <c:pt idx="642">
                  <c:v>205.69087400000001</c:v>
                </c:pt>
                <c:pt idx="643">
                  <c:v>205.38224600000001</c:v>
                </c:pt>
                <c:pt idx="644">
                  <c:v>205.03243399999999</c:v>
                </c:pt>
                <c:pt idx="645">
                  <c:v>204.72072800000001</c:v>
                </c:pt>
                <c:pt idx="646">
                  <c:v>204.41062400000001</c:v>
                </c:pt>
                <c:pt idx="647">
                  <c:v>203.977958</c:v>
                </c:pt>
                <c:pt idx="648">
                  <c:v>203.42849000000001</c:v>
                </c:pt>
                <c:pt idx="649">
                  <c:v>203.02404799999999</c:v>
                </c:pt>
                <c:pt idx="650">
                  <c:v>202.696754</c:v>
                </c:pt>
                <c:pt idx="651">
                  <c:v>202.411688</c:v>
                </c:pt>
                <c:pt idx="652">
                  <c:v>202.07654600000001</c:v>
                </c:pt>
                <c:pt idx="653">
                  <c:v>201.76483999999999</c:v>
                </c:pt>
                <c:pt idx="654">
                  <c:v>201.433424</c:v>
                </c:pt>
                <c:pt idx="655">
                  <c:v>201.11619200000001</c:v>
                </c:pt>
                <c:pt idx="656">
                  <c:v>200.78897000000001</c:v>
                </c:pt>
                <c:pt idx="657">
                  <c:v>200.40706399999999</c:v>
                </c:pt>
                <c:pt idx="658">
                  <c:v>200.04913400000001</c:v>
                </c:pt>
                <c:pt idx="659">
                  <c:v>199.66981999999999</c:v>
                </c:pt>
                <c:pt idx="660">
                  <c:v>199.34463199999999</c:v>
                </c:pt>
                <c:pt idx="661">
                  <c:v>198.99998600000001</c:v>
                </c:pt>
                <c:pt idx="662">
                  <c:v>198.653198</c:v>
                </c:pt>
                <c:pt idx="663">
                  <c:v>198.30408800000001</c:v>
                </c:pt>
                <c:pt idx="664">
                  <c:v>197.95325</c:v>
                </c:pt>
                <c:pt idx="665">
                  <c:v>197.614598</c:v>
                </c:pt>
                <c:pt idx="666">
                  <c:v>197.29790600000001</c:v>
                </c:pt>
                <c:pt idx="667">
                  <c:v>196.84634</c:v>
                </c:pt>
                <c:pt idx="668">
                  <c:v>196.017494</c:v>
                </c:pt>
                <c:pt idx="669">
                  <c:v>195.16307</c:v>
                </c:pt>
                <c:pt idx="670">
                  <c:v>194.47385</c:v>
                </c:pt>
                <c:pt idx="671">
                  <c:v>193.62451999999999</c:v>
                </c:pt>
                <c:pt idx="672">
                  <c:v>192.911486</c:v>
                </c:pt>
                <c:pt idx="673">
                  <c:v>192.595226</c:v>
                </c:pt>
                <c:pt idx="674">
                  <c:v>192.45840799999999</c:v>
                </c:pt>
                <c:pt idx="675">
                  <c:v>192.31782799999999</c:v>
                </c:pt>
                <c:pt idx="676">
                  <c:v>192.169454</c:v>
                </c:pt>
                <c:pt idx="677">
                  <c:v>191.999426</c:v>
                </c:pt>
                <c:pt idx="678">
                  <c:v>191.83632800000001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2B4-48A4-AD26-422C964468B0}"/>
            </c:ext>
          </c:extLst>
        </c:ser>
        <c:ser>
          <c:idx val="1"/>
          <c:order val="1"/>
          <c:tx>
            <c:strRef>
              <c:f>'9-29-2022 9-11-49 AM'!$C$1</c:f>
              <c:strCache>
                <c:ptCount val="1"/>
                <c:pt idx="0">
                  <c:v>TC2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'9-29-2022 9-11-49 AM'!$A$2:$A$680</c:f>
              <c:strCache>
                <c:ptCount val="679"/>
                <c:pt idx="0">
                  <c:v>1.01</c:v>
                </c:pt>
                <c:pt idx="1">
                  <c:v>1.99</c:v>
                </c:pt>
                <c:pt idx="2">
                  <c:v>2.99</c:v>
                </c:pt>
                <c:pt idx="3">
                  <c:v>1.01</c:v>
                </c:pt>
                <c:pt idx="4">
                  <c:v>2.01</c:v>
                </c:pt>
                <c:pt idx="5">
                  <c:v>3.00</c:v>
                </c:pt>
                <c:pt idx="6">
                  <c:v>4.00</c:v>
                </c:pt>
                <c:pt idx="7">
                  <c:v>5.01</c:v>
                </c:pt>
                <c:pt idx="8">
                  <c:v>6.00</c:v>
                </c:pt>
                <c:pt idx="9">
                  <c:v>7.00</c:v>
                </c:pt>
                <c:pt idx="10">
                  <c:v>8.01</c:v>
                </c:pt>
                <c:pt idx="11">
                  <c:v>9.01</c:v>
                </c:pt>
                <c:pt idx="12">
                  <c:v>10.00</c:v>
                </c:pt>
                <c:pt idx="13">
                  <c:v>11.01</c:v>
                </c:pt>
                <c:pt idx="14">
                  <c:v>12.01</c:v>
                </c:pt>
                <c:pt idx="15">
                  <c:v>13.00</c:v>
                </c:pt>
                <c:pt idx="16">
                  <c:v>14.00</c:v>
                </c:pt>
                <c:pt idx="17">
                  <c:v>15.01</c:v>
                </c:pt>
                <c:pt idx="18">
                  <c:v>16.00</c:v>
                </c:pt>
                <c:pt idx="19">
                  <c:v>17.00</c:v>
                </c:pt>
                <c:pt idx="20">
                  <c:v>18.01</c:v>
                </c:pt>
                <c:pt idx="21">
                  <c:v>19.01</c:v>
                </c:pt>
                <c:pt idx="22">
                  <c:v>20.00</c:v>
                </c:pt>
                <c:pt idx="23">
                  <c:v>21.01</c:v>
                </c:pt>
                <c:pt idx="24">
                  <c:v>22.01</c:v>
                </c:pt>
                <c:pt idx="25">
                  <c:v>23.00</c:v>
                </c:pt>
                <c:pt idx="26">
                  <c:v>24.00</c:v>
                </c:pt>
                <c:pt idx="27">
                  <c:v>25.01</c:v>
                </c:pt>
                <c:pt idx="28">
                  <c:v>26.00</c:v>
                </c:pt>
                <c:pt idx="29">
                  <c:v>27.00</c:v>
                </c:pt>
                <c:pt idx="30">
                  <c:v>28.01</c:v>
                </c:pt>
                <c:pt idx="31">
                  <c:v>29.01</c:v>
                </c:pt>
                <c:pt idx="32">
                  <c:v>30.00</c:v>
                </c:pt>
                <c:pt idx="33">
                  <c:v>31.01</c:v>
                </c:pt>
                <c:pt idx="34">
                  <c:v>32.01</c:v>
                </c:pt>
                <c:pt idx="35">
                  <c:v>33.00</c:v>
                </c:pt>
                <c:pt idx="36">
                  <c:v>34.00</c:v>
                </c:pt>
                <c:pt idx="37">
                  <c:v>35.01</c:v>
                </c:pt>
                <c:pt idx="38">
                  <c:v>36.01</c:v>
                </c:pt>
                <c:pt idx="39">
                  <c:v>37.00</c:v>
                </c:pt>
                <c:pt idx="40">
                  <c:v>38.01</c:v>
                </c:pt>
                <c:pt idx="41">
                  <c:v>39.01</c:v>
                </c:pt>
                <c:pt idx="42">
                  <c:v>40.00</c:v>
                </c:pt>
                <c:pt idx="43">
                  <c:v>41.00</c:v>
                </c:pt>
                <c:pt idx="44">
                  <c:v>42.01</c:v>
                </c:pt>
                <c:pt idx="45">
                  <c:v>43.00</c:v>
                </c:pt>
                <c:pt idx="46">
                  <c:v>44.00</c:v>
                </c:pt>
                <c:pt idx="47">
                  <c:v>45.01</c:v>
                </c:pt>
                <c:pt idx="48">
                  <c:v>46.01</c:v>
                </c:pt>
                <c:pt idx="49">
                  <c:v>47.00</c:v>
                </c:pt>
                <c:pt idx="50">
                  <c:v>48.01</c:v>
                </c:pt>
                <c:pt idx="51">
                  <c:v>49.01</c:v>
                </c:pt>
                <c:pt idx="52">
                  <c:v>50.00</c:v>
                </c:pt>
                <c:pt idx="53">
                  <c:v>51.00</c:v>
                </c:pt>
                <c:pt idx="54">
                  <c:v>52.01</c:v>
                </c:pt>
                <c:pt idx="55">
                  <c:v>53.00</c:v>
                </c:pt>
                <c:pt idx="56">
                  <c:v>54.00</c:v>
                </c:pt>
                <c:pt idx="57">
                  <c:v>55.01</c:v>
                </c:pt>
                <c:pt idx="58">
                  <c:v>56.01</c:v>
                </c:pt>
                <c:pt idx="59">
                  <c:v>57.00</c:v>
                </c:pt>
                <c:pt idx="60">
                  <c:v>58.01</c:v>
                </c:pt>
                <c:pt idx="61">
                  <c:v>59.01</c:v>
                </c:pt>
                <c:pt idx="62">
                  <c:v>60.00</c:v>
                </c:pt>
                <c:pt idx="63">
                  <c:v>61.00</c:v>
                </c:pt>
                <c:pt idx="64">
                  <c:v>62.01</c:v>
                </c:pt>
                <c:pt idx="65">
                  <c:v>63.00</c:v>
                </c:pt>
                <c:pt idx="66">
                  <c:v>64.00</c:v>
                </c:pt>
                <c:pt idx="67">
                  <c:v>65.01</c:v>
                </c:pt>
                <c:pt idx="68">
                  <c:v>66.01</c:v>
                </c:pt>
                <c:pt idx="69">
                  <c:v>67.00</c:v>
                </c:pt>
                <c:pt idx="70">
                  <c:v>68.01</c:v>
                </c:pt>
                <c:pt idx="71">
                  <c:v>69.01</c:v>
                </c:pt>
                <c:pt idx="72">
                  <c:v>70.00</c:v>
                </c:pt>
                <c:pt idx="73">
                  <c:v>71.00</c:v>
                </c:pt>
                <c:pt idx="74">
                  <c:v>72.01</c:v>
                </c:pt>
                <c:pt idx="75">
                  <c:v>73.00</c:v>
                </c:pt>
                <c:pt idx="76">
                  <c:v>74.00</c:v>
                </c:pt>
                <c:pt idx="77">
                  <c:v>75.01</c:v>
                </c:pt>
                <c:pt idx="78">
                  <c:v>76.01</c:v>
                </c:pt>
                <c:pt idx="79">
                  <c:v>77.00</c:v>
                </c:pt>
                <c:pt idx="80">
                  <c:v>78.01</c:v>
                </c:pt>
                <c:pt idx="81">
                  <c:v>79.01</c:v>
                </c:pt>
                <c:pt idx="82">
                  <c:v>80.00</c:v>
                </c:pt>
                <c:pt idx="83">
                  <c:v>81.00</c:v>
                </c:pt>
                <c:pt idx="84">
                  <c:v>82.01</c:v>
                </c:pt>
                <c:pt idx="85">
                  <c:v>83.01</c:v>
                </c:pt>
                <c:pt idx="86">
                  <c:v>84.00</c:v>
                </c:pt>
                <c:pt idx="87">
                  <c:v>85.01</c:v>
                </c:pt>
                <c:pt idx="88">
                  <c:v>86.01</c:v>
                </c:pt>
                <c:pt idx="89">
                  <c:v>87.00</c:v>
                </c:pt>
                <c:pt idx="90">
                  <c:v>88.00</c:v>
                </c:pt>
                <c:pt idx="91">
                  <c:v>89.01</c:v>
                </c:pt>
                <c:pt idx="92">
                  <c:v>90.00</c:v>
                </c:pt>
                <c:pt idx="93">
                  <c:v>91.00</c:v>
                </c:pt>
                <c:pt idx="94">
                  <c:v>92.01</c:v>
                </c:pt>
                <c:pt idx="95">
                  <c:v>93.01</c:v>
                </c:pt>
                <c:pt idx="96">
                  <c:v>94.00</c:v>
                </c:pt>
                <c:pt idx="97">
                  <c:v>95.01</c:v>
                </c:pt>
                <c:pt idx="98">
                  <c:v>96.01</c:v>
                </c:pt>
                <c:pt idx="99">
                  <c:v>97.00</c:v>
                </c:pt>
                <c:pt idx="100">
                  <c:v>98.00</c:v>
                </c:pt>
                <c:pt idx="101">
                  <c:v>99.01</c:v>
                </c:pt>
                <c:pt idx="102">
                  <c:v>100.00</c:v>
                </c:pt>
                <c:pt idx="103">
                  <c:v>101.00</c:v>
                </c:pt>
                <c:pt idx="104">
                  <c:v>102.01</c:v>
                </c:pt>
                <c:pt idx="105">
                  <c:v>103.01</c:v>
                </c:pt>
                <c:pt idx="106">
                  <c:v>104.00</c:v>
                </c:pt>
                <c:pt idx="107">
                  <c:v>105.01</c:v>
                </c:pt>
                <c:pt idx="108">
                  <c:v>106.01</c:v>
                </c:pt>
                <c:pt idx="109">
                  <c:v>107.00</c:v>
                </c:pt>
                <c:pt idx="110">
                  <c:v>108.00</c:v>
                </c:pt>
                <c:pt idx="111">
                  <c:v>109.01</c:v>
                </c:pt>
                <c:pt idx="112">
                  <c:v>110.00</c:v>
                </c:pt>
                <c:pt idx="113">
                  <c:v>111.00</c:v>
                </c:pt>
                <c:pt idx="114">
                  <c:v>112.01</c:v>
                </c:pt>
                <c:pt idx="115">
                  <c:v>113.01</c:v>
                </c:pt>
                <c:pt idx="116">
                  <c:v>114.00</c:v>
                </c:pt>
                <c:pt idx="117">
                  <c:v>115.01</c:v>
                </c:pt>
                <c:pt idx="118">
                  <c:v>116.01</c:v>
                </c:pt>
                <c:pt idx="119">
                  <c:v>117.00</c:v>
                </c:pt>
                <c:pt idx="120">
                  <c:v>118.00</c:v>
                </c:pt>
                <c:pt idx="121">
                  <c:v>119.01</c:v>
                </c:pt>
                <c:pt idx="122">
                  <c:v>120.01</c:v>
                </c:pt>
                <c:pt idx="123">
                  <c:v>121.00</c:v>
                </c:pt>
                <c:pt idx="124">
                  <c:v>122.01</c:v>
                </c:pt>
                <c:pt idx="125">
                  <c:v>123.01</c:v>
                </c:pt>
                <c:pt idx="126">
                  <c:v>124.00</c:v>
                </c:pt>
                <c:pt idx="127">
                  <c:v>125.00</c:v>
                </c:pt>
                <c:pt idx="128">
                  <c:v>126.01</c:v>
                </c:pt>
                <c:pt idx="129">
                  <c:v>127.00</c:v>
                </c:pt>
                <c:pt idx="130">
                  <c:v>128.00</c:v>
                </c:pt>
                <c:pt idx="131">
                  <c:v>129.01</c:v>
                </c:pt>
                <c:pt idx="132">
                  <c:v>130.01</c:v>
                </c:pt>
                <c:pt idx="133">
                  <c:v>131.00</c:v>
                </c:pt>
                <c:pt idx="134">
                  <c:v>132.01</c:v>
                </c:pt>
                <c:pt idx="135">
                  <c:v>133.01</c:v>
                </c:pt>
                <c:pt idx="136">
                  <c:v>134.00</c:v>
                </c:pt>
                <c:pt idx="137">
                  <c:v>135.00</c:v>
                </c:pt>
                <c:pt idx="138">
                  <c:v>136.01</c:v>
                </c:pt>
                <c:pt idx="139">
                  <c:v>137.00</c:v>
                </c:pt>
                <c:pt idx="140">
                  <c:v>138.00</c:v>
                </c:pt>
                <c:pt idx="141">
                  <c:v>139.01</c:v>
                </c:pt>
                <c:pt idx="142">
                  <c:v>140.01</c:v>
                </c:pt>
                <c:pt idx="143">
                  <c:v>141.00</c:v>
                </c:pt>
                <c:pt idx="144">
                  <c:v>142.01</c:v>
                </c:pt>
                <c:pt idx="145">
                  <c:v>143.01</c:v>
                </c:pt>
                <c:pt idx="146">
                  <c:v>144.00</c:v>
                </c:pt>
                <c:pt idx="147">
                  <c:v>145.00</c:v>
                </c:pt>
                <c:pt idx="148">
                  <c:v>146.01</c:v>
                </c:pt>
                <c:pt idx="149">
                  <c:v>147.00</c:v>
                </c:pt>
                <c:pt idx="150">
                  <c:v>148.00</c:v>
                </c:pt>
                <c:pt idx="151">
                  <c:v>149.01</c:v>
                </c:pt>
                <c:pt idx="152">
                  <c:v>150.01</c:v>
                </c:pt>
                <c:pt idx="153">
                  <c:v>151.00</c:v>
                </c:pt>
                <c:pt idx="154">
                  <c:v>152.01</c:v>
                </c:pt>
                <c:pt idx="155">
                  <c:v>153.01</c:v>
                </c:pt>
                <c:pt idx="156">
                  <c:v>154.00</c:v>
                </c:pt>
                <c:pt idx="157">
                  <c:v>155.00</c:v>
                </c:pt>
                <c:pt idx="158">
                  <c:v>156.01</c:v>
                </c:pt>
                <c:pt idx="159">
                  <c:v>157.00</c:v>
                </c:pt>
                <c:pt idx="160">
                  <c:v>158.00</c:v>
                </c:pt>
                <c:pt idx="161">
                  <c:v>159.01</c:v>
                </c:pt>
                <c:pt idx="162">
                  <c:v>160.01</c:v>
                </c:pt>
                <c:pt idx="163">
                  <c:v>161.00</c:v>
                </c:pt>
                <c:pt idx="164">
                  <c:v>162.01</c:v>
                </c:pt>
                <c:pt idx="165">
                  <c:v>163.01</c:v>
                </c:pt>
                <c:pt idx="166">
                  <c:v>164.00</c:v>
                </c:pt>
                <c:pt idx="167">
                  <c:v>165.00</c:v>
                </c:pt>
                <c:pt idx="168">
                  <c:v>166.01</c:v>
                </c:pt>
                <c:pt idx="169">
                  <c:v>167.01</c:v>
                </c:pt>
                <c:pt idx="170">
                  <c:v>168.00</c:v>
                </c:pt>
                <c:pt idx="171">
                  <c:v>169.01</c:v>
                </c:pt>
                <c:pt idx="172">
                  <c:v>170.01</c:v>
                </c:pt>
                <c:pt idx="173">
                  <c:v>171.00</c:v>
                </c:pt>
                <c:pt idx="174">
                  <c:v>172.00</c:v>
                </c:pt>
                <c:pt idx="175">
                  <c:v>173.01</c:v>
                </c:pt>
                <c:pt idx="176">
                  <c:v>174.00</c:v>
                </c:pt>
                <c:pt idx="177">
                  <c:v>175.00</c:v>
                </c:pt>
                <c:pt idx="178">
                  <c:v>176.01</c:v>
                </c:pt>
                <c:pt idx="179">
                  <c:v>177.01</c:v>
                </c:pt>
                <c:pt idx="180">
                  <c:v>178.00</c:v>
                </c:pt>
                <c:pt idx="181">
                  <c:v>179.01</c:v>
                </c:pt>
                <c:pt idx="182">
                  <c:v>180.01</c:v>
                </c:pt>
                <c:pt idx="183">
                  <c:v>181.00</c:v>
                </c:pt>
                <c:pt idx="184">
                  <c:v>182.00</c:v>
                </c:pt>
                <c:pt idx="185">
                  <c:v>183.01</c:v>
                </c:pt>
                <c:pt idx="186">
                  <c:v>184.01</c:v>
                </c:pt>
                <c:pt idx="187">
                  <c:v>185.00</c:v>
                </c:pt>
                <c:pt idx="188">
                  <c:v>186.01</c:v>
                </c:pt>
                <c:pt idx="189">
                  <c:v>187.01</c:v>
                </c:pt>
                <c:pt idx="190">
                  <c:v>188.00</c:v>
                </c:pt>
                <c:pt idx="191">
                  <c:v>189.00</c:v>
                </c:pt>
                <c:pt idx="192">
                  <c:v>190.01</c:v>
                </c:pt>
                <c:pt idx="193">
                  <c:v>191.00</c:v>
                </c:pt>
                <c:pt idx="194">
                  <c:v>192.00</c:v>
                </c:pt>
                <c:pt idx="195">
                  <c:v>193.01</c:v>
                </c:pt>
                <c:pt idx="196">
                  <c:v>194.01</c:v>
                </c:pt>
                <c:pt idx="197">
                  <c:v>195.00</c:v>
                </c:pt>
                <c:pt idx="198">
                  <c:v>196.01</c:v>
                </c:pt>
                <c:pt idx="199">
                  <c:v>197.01</c:v>
                </c:pt>
                <c:pt idx="200">
                  <c:v>198.00</c:v>
                </c:pt>
                <c:pt idx="201">
                  <c:v>199.00</c:v>
                </c:pt>
                <c:pt idx="202">
                  <c:v>200.01</c:v>
                </c:pt>
                <c:pt idx="203">
                  <c:v>201.00</c:v>
                </c:pt>
                <c:pt idx="204">
                  <c:v>202.00</c:v>
                </c:pt>
                <c:pt idx="205">
                  <c:v>203.01</c:v>
                </c:pt>
                <c:pt idx="206">
                  <c:v>204.01</c:v>
                </c:pt>
                <c:pt idx="207">
                  <c:v>205.00</c:v>
                </c:pt>
                <c:pt idx="208">
                  <c:v>206.01</c:v>
                </c:pt>
                <c:pt idx="209">
                  <c:v>207.01</c:v>
                </c:pt>
                <c:pt idx="210">
                  <c:v>208.00</c:v>
                </c:pt>
                <c:pt idx="211">
                  <c:v>209.00</c:v>
                </c:pt>
                <c:pt idx="212">
                  <c:v>210.01</c:v>
                </c:pt>
                <c:pt idx="213">
                  <c:v>211.00</c:v>
                </c:pt>
                <c:pt idx="214">
                  <c:v>212.00</c:v>
                </c:pt>
                <c:pt idx="215">
                  <c:v>213.01</c:v>
                </c:pt>
                <c:pt idx="216">
                  <c:v>214.01</c:v>
                </c:pt>
                <c:pt idx="217">
                  <c:v>215.00</c:v>
                </c:pt>
                <c:pt idx="218">
                  <c:v>216.01</c:v>
                </c:pt>
                <c:pt idx="219">
                  <c:v>217.01</c:v>
                </c:pt>
                <c:pt idx="220">
                  <c:v>218.00</c:v>
                </c:pt>
                <c:pt idx="221">
                  <c:v>219.00</c:v>
                </c:pt>
                <c:pt idx="222">
                  <c:v>220.01</c:v>
                </c:pt>
                <c:pt idx="223">
                  <c:v>221.00</c:v>
                </c:pt>
                <c:pt idx="224">
                  <c:v>222.00</c:v>
                </c:pt>
                <c:pt idx="225">
                  <c:v>223.01</c:v>
                </c:pt>
                <c:pt idx="226">
                  <c:v>224.01</c:v>
                </c:pt>
                <c:pt idx="227">
                  <c:v>225.00</c:v>
                </c:pt>
                <c:pt idx="228">
                  <c:v>226.01</c:v>
                </c:pt>
                <c:pt idx="229">
                  <c:v>227.01</c:v>
                </c:pt>
                <c:pt idx="230">
                  <c:v>228.00</c:v>
                </c:pt>
                <c:pt idx="231">
                  <c:v>229.00</c:v>
                </c:pt>
                <c:pt idx="232">
                  <c:v>230.01</c:v>
                </c:pt>
                <c:pt idx="233">
                  <c:v>231.01</c:v>
                </c:pt>
                <c:pt idx="234">
                  <c:v>232.00</c:v>
                </c:pt>
                <c:pt idx="235">
                  <c:v>233.01</c:v>
                </c:pt>
                <c:pt idx="236">
                  <c:v>234.01</c:v>
                </c:pt>
                <c:pt idx="237">
                  <c:v>235.00</c:v>
                </c:pt>
                <c:pt idx="238">
                  <c:v>236.00</c:v>
                </c:pt>
                <c:pt idx="239">
                  <c:v>237.01</c:v>
                </c:pt>
                <c:pt idx="240">
                  <c:v>238.00</c:v>
                </c:pt>
                <c:pt idx="241">
                  <c:v>239.00</c:v>
                </c:pt>
                <c:pt idx="242">
                  <c:v>240.01</c:v>
                </c:pt>
                <c:pt idx="243">
                  <c:v>241.01</c:v>
                </c:pt>
                <c:pt idx="244">
                  <c:v>242.00</c:v>
                </c:pt>
                <c:pt idx="245">
                  <c:v>243.01</c:v>
                </c:pt>
                <c:pt idx="246">
                  <c:v>244.01</c:v>
                </c:pt>
                <c:pt idx="247">
                  <c:v>245.00</c:v>
                </c:pt>
                <c:pt idx="248">
                  <c:v>246.00</c:v>
                </c:pt>
                <c:pt idx="249">
                  <c:v>247.01</c:v>
                </c:pt>
                <c:pt idx="250">
                  <c:v>248.00</c:v>
                </c:pt>
                <c:pt idx="251">
                  <c:v>249.00</c:v>
                </c:pt>
                <c:pt idx="252">
                  <c:v>250.01</c:v>
                </c:pt>
                <c:pt idx="253">
                  <c:v>251.01</c:v>
                </c:pt>
                <c:pt idx="254">
                  <c:v>252.00</c:v>
                </c:pt>
                <c:pt idx="255">
                  <c:v>253.01</c:v>
                </c:pt>
                <c:pt idx="256">
                  <c:v>254.01</c:v>
                </c:pt>
                <c:pt idx="257">
                  <c:v>255.00</c:v>
                </c:pt>
                <c:pt idx="258">
                  <c:v>256.00</c:v>
                </c:pt>
                <c:pt idx="259">
                  <c:v>257.01</c:v>
                </c:pt>
                <c:pt idx="260">
                  <c:v>258.00</c:v>
                </c:pt>
                <c:pt idx="261">
                  <c:v>259.00</c:v>
                </c:pt>
                <c:pt idx="262">
                  <c:v>260.01</c:v>
                </c:pt>
                <c:pt idx="263">
                  <c:v>261.01</c:v>
                </c:pt>
                <c:pt idx="264">
                  <c:v>262.00</c:v>
                </c:pt>
                <c:pt idx="265">
                  <c:v>263.01</c:v>
                </c:pt>
                <c:pt idx="266">
                  <c:v>264.01</c:v>
                </c:pt>
                <c:pt idx="267">
                  <c:v>265.00</c:v>
                </c:pt>
                <c:pt idx="268">
                  <c:v>266.00</c:v>
                </c:pt>
                <c:pt idx="269">
                  <c:v>267.01</c:v>
                </c:pt>
                <c:pt idx="270">
                  <c:v>268.01</c:v>
                </c:pt>
                <c:pt idx="271">
                  <c:v>269.00</c:v>
                </c:pt>
                <c:pt idx="272">
                  <c:v>270.01</c:v>
                </c:pt>
                <c:pt idx="273">
                  <c:v>271.01</c:v>
                </c:pt>
                <c:pt idx="274">
                  <c:v>272.00</c:v>
                </c:pt>
                <c:pt idx="275">
                  <c:v>273.00</c:v>
                </c:pt>
                <c:pt idx="276">
                  <c:v>274.01</c:v>
                </c:pt>
                <c:pt idx="277">
                  <c:v>275.00</c:v>
                </c:pt>
                <c:pt idx="278">
                  <c:v>276.00</c:v>
                </c:pt>
                <c:pt idx="279">
                  <c:v>277.01</c:v>
                </c:pt>
                <c:pt idx="280">
                  <c:v>278.01</c:v>
                </c:pt>
                <c:pt idx="281">
                  <c:v>279.00</c:v>
                </c:pt>
                <c:pt idx="282">
                  <c:v>280.01</c:v>
                </c:pt>
                <c:pt idx="283">
                  <c:v>281.01</c:v>
                </c:pt>
                <c:pt idx="284">
                  <c:v>282.00</c:v>
                </c:pt>
                <c:pt idx="285">
                  <c:v>283.00</c:v>
                </c:pt>
                <c:pt idx="286">
                  <c:v>284.01</c:v>
                </c:pt>
                <c:pt idx="287">
                  <c:v>285.00</c:v>
                </c:pt>
                <c:pt idx="288">
                  <c:v>286.00</c:v>
                </c:pt>
                <c:pt idx="289">
                  <c:v>287.01</c:v>
                </c:pt>
                <c:pt idx="290">
                  <c:v>288.01</c:v>
                </c:pt>
                <c:pt idx="291">
                  <c:v>289.00</c:v>
                </c:pt>
                <c:pt idx="292">
                  <c:v>290.01</c:v>
                </c:pt>
                <c:pt idx="293">
                  <c:v>291.01</c:v>
                </c:pt>
                <c:pt idx="294">
                  <c:v>292.00</c:v>
                </c:pt>
                <c:pt idx="295">
                  <c:v>293.00</c:v>
                </c:pt>
                <c:pt idx="296">
                  <c:v>294.01</c:v>
                </c:pt>
                <c:pt idx="297">
                  <c:v>295.00</c:v>
                </c:pt>
                <c:pt idx="298">
                  <c:v>296.00</c:v>
                </c:pt>
                <c:pt idx="299">
                  <c:v>297.01</c:v>
                </c:pt>
                <c:pt idx="300">
                  <c:v>298.01</c:v>
                </c:pt>
                <c:pt idx="301">
                  <c:v>299.00</c:v>
                </c:pt>
                <c:pt idx="302">
                  <c:v>300.01</c:v>
                </c:pt>
                <c:pt idx="303">
                  <c:v>301.01</c:v>
                </c:pt>
                <c:pt idx="304">
                  <c:v>302.00</c:v>
                </c:pt>
                <c:pt idx="305">
                  <c:v>303.00</c:v>
                </c:pt>
                <c:pt idx="306">
                  <c:v>304.01</c:v>
                </c:pt>
                <c:pt idx="307">
                  <c:v>305.00</c:v>
                </c:pt>
                <c:pt idx="308">
                  <c:v>306.00</c:v>
                </c:pt>
                <c:pt idx="309">
                  <c:v>307.01</c:v>
                </c:pt>
                <c:pt idx="310">
                  <c:v>308.01</c:v>
                </c:pt>
                <c:pt idx="311">
                  <c:v>309.00</c:v>
                </c:pt>
                <c:pt idx="312">
                  <c:v>310.01</c:v>
                </c:pt>
                <c:pt idx="313">
                  <c:v>311.01</c:v>
                </c:pt>
                <c:pt idx="314">
                  <c:v>312.00</c:v>
                </c:pt>
                <c:pt idx="315">
                  <c:v>313.00</c:v>
                </c:pt>
                <c:pt idx="316">
                  <c:v>314.01</c:v>
                </c:pt>
                <c:pt idx="317">
                  <c:v>315.01</c:v>
                </c:pt>
                <c:pt idx="318">
                  <c:v>316.00</c:v>
                </c:pt>
                <c:pt idx="319">
                  <c:v>317.01</c:v>
                </c:pt>
                <c:pt idx="320">
                  <c:v>318.01</c:v>
                </c:pt>
                <c:pt idx="321">
                  <c:v>319.00</c:v>
                </c:pt>
                <c:pt idx="322">
                  <c:v>320.00</c:v>
                </c:pt>
                <c:pt idx="323">
                  <c:v>321.01</c:v>
                </c:pt>
                <c:pt idx="324">
                  <c:v>322.00</c:v>
                </c:pt>
                <c:pt idx="325">
                  <c:v>323.00</c:v>
                </c:pt>
                <c:pt idx="326">
                  <c:v>324.01</c:v>
                </c:pt>
                <c:pt idx="327">
                  <c:v>325.01</c:v>
                </c:pt>
                <c:pt idx="328">
                  <c:v>326.00</c:v>
                </c:pt>
                <c:pt idx="329">
                  <c:v>327.01</c:v>
                </c:pt>
                <c:pt idx="330">
                  <c:v>328.01</c:v>
                </c:pt>
                <c:pt idx="331">
                  <c:v>329.00</c:v>
                </c:pt>
                <c:pt idx="332">
                  <c:v>330.00</c:v>
                </c:pt>
                <c:pt idx="333">
                  <c:v>331.01</c:v>
                </c:pt>
                <c:pt idx="334">
                  <c:v>332.00</c:v>
                </c:pt>
                <c:pt idx="335">
                  <c:v>333.00</c:v>
                </c:pt>
                <c:pt idx="336">
                  <c:v>334.01</c:v>
                </c:pt>
                <c:pt idx="337">
                  <c:v>335.01</c:v>
                </c:pt>
                <c:pt idx="338">
                  <c:v>336.00</c:v>
                </c:pt>
                <c:pt idx="339">
                  <c:v>337.01</c:v>
                </c:pt>
                <c:pt idx="340">
                  <c:v>338.01</c:v>
                </c:pt>
                <c:pt idx="341">
                  <c:v>339.00</c:v>
                </c:pt>
                <c:pt idx="342">
                  <c:v>340.00</c:v>
                </c:pt>
                <c:pt idx="343">
                  <c:v>341.01</c:v>
                </c:pt>
                <c:pt idx="344">
                  <c:v>342.00</c:v>
                </c:pt>
                <c:pt idx="345">
                  <c:v>343.00</c:v>
                </c:pt>
                <c:pt idx="346">
                  <c:v>344.01</c:v>
                </c:pt>
                <c:pt idx="347">
                  <c:v>345.01</c:v>
                </c:pt>
                <c:pt idx="348">
                  <c:v>346.00</c:v>
                </c:pt>
                <c:pt idx="349">
                  <c:v>347.01</c:v>
                </c:pt>
                <c:pt idx="350">
                  <c:v>348.01</c:v>
                </c:pt>
                <c:pt idx="351">
                  <c:v>349.00</c:v>
                </c:pt>
                <c:pt idx="352">
                  <c:v>350.00</c:v>
                </c:pt>
                <c:pt idx="353">
                  <c:v>351.01</c:v>
                </c:pt>
                <c:pt idx="354">
                  <c:v>352.01</c:v>
                </c:pt>
                <c:pt idx="355">
                  <c:v>353.00</c:v>
                </c:pt>
                <c:pt idx="356">
                  <c:v>354.01</c:v>
                </c:pt>
                <c:pt idx="357">
                  <c:v>355.01</c:v>
                </c:pt>
                <c:pt idx="358">
                  <c:v>356.00</c:v>
                </c:pt>
                <c:pt idx="359">
                  <c:v>357.01</c:v>
                </c:pt>
                <c:pt idx="360">
                  <c:v>358.01</c:v>
                </c:pt>
                <c:pt idx="361">
                  <c:v>359.00</c:v>
                </c:pt>
                <c:pt idx="362">
                  <c:v>360.00</c:v>
                </c:pt>
                <c:pt idx="363">
                  <c:v>361.01</c:v>
                </c:pt>
                <c:pt idx="364">
                  <c:v>362.01</c:v>
                </c:pt>
                <c:pt idx="365">
                  <c:v>363.00</c:v>
                </c:pt>
                <c:pt idx="366">
                  <c:v>364.01</c:v>
                </c:pt>
                <c:pt idx="367">
                  <c:v>365.01</c:v>
                </c:pt>
                <c:pt idx="368">
                  <c:v>366.00</c:v>
                </c:pt>
                <c:pt idx="369">
                  <c:v>367.00</c:v>
                </c:pt>
                <c:pt idx="370">
                  <c:v>368.01</c:v>
                </c:pt>
                <c:pt idx="371">
                  <c:v>369.00</c:v>
                </c:pt>
                <c:pt idx="372">
                  <c:v>370.00</c:v>
                </c:pt>
                <c:pt idx="373">
                  <c:v>371.01</c:v>
                </c:pt>
                <c:pt idx="374">
                  <c:v>372.01</c:v>
                </c:pt>
                <c:pt idx="375">
                  <c:v>373.00</c:v>
                </c:pt>
                <c:pt idx="376">
                  <c:v>374.01</c:v>
                </c:pt>
                <c:pt idx="377">
                  <c:v>375.01</c:v>
                </c:pt>
                <c:pt idx="378">
                  <c:v>376.00</c:v>
                </c:pt>
                <c:pt idx="379">
                  <c:v>377.00</c:v>
                </c:pt>
                <c:pt idx="380">
                  <c:v>378.01</c:v>
                </c:pt>
                <c:pt idx="381">
                  <c:v>379.00</c:v>
                </c:pt>
                <c:pt idx="382">
                  <c:v>380.00</c:v>
                </c:pt>
                <c:pt idx="383">
                  <c:v>381.01</c:v>
                </c:pt>
                <c:pt idx="384">
                  <c:v>382.01</c:v>
                </c:pt>
                <c:pt idx="385">
                  <c:v>383.00</c:v>
                </c:pt>
                <c:pt idx="386">
                  <c:v>384.01</c:v>
                </c:pt>
                <c:pt idx="387">
                  <c:v>385.01</c:v>
                </c:pt>
                <c:pt idx="388">
                  <c:v>386.00</c:v>
                </c:pt>
                <c:pt idx="389">
                  <c:v>387.00</c:v>
                </c:pt>
                <c:pt idx="390">
                  <c:v>388.01</c:v>
                </c:pt>
                <c:pt idx="391">
                  <c:v>389.00</c:v>
                </c:pt>
                <c:pt idx="392">
                  <c:v>390.00</c:v>
                </c:pt>
                <c:pt idx="393">
                  <c:v>391.01</c:v>
                </c:pt>
                <c:pt idx="394">
                  <c:v>392.01</c:v>
                </c:pt>
                <c:pt idx="395">
                  <c:v>393.00</c:v>
                </c:pt>
                <c:pt idx="396">
                  <c:v>394.01</c:v>
                </c:pt>
                <c:pt idx="397">
                  <c:v>395.01</c:v>
                </c:pt>
                <c:pt idx="398">
                  <c:v>396.00</c:v>
                </c:pt>
                <c:pt idx="399">
                  <c:v>397.00</c:v>
                </c:pt>
                <c:pt idx="400">
                  <c:v>398.01</c:v>
                </c:pt>
                <c:pt idx="401">
                  <c:v>399.01</c:v>
                </c:pt>
                <c:pt idx="402">
                  <c:v>400.00</c:v>
                </c:pt>
                <c:pt idx="403">
                  <c:v>401.01</c:v>
                </c:pt>
                <c:pt idx="404">
                  <c:v>402.01</c:v>
                </c:pt>
                <c:pt idx="405">
                  <c:v>403.00</c:v>
                </c:pt>
                <c:pt idx="406">
                  <c:v>404.00</c:v>
                </c:pt>
                <c:pt idx="407">
                  <c:v>405.01</c:v>
                </c:pt>
                <c:pt idx="408">
                  <c:v>406.00</c:v>
                </c:pt>
                <c:pt idx="409">
                  <c:v>407.00</c:v>
                </c:pt>
                <c:pt idx="410">
                  <c:v>408.01</c:v>
                </c:pt>
                <c:pt idx="411">
                  <c:v>409.01</c:v>
                </c:pt>
                <c:pt idx="412">
                  <c:v>410.00</c:v>
                </c:pt>
                <c:pt idx="413">
                  <c:v>411.01</c:v>
                </c:pt>
                <c:pt idx="414">
                  <c:v>412.01</c:v>
                </c:pt>
                <c:pt idx="415">
                  <c:v>413.00</c:v>
                </c:pt>
                <c:pt idx="416">
                  <c:v>414.00</c:v>
                </c:pt>
                <c:pt idx="417">
                  <c:v>415.01</c:v>
                </c:pt>
                <c:pt idx="418">
                  <c:v>416.00</c:v>
                </c:pt>
                <c:pt idx="419">
                  <c:v>417.00</c:v>
                </c:pt>
                <c:pt idx="420">
                  <c:v>418.01</c:v>
                </c:pt>
                <c:pt idx="421">
                  <c:v>419.01</c:v>
                </c:pt>
                <c:pt idx="422">
                  <c:v>420.00</c:v>
                </c:pt>
                <c:pt idx="423">
                  <c:v>421.01</c:v>
                </c:pt>
                <c:pt idx="424">
                  <c:v>422.01</c:v>
                </c:pt>
                <c:pt idx="425">
                  <c:v>423.00</c:v>
                </c:pt>
                <c:pt idx="426">
                  <c:v>424.00</c:v>
                </c:pt>
                <c:pt idx="427">
                  <c:v>425.01</c:v>
                </c:pt>
                <c:pt idx="428">
                  <c:v>426.00</c:v>
                </c:pt>
                <c:pt idx="429">
                  <c:v>427.00</c:v>
                </c:pt>
                <c:pt idx="430">
                  <c:v>428.01</c:v>
                </c:pt>
                <c:pt idx="431">
                  <c:v>429.01</c:v>
                </c:pt>
                <c:pt idx="432">
                  <c:v>430.00</c:v>
                </c:pt>
                <c:pt idx="433">
                  <c:v>431.01</c:v>
                </c:pt>
                <c:pt idx="434">
                  <c:v>432.01</c:v>
                </c:pt>
                <c:pt idx="435">
                  <c:v>433.00</c:v>
                </c:pt>
                <c:pt idx="436">
                  <c:v>434.00</c:v>
                </c:pt>
                <c:pt idx="437">
                  <c:v>435.01</c:v>
                </c:pt>
                <c:pt idx="438">
                  <c:v>436.01</c:v>
                </c:pt>
                <c:pt idx="439">
                  <c:v>437.00</c:v>
                </c:pt>
                <c:pt idx="440">
                  <c:v>438.01</c:v>
                </c:pt>
                <c:pt idx="441">
                  <c:v>439.01</c:v>
                </c:pt>
                <c:pt idx="442">
                  <c:v>440.00</c:v>
                </c:pt>
                <c:pt idx="443">
                  <c:v>441.01</c:v>
                </c:pt>
                <c:pt idx="444">
                  <c:v>442.01</c:v>
                </c:pt>
                <c:pt idx="445">
                  <c:v>443.00</c:v>
                </c:pt>
                <c:pt idx="446">
                  <c:v>444.00</c:v>
                </c:pt>
                <c:pt idx="447">
                  <c:v>445.01</c:v>
                </c:pt>
                <c:pt idx="448">
                  <c:v>446.01</c:v>
                </c:pt>
                <c:pt idx="449">
                  <c:v>447.00</c:v>
                </c:pt>
                <c:pt idx="450">
                  <c:v>448.01</c:v>
                </c:pt>
                <c:pt idx="451">
                  <c:v>449.01</c:v>
                </c:pt>
                <c:pt idx="452">
                  <c:v>450.00</c:v>
                </c:pt>
                <c:pt idx="453">
                  <c:v>451.00</c:v>
                </c:pt>
                <c:pt idx="454">
                  <c:v>452.01</c:v>
                </c:pt>
                <c:pt idx="455">
                  <c:v>453.00</c:v>
                </c:pt>
                <c:pt idx="456">
                  <c:v>454.00</c:v>
                </c:pt>
                <c:pt idx="457">
                  <c:v>455.01</c:v>
                </c:pt>
                <c:pt idx="458">
                  <c:v>456.01</c:v>
                </c:pt>
                <c:pt idx="459">
                  <c:v>457.00</c:v>
                </c:pt>
                <c:pt idx="460">
                  <c:v>458.01</c:v>
                </c:pt>
                <c:pt idx="461">
                  <c:v>459.01</c:v>
                </c:pt>
                <c:pt idx="462">
                  <c:v>460.00</c:v>
                </c:pt>
                <c:pt idx="463">
                  <c:v>461.00</c:v>
                </c:pt>
                <c:pt idx="464">
                  <c:v>462.01</c:v>
                </c:pt>
                <c:pt idx="465">
                  <c:v>463.00</c:v>
                </c:pt>
                <c:pt idx="466">
                  <c:v>464.00</c:v>
                </c:pt>
                <c:pt idx="467">
                  <c:v>465.01</c:v>
                </c:pt>
                <c:pt idx="468">
                  <c:v>466.01</c:v>
                </c:pt>
                <c:pt idx="469">
                  <c:v>467.00</c:v>
                </c:pt>
                <c:pt idx="470">
                  <c:v>468.01</c:v>
                </c:pt>
                <c:pt idx="471">
                  <c:v>469.01</c:v>
                </c:pt>
                <c:pt idx="472">
                  <c:v>470.00</c:v>
                </c:pt>
                <c:pt idx="473">
                  <c:v>471.00</c:v>
                </c:pt>
                <c:pt idx="474">
                  <c:v>472.01</c:v>
                </c:pt>
                <c:pt idx="475">
                  <c:v>473.00</c:v>
                </c:pt>
                <c:pt idx="476">
                  <c:v>474.00</c:v>
                </c:pt>
                <c:pt idx="477">
                  <c:v>475.01</c:v>
                </c:pt>
                <c:pt idx="478">
                  <c:v>476.01</c:v>
                </c:pt>
                <c:pt idx="479">
                  <c:v>477.00</c:v>
                </c:pt>
                <c:pt idx="480">
                  <c:v>478.01</c:v>
                </c:pt>
                <c:pt idx="481">
                  <c:v>479.01</c:v>
                </c:pt>
                <c:pt idx="482">
                  <c:v>480.00</c:v>
                </c:pt>
                <c:pt idx="483">
                  <c:v>481.00</c:v>
                </c:pt>
                <c:pt idx="484">
                  <c:v>482.01</c:v>
                </c:pt>
                <c:pt idx="485">
                  <c:v>483.01</c:v>
                </c:pt>
                <c:pt idx="486">
                  <c:v>484.00</c:v>
                </c:pt>
                <c:pt idx="487">
                  <c:v>485.01</c:v>
                </c:pt>
                <c:pt idx="488">
                  <c:v>486.01</c:v>
                </c:pt>
                <c:pt idx="489">
                  <c:v>487.00</c:v>
                </c:pt>
                <c:pt idx="490">
                  <c:v>488.00</c:v>
                </c:pt>
                <c:pt idx="491">
                  <c:v>489.01</c:v>
                </c:pt>
                <c:pt idx="492">
                  <c:v>490.00</c:v>
                </c:pt>
                <c:pt idx="493">
                  <c:v>491.00</c:v>
                </c:pt>
                <c:pt idx="494">
                  <c:v>492.01</c:v>
                </c:pt>
                <c:pt idx="495">
                  <c:v>493.01</c:v>
                </c:pt>
                <c:pt idx="496">
                  <c:v>494.00</c:v>
                </c:pt>
                <c:pt idx="497">
                  <c:v>495.01</c:v>
                </c:pt>
                <c:pt idx="498">
                  <c:v>496.01</c:v>
                </c:pt>
                <c:pt idx="499">
                  <c:v>497.00</c:v>
                </c:pt>
                <c:pt idx="500">
                  <c:v>498.00</c:v>
                </c:pt>
                <c:pt idx="501">
                  <c:v>499.01</c:v>
                </c:pt>
                <c:pt idx="502">
                  <c:v>500.00</c:v>
                </c:pt>
                <c:pt idx="503">
                  <c:v>501.00</c:v>
                </c:pt>
                <c:pt idx="504">
                  <c:v>502.01</c:v>
                </c:pt>
                <c:pt idx="505">
                  <c:v>503.01</c:v>
                </c:pt>
                <c:pt idx="506">
                  <c:v>504.00</c:v>
                </c:pt>
                <c:pt idx="507">
                  <c:v>505.01</c:v>
                </c:pt>
                <c:pt idx="508">
                  <c:v>506.01</c:v>
                </c:pt>
                <c:pt idx="509">
                  <c:v>507.00</c:v>
                </c:pt>
                <c:pt idx="510">
                  <c:v>508.00</c:v>
                </c:pt>
                <c:pt idx="511">
                  <c:v>509.01</c:v>
                </c:pt>
                <c:pt idx="512">
                  <c:v>510.00</c:v>
                </c:pt>
                <c:pt idx="513">
                  <c:v>511.00</c:v>
                </c:pt>
                <c:pt idx="514">
                  <c:v>512.01</c:v>
                </c:pt>
                <c:pt idx="515">
                  <c:v>513.01</c:v>
                </c:pt>
                <c:pt idx="516">
                  <c:v>514.00</c:v>
                </c:pt>
                <c:pt idx="517">
                  <c:v>515.01</c:v>
                </c:pt>
                <c:pt idx="518">
                  <c:v>516.01</c:v>
                </c:pt>
                <c:pt idx="519">
                  <c:v>517.00</c:v>
                </c:pt>
                <c:pt idx="520">
                  <c:v>518.00</c:v>
                </c:pt>
                <c:pt idx="521">
                  <c:v>519.01</c:v>
                </c:pt>
                <c:pt idx="522">
                  <c:v>520.01</c:v>
                </c:pt>
                <c:pt idx="523">
                  <c:v>521.00</c:v>
                </c:pt>
                <c:pt idx="524">
                  <c:v>522.01</c:v>
                </c:pt>
                <c:pt idx="525">
                  <c:v>523.01</c:v>
                </c:pt>
                <c:pt idx="526">
                  <c:v>524.00</c:v>
                </c:pt>
                <c:pt idx="527">
                  <c:v>525.01</c:v>
                </c:pt>
                <c:pt idx="528">
                  <c:v>526.01</c:v>
                </c:pt>
                <c:pt idx="529">
                  <c:v>527.00</c:v>
                </c:pt>
                <c:pt idx="530">
                  <c:v>528.00</c:v>
                </c:pt>
                <c:pt idx="531">
                  <c:v>529.01</c:v>
                </c:pt>
                <c:pt idx="532">
                  <c:v>530.01</c:v>
                </c:pt>
                <c:pt idx="533">
                  <c:v>531.00</c:v>
                </c:pt>
                <c:pt idx="534">
                  <c:v>532.01</c:v>
                </c:pt>
                <c:pt idx="535">
                  <c:v>533.01</c:v>
                </c:pt>
                <c:pt idx="536">
                  <c:v>534.00</c:v>
                </c:pt>
                <c:pt idx="537">
                  <c:v>535.00</c:v>
                </c:pt>
                <c:pt idx="538">
                  <c:v>536.01</c:v>
                </c:pt>
                <c:pt idx="539">
                  <c:v>537.00</c:v>
                </c:pt>
                <c:pt idx="540">
                  <c:v>538.00</c:v>
                </c:pt>
                <c:pt idx="541">
                  <c:v>539.01</c:v>
                </c:pt>
                <c:pt idx="542">
                  <c:v>540.01</c:v>
                </c:pt>
                <c:pt idx="543">
                  <c:v>541.00</c:v>
                </c:pt>
                <c:pt idx="544">
                  <c:v>542.01</c:v>
                </c:pt>
                <c:pt idx="545">
                  <c:v>543.01</c:v>
                </c:pt>
                <c:pt idx="546">
                  <c:v>544.00</c:v>
                </c:pt>
                <c:pt idx="547">
                  <c:v>545.00</c:v>
                </c:pt>
                <c:pt idx="548">
                  <c:v>546.01</c:v>
                </c:pt>
                <c:pt idx="549">
                  <c:v>547.00</c:v>
                </c:pt>
                <c:pt idx="550">
                  <c:v>548.00</c:v>
                </c:pt>
                <c:pt idx="551">
                  <c:v>549.01</c:v>
                </c:pt>
                <c:pt idx="552">
                  <c:v>550.01</c:v>
                </c:pt>
                <c:pt idx="553">
                  <c:v>551.00</c:v>
                </c:pt>
                <c:pt idx="554">
                  <c:v>552.01</c:v>
                </c:pt>
                <c:pt idx="555">
                  <c:v>553.01</c:v>
                </c:pt>
                <c:pt idx="556">
                  <c:v>554.00</c:v>
                </c:pt>
                <c:pt idx="557">
                  <c:v>555.00</c:v>
                </c:pt>
                <c:pt idx="558">
                  <c:v>556.01</c:v>
                </c:pt>
                <c:pt idx="559">
                  <c:v>557.00</c:v>
                </c:pt>
                <c:pt idx="560">
                  <c:v>558.00</c:v>
                </c:pt>
                <c:pt idx="561">
                  <c:v>559.01</c:v>
                </c:pt>
                <c:pt idx="562">
                  <c:v>560.01</c:v>
                </c:pt>
                <c:pt idx="563">
                  <c:v>561.00</c:v>
                </c:pt>
                <c:pt idx="564">
                  <c:v>562.01</c:v>
                </c:pt>
                <c:pt idx="565">
                  <c:v>563.01</c:v>
                </c:pt>
                <c:pt idx="566">
                  <c:v>564.00</c:v>
                </c:pt>
                <c:pt idx="567">
                  <c:v>565.00</c:v>
                </c:pt>
                <c:pt idx="568">
                  <c:v>566.01</c:v>
                </c:pt>
                <c:pt idx="569">
                  <c:v>567.01</c:v>
                </c:pt>
                <c:pt idx="570">
                  <c:v>568.00</c:v>
                </c:pt>
                <c:pt idx="571">
                  <c:v>569.01</c:v>
                </c:pt>
                <c:pt idx="572">
                  <c:v>570.01</c:v>
                </c:pt>
                <c:pt idx="573">
                  <c:v>571.00</c:v>
                </c:pt>
                <c:pt idx="574">
                  <c:v>572.00</c:v>
                </c:pt>
                <c:pt idx="575">
                  <c:v>573.01</c:v>
                </c:pt>
                <c:pt idx="576">
                  <c:v>574.00</c:v>
                </c:pt>
                <c:pt idx="577">
                  <c:v>575.00</c:v>
                </c:pt>
                <c:pt idx="578">
                  <c:v>576.01</c:v>
                </c:pt>
                <c:pt idx="579">
                  <c:v>577.01</c:v>
                </c:pt>
                <c:pt idx="580">
                  <c:v>578.00</c:v>
                </c:pt>
                <c:pt idx="581">
                  <c:v>579.01</c:v>
                </c:pt>
                <c:pt idx="582">
                  <c:v>580.01</c:v>
                </c:pt>
                <c:pt idx="583">
                  <c:v>581.00</c:v>
                </c:pt>
                <c:pt idx="584">
                  <c:v>582.00</c:v>
                </c:pt>
                <c:pt idx="585">
                  <c:v>583.01</c:v>
                </c:pt>
                <c:pt idx="586">
                  <c:v>584.00</c:v>
                </c:pt>
                <c:pt idx="587">
                  <c:v>585.00</c:v>
                </c:pt>
                <c:pt idx="588">
                  <c:v>586.01</c:v>
                </c:pt>
                <c:pt idx="589">
                  <c:v>587.01</c:v>
                </c:pt>
                <c:pt idx="590">
                  <c:v>588.00</c:v>
                </c:pt>
                <c:pt idx="591">
                  <c:v>589.01</c:v>
                </c:pt>
                <c:pt idx="592">
                  <c:v>590.01</c:v>
                </c:pt>
                <c:pt idx="593">
                  <c:v>591.00</c:v>
                </c:pt>
                <c:pt idx="594">
                  <c:v>592.00</c:v>
                </c:pt>
                <c:pt idx="595">
                  <c:v>593.01</c:v>
                </c:pt>
                <c:pt idx="596">
                  <c:v>594.00</c:v>
                </c:pt>
                <c:pt idx="597">
                  <c:v>595.00</c:v>
                </c:pt>
                <c:pt idx="598">
                  <c:v>596.01</c:v>
                </c:pt>
                <c:pt idx="599">
                  <c:v>597.01</c:v>
                </c:pt>
                <c:pt idx="600">
                  <c:v>598.00</c:v>
                </c:pt>
                <c:pt idx="601">
                  <c:v>599.01</c:v>
                </c:pt>
                <c:pt idx="602">
                  <c:v>600.01</c:v>
                </c:pt>
                <c:pt idx="603">
                  <c:v>601.00</c:v>
                </c:pt>
                <c:pt idx="604">
                  <c:v>602.00</c:v>
                </c:pt>
                <c:pt idx="605">
                  <c:v>603.01</c:v>
                </c:pt>
                <c:pt idx="606">
                  <c:v>604.01</c:v>
                </c:pt>
                <c:pt idx="607">
                  <c:v>605.00</c:v>
                </c:pt>
                <c:pt idx="608">
                  <c:v>606.01</c:v>
                </c:pt>
                <c:pt idx="609">
                  <c:v>607.01</c:v>
                </c:pt>
                <c:pt idx="610">
                  <c:v>608.00</c:v>
                </c:pt>
                <c:pt idx="611">
                  <c:v>609.01</c:v>
                </c:pt>
                <c:pt idx="612">
                  <c:v>610.01</c:v>
                </c:pt>
                <c:pt idx="613">
                  <c:v>611.00</c:v>
                </c:pt>
                <c:pt idx="614">
                  <c:v>612.00</c:v>
                </c:pt>
                <c:pt idx="615">
                  <c:v>613.01</c:v>
                </c:pt>
                <c:pt idx="616">
                  <c:v>614.01</c:v>
                </c:pt>
                <c:pt idx="617">
                  <c:v>615.00</c:v>
                </c:pt>
                <c:pt idx="618">
                  <c:v>616.01</c:v>
                </c:pt>
                <c:pt idx="619">
                  <c:v>617.01</c:v>
                </c:pt>
                <c:pt idx="620">
                  <c:v>618.00</c:v>
                </c:pt>
                <c:pt idx="621">
                  <c:v>619.00</c:v>
                </c:pt>
                <c:pt idx="622">
                  <c:v>620.01</c:v>
                </c:pt>
                <c:pt idx="623">
                  <c:v>621.00</c:v>
                </c:pt>
                <c:pt idx="624">
                  <c:v>622.00</c:v>
                </c:pt>
                <c:pt idx="625">
                  <c:v>623.01</c:v>
                </c:pt>
                <c:pt idx="626">
                  <c:v>624.01</c:v>
                </c:pt>
                <c:pt idx="627">
                  <c:v>625.00</c:v>
                </c:pt>
                <c:pt idx="628">
                  <c:v>626.01</c:v>
                </c:pt>
                <c:pt idx="629">
                  <c:v>627.01</c:v>
                </c:pt>
                <c:pt idx="630">
                  <c:v>628.00</c:v>
                </c:pt>
                <c:pt idx="631">
                  <c:v>629.00</c:v>
                </c:pt>
                <c:pt idx="632">
                  <c:v>630.01</c:v>
                </c:pt>
                <c:pt idx="633">
                  <c:v>631.00</c:v>
                </c:pt>
                <c:pt idx="634">
                  <c:v>632.00</c:v>
                </c:pt>
                <c:pt idx="635">
                  <c:v>633.01</c:v>
                </c:pt>
                <c:pt idx="636">
                  <c:v>634.01</c:v>
                </c:pt>
                <c:pt idx="637">
                  <c:v>635.00</c:v>
                </c:pt>
                <c:pt idx="638">
                  <c:v>636.01</c:v>
                </c:pt>
                <c:pt idx="639">
                  <c:v>637.01</c:v>
                </c:pt>
                <c:pt idx="640">
                  <c:v>638.00</c:v>
                </c:pt>
                <c:pt idx="641">
                  <c:v>639.00</c:v>
                </c:pt>
                <c:pt idx="642">
                  <c:v>640.01</c:v>
                </c:pt>
                <c:pt idx="643">
                  <c:v>641.00</c:v>
                </c:pt>
                <c:pt idx="644">
                  <c:v>642.00</c:v>
                </c:pt>
                <c:pt idx="645">
                  <c:v>643.01</c:v>
                </c:pt>
                <c:pt idx="646">
                  <c:v>644.01</c:v>
                </c:pt>
                <c:pt idx="647">
                  <c:v>645.00</c:v>
                </c:pt>
                <c:pt idx="648">
                  <c:v>646.01</c:v>
                </c:pt>
                <c:pt idx="649">
                  <c:v>647.01</c:v>
                </c:pt>
                <c:pt idx="650">
                  <c:v>648.00</c:v>
                </c:pt>
                <c:pt idx="651">
                  <c:v>649.00</c:v>
                </c:pt>
                <c:pt idx="652">
                  <c:v>650.01</c:v>
                </c:pt>
                <c:pt idx="653">
                  <c:v>651.01</c:v>
                </c:pt>
                <c:pt idx="654">
                  <c:v>652.00</c:v>
                </c:pt>
                <c:pt idx="655">
                  <c:v>653.01</c:v>
                </c:pt>
                <c:pt idx="656">
                  <c:v>654.01</c:v>
                </c:pt>
                <c:pt idx="657">
                  <c:v>655.00</c:v>
                </c:pt>
                <c:pt idx="658">
                  <c:v>656.00</c:v>
                </c:pt>
                <c:pt idx="659">
                  <c:v>657.01</c:v>
                </c:pt>
                <c:pt idx="660">
                  <c:v>658.00</c:v>
                </c:pt>
                <c:pt idx="661">
                  <c:v>659.00</c:v>
                </c:pt>
                <c:pt idx="662">
                  <c:v>660.01</c:v>
                </c:pt>
                <c:pt idx="663">
                  <c:v>661.01</c:v>
                </c:pt>
                <c:pt idx="664">
                  <c:v>662.00</c:v>
                </c:pt>
                <c:pt idx="665">
                  <c:v>663.01</c:v>
                </c:pt>
                <c:pt idx="666">
                  <c:v>664.01</c:v>
                </c:pt>
                <c:pt idx="667">
                  <c:v>665.00</c:v>
                </c:pt>
                <c:pt idx="668">
                  <c:v>666.00</c:v>
                </c:pt>
                <c:pt idx="669">
                  <c:v>667.01</c:v>
                </c:pt>
                <c:pt idx="670">
                  <c:v>668.00</c:v>
                </c:pt>
                <c:pt idx="671">
                  <c:v>669.00</c:v>
                </c:pt>
                <c:pt idx="672">
                  <c:v>670.01</c:v>
                </c:pt>
                <c:pt idx="673">
                  <c:v>671.01</c:v>
                </c:pt>
                <c:pt idx="674">
                  <c:v>672.00</c:v>
                </c:pt>
                <c:pt idx="675">
                  <c:v>673.01</c:v>
                </c:pt>
                <c:pt idx="676">
                  <c:v>674.01</c:v>
                </c:pt>
                <c:pt idx="677">
                  <c:v>675.00</c:v>
                </c:pt>
                <c:pt idx="678">
                  <c:v>676.00</c:v>
                </c:pt>
              </c:strCache>
            </c:strRef>
          </c:xVal>
          <c:yVal>
            <c:numRef>
              <c:f>'9-29-2022 9-11-49 AM'!$C$2:$C$680</c:f>
              <c:numCache>
                <c:formatCode>General</c:formatCode>
                <c:ptCount val="679"/>
                <c:pt idx="0">
                  <c:v>70.673575999999997</c:v>
                </c:pt>
                <c:pt idx="1">
                  <c:v>70.671847999999997</c:v>
                </c:pt>
                <c:pt idx="2">
                  <c:v>70.681100000000001</c:v>
                </c:pt>
                <c:pt idx="3">
                  <c:v>71.851928000000001</c:v>
                </c:pt>
                <c:pt idx="4">
                  <c:v>71.837869999999995</c:v>
                </c:pt>
                <c:pt idx="5">
                  <c:v>71.829914000000002</c:v>
                </c:pt>
                <c:pt idx="6">
                  <c:v>71.834485999999998</c:v>
                </c:pt>
                <c:pt idx="7">
                  <c:v>71.842262000000005</c:v>
                </c:pt>
                <c:pt idx="8">
                  <c:v>71.846744000000001</c:v>
                </c:pt>
                <c:pt idx="9">
                  <c:v>71.846294</c:v>
                </c:pt>
                <c:pt idx="10">
                  <c:v>71.834720000000004</c:v>
                </c:pt>
                <c:pt idx="11">
                  <c:v>71.828959999999995</c:v>
                </c:pt>
                <c:pt idx="12">
                  <c:v>71.835691999999995</c:v>
                </c:pt>
                <c:pt idx="13">
                  <c:v>71.846456000000003</c:v>
                </c:pt>
                <c:pt idx="14">
                  <c:v>71.855689999999996</c:v>
                </c:pt>
                <c:pt idx="15">
                  <c:v>71.858947999999998</c:v>
                </c:pt>
                <c:pt idx="16">
                  <c:v>71.857562000000001</c:v>
                </c:pt>
                <c:pt idx="17">
                  <c:v>71.890339999999995</c:v>
                </c:pt>
                <c:pt idx="18">
                  <c:v>71.926969999999997</c:v>
                </c:pt>
                <c:pt idx="19">
                  <c:v>71.955517999999998</c:v>
                </c:pt>
                <c:pt idx="20">
                  <c:v>72.009968000000001</c:v>
                </c:pt>
                <c:pt idx="21">
                  <c:v>72.074156000000002</c:v>
                </c:pt>
                <c:pt idx="22">
                  <c:v>72.152563999999998</c:v>
                </c:pt>
                <c:pt idx="23">
                  <c:v>72.253112000000002</c:v>
                </c:pt>
                <c:pt idx="24">
                  <c:v>72.354020000000006</c:v>
                </c:pt>
                <c:pt idx="25">
                  <c:v>72.463099999999997</c:v>
                </c:pt>
                <c:pt idx="26">
                  <c:v>72.604256000000007</c:v>
                </c:pt>
                <c:pt idx="27">
                  <c:v>72.780062000000001</c:v>
                </c:pt>
                <c:pt idx="28">
                  <c:v>72.939667999999998</c:v>
                </c:pt>
                <c:pt idx="29">
                  <c:v>73.117075999999997</c:v>
                </c:pt>
                <c:pt idx="30">
                  <c:v>73.346485999999999</c:v>
                </c:pt>
                <c:pt idx="31">
                  <c:v>73.556708</c:v>
                </c:pt>
                <c:pt idx="32">
                  <c:v>73.803488000000002</c:v>
                </c:pt>
                <c:pt idx="33">
                  <c:v>74.086718000000005</c:v>
                </c:pt>
                <c:pt idx="34">
                  <c:v>74.362927999999997</c:v>
                </c:pt>
                <c:pt idx="35">
                  <c:v>74.620633999999995</c:v>
                </c:pt>
                <c:pt idx="36">
                  <c:v>74.923339999999996</c:v>
                </c:pt>
                <c:pt idx="37">
                  <c:v>75.270865999999998</c:v>
                </c:pt>
                <c:pt idx="38">
                  <c:v>75.584552000000002</c:v>
                </c:pt>
                <c:pt idx="39">
                  <c:v>75.922790000000006</c:v>
                </c:pt>
                <c:pt idx="40">
                  <c:v>76.310096000000001</c:v>
                </c:pt>
                <c:pt idx="41">
                  <c:v>76.655677999999995</c:v>
                </c:pt>
                <c:pt idx="42">
                  <c:v>77.045990000000003</c:v>
                </c:pt>
                <c:pt idx="43">
                  <c:v>77.489564000000001</c:v>
                </c:pt>
                <c:pt idx="44">
                  <c:v>77.897047999999998</c:v>
                </c:pt>
                <c:pt idx="45">
                  <c:v>78.268388000000002</c:v>
                </c:pt>
                <c:pt idx="46">
                  <c:v>78.693619999999996</c:v>
                </c:pt>
                <c:pt idx="47">
                  <c:v>79.184714</c:v>
                </c:pt>
                <c:pt idx="48">
                  <c:v>79.626019999999997</c:v>
                </c:pt>
                <c:pt idx="49">
                  <c:v>80.020039999999995</c:v>
                </c:pt>
                <c:pt idx="50">
                  <c:v>80.522311999999999</c:v>
                </c:pt>
                <c:pt idx="51">
                  <c:v>81.009823999999995</c:v>
                </c:pt>
                <c:pt idx="52">
                  <c:v>81.438295999999994</c:v>
                </c:pt>
                <c:pt idx="53">
                  <c:v>81.919597999999993</c:v>
                </c:pt>
                <c:pt idx="54">
                  <c:v>82.451012000000006</c:v>
                </c:pt>
                <c:pt idx="55">
                  <c:v>82.898527999999999</c:v>
                </c:pt>
                <c:pt idx="56">
                  <c:v>83.398657999999998</c:v>
                </c:pt>
                <c:pt idx="57">
                  <c:v>83.958098000000007</c:v>
                </c:pt>
                <c:pt idx="58">
                  <c:v>84.412813999999997</c:v>
                </c:pt>
                <c:pt idx="59">
                  <c:v>84.930421999999993</c:v>
                </c:pt>
                <c:pt idx="60">
                  <c:v>85.496126000000004</c:v>
                </c:pt>
                <c:pt idx="61">
                  <c:v>86.018360000000001</c:v>
                </c:pt>
                <c:pt idx="62">
                  <c:v>86.499967999999996</c:v>
                </c:pt>
                <c:pt idx="63">
                  <c:v>87.048373999999995</c:v>
                </c:pt>
                <c:pt idx="64">
                  <c:v>87.622934000000001</c:v>
                </c:pt>
                <c:pt idx="65">
                  <c:v>88.091474000000005</c:v>
                </c:pt>
                <c:pt idx="66">
                  <c:v>88.636009999999999</c:v>
                </c:pt>
                <c:pt idx="67">
                  <c:v>89.220470000000006</c:v>
                </c:pt>
                <c:pt idx="68">
                  <c:v>89.714768000000007</c:v>
                </c:pt>
                <c:pt idx="69">
                  <c:v>90.265640000000005</c:v>
                </c:pt>
                <c:pt idx="70">
                  <c:v>90.866714000000002</c:v>
                </c:pt>
                <c:pt idx="71">
                  <c:v>91.417603999999997</c:v>
                </c:pt>
                <c:pt idx="72">
                  <c:v>91.913647999999995</c:v>
                </c:pt>
                <c:pt idx="73">
                  <c:v>92.464178000000004</c:v>
                </c:pt>
                <c:pt idx="74">
                  <c:v>93.066314000000006</c:v>
                </c:pt>
                <c:pt idx="75">
                  <c:v>93.576235999999994</c:v>
                </c:pt>
                <c:pt idx="76">
                  <c:v>94.144226000000003</c:v>
                </c:pt>
                <c:pt idx="77">
                  <c:v>94.763137999999998</c:v>
                </c:pt>
                <c:pt idx="78">
                  <c:v>95.318815999999998</c:v>
                </c:pt>
                <c:pt idx="79">
                  <c:v>95.821718000000004</c:v>
                </c:pt>
                <c:pt idx="80">
                  <c:v>96.444733999999997</c:v>
                </c:pt>
                <c:pt idx="81">
                  <c:v>97.009034</c:v>
                </c:pt>
                <c:pt idx="82">
                  <c:v>97.503512000000001</c:v>
                </c:pt>
                <c:pt idx="83">
                  <c:v>98.065076000000005</c:v>
                </c:pt>
                <c:pt idx="84">
                  <c:v>98.702815999999999</c:v>
                </c:pt>
                <c:pt idx="85">
                  <c:v>99.218372000000002</c:v>
                </c:pt>
                <c:pt idx="86">
                  <c:v>99.783140000000003</c:v>
                </c:pt>
                <c:pt idx="87">
                  <c:v>100.402106</c:v>
                </c:pt>
                <c:pt idx="88">
                  <c:v>100.97040200000001</c:v>
                </c:pt>
                <c:pt idx="89">
                  <c:v>101.487362</c:v>
                </c:pt>
                <c:pt idx="90">
                  <c:v>102.050132</c:v>
                </c:pt>
                <c:pt idx="91">
                  <c:v>102.69221</c:v>
                </c:pt>
                <c:pt idx="92">
                  <c:v>103.190594</c:v>
                </c:pt>
                <c:pt idx="93">
                  <c:v>103.748198</c:v>
                </c:pt>
                <c:pt idx="94">
                  <c:v>104.368748</c:v>
                </c:pt>
                <c:pt idx="95">
                  <c:v>104.882036</c:v>
                </c:pt>
                <c:pt idx="96">
                  <c:v>105.434546</c:v>
                </c:pt>
                <c:pt idx="97">
                  <c:v>106.047392</c:v>
                </c:pt>
                <c:pt idx="98">
                  <c:v>106.60339399999999</c:v>
                </c:pt>
                <c:pt idx="99">
                  <c:v>107.120048</c:v>
                </c:pt>
                <c:pt idx="100">
                  <c:v>107.67302599999999</c:v>
                </c:pt>
                <c:pt idx="101">
                  <c:v>108.284432</c:v>
                </c:pt>
                <c:pt idx="102">
                  <c:v>108.794822</c:v>
                </c:pt>
                <c:pt idx="103">
                  <c:v>109.347368</c:v>
                </c:pt>
                <c:pt idx="104">
                  <c:v>109.95013400000001</c:v>
                </c:pt>
                <c:pt idx="105">
                  <c:v>110.50870999999999</c:v>
                </c:pt>
                <c:pt idx="106">
                  <c:v>111.01528399999999</c:v>
                </c:pt>
                <c:pt idx="107">
                  <c:v>111.62517800000001</c:v>
                </c:pt>
                <c:pt idx="108">
                  <c:v>112.18258400000001</c:v>
                </c:pt>
                <c:pt idx="109">
                  <c:v>112.683128</c:v>
                </c:pt>
                <c:pt idx="110">
                  <c:v>113.222786</c:v>
                </c:pt>
                <c:pt idx="111">
                  <c:v>113.82632599999999</c:v>
                </c:pt>
                <c:pt idx="112">
                  <c:v>114.32717599999999</c:v>
                </c:pt>
                <c:pt idx="113">
                  <c:v>114.87059600000001</c:v>
                </c:pt>
                <c:pt idx="114">
                  <c:v>115.492226</c:v>
                </c:pt>
                <c:pt idx="115">
                  <c:v>115.97216</c:v>
                </c:pt>
                <c:pt idx="116">
                  <c:v>116.516966</c:v>
                </c:pt>
                <c:pt idx="117">
                  <c:v>117.13793</c:v>
                </c:pt>
                <c:pt idx="118">
                  <c:v>117.680072</c:v>
                </c:pt>
                <c:pt idx="119">
                  <c:v>118.156964</c:v>
                </c:pt>
                <c:pt idx="120">
                  <c:v>118.701284</c:v>
                </c:pt>
                <c:pt idx="121">
                  <c:v>119.29532</c:v>
                </c:pt>
                <c:pt idx="122">
                  <c:v>119.77950199999999</c:v>
                </c:pt>
                <c:pt idx="123">
                  <c:v>120.325766</c:v>
                </c:pt>
                <c:pt idx="124">
                  <c:v>120.93495799999999</c:v>
                </c:pt>
                <c:pt idx="125">
                  <c:v>121.473752</c:v>
                </c:pt>
                <c:pt idx="126">
                  <c:v>121.944596</c:v>
                </c:pt>
                <c:pt idx="127">
                  <c:v>122.465498</c:v>
                </c:pt>
                <c:pt idx="128">
                  <c:v>123.05139800000001</c:v>
                </c:pt>
                <c:pt idx="129">
                  <c:v>123.52037</c:v>
                </c:pt>
                <c:pt idx="130">
                  <c:v>124.05443</c:v>
                </c:pt>
                <c:pt idx="131">
                  <c:v>124.637558</c:v>
                </c:pt>
                <c:pt idx="132">
                  <c:v>125.113136</c:v>
                </c:pt>
                <c:pt idx="133">
                  <c:v>125.63810599999999</c:v>
                </c:pt>
                <c:pt idx="134">
                  <c:v>126.20957</c:v>
                </c:pt>
                <c:pt idx="135">
                  <c:v>126.74012</c:v>
                </c:pt>
                <c:pt idx="136">
                  <c:v>127.221008</c:v>
                </c:pt>
                <c:pt idx="137">
                  <c:v>127.737014</c:v>
                </c:pt>
                <c:pt idx="138">
                  <c:v>128.31013400000001</c:v>
                </c:pt>
                <c:pt idx="139">
                  <c:v>128.76585800000001</c:v>
                </c:pt>
                <c:pt idx="140">
                  <c:v>129.27993799999999</c:v>
                </c:pt>
                <c:pt idx="141">
                  <c:v>129.85086200000001</c:v>
                </c:pt>
                <c:pt idx="142">
                  <c:v>130.31751199999999</c:v>
                </c:pt>
                <c:pt idx="143">
                  <c:v>130.835588</c:v>
                </c:pt>
                <c:pt idx="144">
                  <c:v>131.39698999999999</c:v>
                </c:pt>
                <c:pt idx="145">
                  <c:v>131.91499400000001</c:v>
                </c:pt>
                <c:pt idx="146">
                  <c:v>132.37212199999999</c:v>
                </c:pt>
                <c:pt idx="147">
                  <c:v>132.868382</c:v>
                </c:pt>
                <c:pt idx="148">
                  <c:v>133.44195199999999</c:v>
                </c:pt>
                <c:pt idx="149">
                  <c:v>133.90937600000001</c:v>
                </c:pt>
                <c:pt idx="150">
                  <c:v>134.40167600000001</c:v>
                </c:pt>
                <c:pt idx="151">
                  <c:v>134.959406</c:v>
                </c:pt>
                <c:pt idx="152">
                  <c:v>135.468356</c:v>
                </c:pt>
                <c:pt idx="153">
                  <c:v>135.912848</c:v>
                </c:pt>
                <c:pt idx="154">
                  <c:v>136.45760000000001</c:v>
                </c:pt>
                <c:pt idx="155">
                  <c:v>136.95594800000001</c:v>
                </c:pt>
                <c:pt idx="156">
                  <c:v>137.40306799999999</c:v>
                </c:pt>
                <c:pt idx="157">
                  <c:v>137.89727600000001</c:v>
                </c:pt>
                <c:pt idx="158">
                  <c:v>138.42458600000001</c:v>
                </c:pt>
                <c:pt idx="159">
                  <c:v>138.85217599999999</c:v>
                </c:pt>
                <c:pt idx="160">
                  <c:v>139.355852</c:v>
                </c:pt>
                <c:pt idx="161">
                  <c:v>139.87409</c:v>
                </c:pt>
                <c:pt idx="162">
                  <c:v>140.35157599999999</c:v>
                </c:pt>
                <c:pt idx="163">
                  <c:v>140.78361200000001</c:v>
                </c:pt>
                <c:pt idx="164">
                  <c:v>141.305486</c:v>
                </c:pt>
                <c:pt idx="165">
                  <c:v>141.78367399999999</c:v>
                </c:pt>
                <c:pt idx="166">
                  <c:v>142.21075999999999</c:v>
                </c:pt>
                <c:pt idx="167">
                  <c:v>142.683908</c:v>
                </c:pt>
                <c:pt idx="168">
                  <c:v>143.194334</c:v>
                </c:pt>
                <c:pt idx="169">
                  <c:v>143.669894</c:v>
                </c:pt>
                <c:pt idx="170">
                  <c:v>144.08666600000001</c:v>
                </c:pt>
                <c:pt idx="171">
                  <c:v>144.58595</c:v>
                </c:pt>
                <c:pt idx="172">
                  <c:v>145.05794599999999</c:v>
                </c:pt>
                <c:pt idx="173">
                  <c:v>145.480514</c:v>
                </c:pt>
                <c:pt idx="174">
                  <c:v>145.94221400000001</c:v>
                </c:pt>
                <c:pt idx="175">
                  <c:v>146.45219</c:v>
                </c:pt>
                <c:pt idx="176">
                  <c:v>146.87542400000001</c:v>
                </c:pt>
                <c:pt idx="177">
                  <c:v>147.33940999999999</c:v>
                </c:pt>
                <c:pt idx="178">
                  <c:v>147.837704</c:v>
                </c:pt>
                <c:pt idx="179">
                  <c:v>148.23966200000001</c:v>
                </c:pt>
                <c:pt idx="180">
                  <c:v>148.690922</c:v>
                </c:pt>
                <c:pt idx="181">
                  <c:v>149.19045800000001</c:v>
                </c:pt>
                <c:pt idx="182">
                  <c:v>149.665154</c:v>
                </c:pt>
                <c:pt idx="183">
                  <c:v>150.080648</c:v>
                </c:pt>
                <c:pt idx="184">
                  <c:v>150.53252000000001</c:v>
                </c:pt>
                <c:pt idx="185">
                  <c:v>151.02851000000001</c:v>
                </c:pt>
                <c:pt idx="186">
                  <c:v>151.42422199999999</c:v>
                </c:pt>
                <c:pt idx="187">
                  <c:v>151.889162</c:v>
                </c:pt>
                <c:pt idx="188">
                  <c:v>152.37212</c:v>
                </c:pt>
                <c:pt idx="189">
                  <c:v>152.81871799999999</c:v>
                </c:pt>
                <c:pt idx="190">
                  <c:v>153.23084600000001</c:v>
                </c:pt>
                <c:pt idx="191">
                  <c:v>153.66907399999999</c:v>
                </c:pt>
                <c:pt idx="192">
                  <c:v>154.15840399999999</c:v>
                </c:pt>
                <c:pt idx="193">
                  <c:v>154.55213599999999</c:v>
                </c:pt>
                <c:pt idx="194">
                  <c:v>154.99254199999999</c:v>
                </c:pt>
                <c:pt idx="195">
                  <c:v>155.47429399999999</c:v>
                </c:pt>
                <c:pt idx="196">
                  <c:v>155.91322400000001</c:v>
                </c:pt>
                <c:pt idx="197">
                  <c:v>156.318386</c:v>
                </c:pt>
                <c:pt idx="198">
                  <c:v>156.805466</c:v>
                </c:pt>
                <c:pt idx="199">
                  <c:v>157.23697999999999</c:v>
                </c:pt>
                <c:pt idx="200">
                  <c:v>157.627634</c:v>
                </c:pt>
                <c:pt idx="201">
                  <c:v>158.06359399999999</c:v>
                </c:pt>
                <c:pt idx="202">
                  <c:v>158.54505800000001</c:v>
                </c:pt>
                <c:pt idx="203">
                  <c:v>158.92735999999999</c:v>
                </c:pt>
                <c:pt idx="204">
                  <c:v>159.36704599999999</c:v>
                </c:pt>
                <c:pt idx="205">
                  <c:v>159.839924</c:v>
                </c:pt>
                <c:pt idx="206">
                  <c:v>160.27296799999999</c:v>
                </c:pt>
                <c:pt idx="207">
                  <c:v>160.65505400000001</c:v>
                </c:pt>
                <c:pt idx="208">
                  <c:v>161.119958</c:v>
                </c:pt>
                <c:pt idx="209">
                  <c:v>161.54689999999999</c:v>
                </c:pt>
                <c:pt idx="210">
                  <c:v>161.97261800000001</c:v>
                </c:pt>
                <c:pt idx="211">
                  <c:v>162.37344200000001</c:v>
                </c:pt>
                <c:pt idx="212">
                  <c:v>162.83013800000001</c:v>
                </c:pt>
                <c:pt idx="213">
                  <c:v>163.25686400000001</c:v>
                </c:pt>
                <c:pt idx="214">
                  <c:v>163.63920200000001</c:v>
                </c:pt>
                <c:pt idx="215">
                  <c:v>164.10063199999999</c:v>
                </c:pt>
                <c:pt idx="216">
                  <c:v>164.52496400000001</c:v>
                </c:pt>
                <c:pt idx="217">
                  <c:v>164.90240600000001</c:v>
                </c:pt>
                <c:pt idx="218">
                  <c:v>165.36758</c:v>
                </c:pt>
                <c:pt idx="219">
                  <c:v>165.77452400000001</c:v>
                </c:pt>
                <c:pt idx="220">
                  <c:v>166.144856</c:v>
                </c:pt>
                <c:pt idx="221">
                  <c:v>166.56576799999999</c:v>
                </c:pt>
                <c:pt idx="222">
                  <c:v>167.03185999999999</c:v>
                </c:pt>
                <c:pt idx="223">
                  <c:v>167.419184</c:v>
                </c:pt>
                <c:pt idx="224">
                  <c:v>167.833562</c:v>
                </c:pt>
                <c:pt idx="225">
                  <c:v>168.28271599999999</c:v>
                </c:pt>
                <c:pt idx="226">
                  <c:v>168.70155800000001</c:v>
                </c:pt>
                <c:pt idx="227">
                  <c:v>169.07520199999999</c:v>
                </c:pt>
                <c:pt idx="228">
                  <c:v>169.511</c:v>
                </c:pt>
                <c:pt idx="229">
                  <c:v>169.90655000000001</c:v>
                </c:pt>
                <c:pt idx="230">
                  <c:v>170.27430799999999</c:v>
                </c:pt>
                <c:pt idx="231">
                  <c:v>170.69289800000001</c:v>
                </c:pt>
                <c:pt idx="232">
                  <c:v>171.139892</c:v>
                </c:pt>
                <c:pt idx="233">
                  <c:v>171.52779200000001</c:v>
                </c:pt>
                <c:pt idx="234">
                  <c:v>171.87931399999999</c:v>
                </c:pt>
                <c:pt idx="235">
                  <c:v>172.31914399999999</c:v>
                </c:pt>
                <c:pt idx="236">
                  <c:v>172.70182399999999</c:v>
                </c:pt>
                <c:pt idx="237">
                  <c:v>173.048846</c:v>
                </c:pt>
                <c:pt idx="238">
                  <c:v>173.43878000000001</c:v>
                </c:pt>
                <c:pt idx="239">
                  <c:v>173.85737</c:v>
                </c:pt>
                <c:pt idx="240">
                  <c:v>174.25273999999999</c:v>
                </c:pt>
                <c:pt idx="241">
                  <c:v>174.602012</c:v>
                </c:pt>
                <c:pt idx="242">
                  <c:v>174.99723800000001</c:v>
                </c:pt>
                <c:pt idx="243">
                  <c:v>175.37288000000001</c:v>
                </c:pt>
                <c:pt idx="244">
                  <c:v>175.71001999999999</c:v>
                </c:pt>
                <c:pt idx="245">
                  <c:v>176.110052</c:v>
                </c:pt>
                <c:pt idx="246">
                  <c:v>176.47673</c:v>
                </c:pt>
                <c:pt idx="247">
                  <c:v>176.803898</c:v>
                </c:pt>
                <c:pt idx="248">
                  <c:v>177.17685800000001</c:v>
                </c:pt>
                <c:pt idx="249">
                  <c:v>177.58792399999999</c:v>
                </c:pt>
                <c:pt idx="250">
                  <c:v>177.946034</c:v>
                </c:pt>
                <c:pt idx="251">
                  <c:v>178.26173600000001</c:v>
                </c:pt>
                <c:pt idx="252">
                  <c:v>178.65942799999999</c:v>
                </c:pt>
                <c:pt idx="253">
                  <c:v>179.02076</c:v>
                </c:pt>
                <c:pt idx="254">
                  <c:v>179.34319400000001</c:v>
                </c:pt>
                <c:pt idx="255">
                  <c:v>179.73823999999999</c:v>
                </c:pt>
                <c:pt idx="256">
                  <c:v>180.09312800000001</c:v>
                </c:pt>
                <c:pt idx="257">
                  <c:v>180.41376199999999</c:v>
                </c:pt>
                <c:pt idx="258">
                  <c:v>180.768092</c:v>
                </c:pt>
                <c:pt idx="259">
                  <c:v>181.16333599999999</c:v>
                </c:pt>
                <c:pt idx="260">
                  <c:v>181.520546</c:v>
                </c:pt>
                <c:pt idx="261">
                  <c:v>181.82454799999999</c:v>
                </c:pt>
                <c:pt idx="262">
                  <c:v>182.21297000000001</c:v>
                </c:pt>
                <c:pt idx="263">
                  <c:v>182.567624</c:v>
                </c:pt>
                <c:pt idx="264">
                  <c:v>182.88753800000001</c:v>
                </c:pt>
                <c:pt idx="265">
                  <c:v>183.26372000000001</c:v>
                </c:pt>
                <c:pt idx="266">
                  <c:v>183.619058</c:v>
                </c:pt>
                <c:pt idx="267">
                  <c:v>183.94253599999999</c:v>
                </c:pt>
                <c:pt idx="268">
                  <c:v>184.28127799999999</c:v>
                </c:pt>
                <c:pt idx="269">
                  <c:v>184.66728800000001</c:v>
                </c:pt>
                <c:pt idx="270">
                  <c:v>184.99557200000001</c:v>
                </c:pt>
                <c:pt idx="271">
                  <c:v>185.30630600000001</c:v>
                </c:pt>
                <c:pt idx="272">
                  <c:v>185.69202799999999</c:v>
                </c:pt>
                <c:pt idx="273">
                  <c:v>186.03721400000001</c:v>
                </c:pt>
                <c:pt idx="274">
                  <c:v>186.33907400000001</c:v>
                </c:pt>
                <c:pt idx="275">
                  <c:v>186.68631199999999</c:v>
                </c:pt>
                <c:pt idx="276">
                  <c:v>187.050398</c:v>
                </c:pt>
                <c:pt idx="277">
                  <c:v>187.37839399999999</c:v>
                </c:pt>
                <c:pt idx="278">
                  <c:v>187.68902</c:v>
                </c:pt>
                <c:pt idx="279">
                  <c:v>188.06586799999999</c:v>
                </c:pt>
                <c:pt idx="280">
                  <c:v>188.404124</c:v>
                </c:pt>
                <c:pt idx="281">
                  <c:v>188.71741399999999</c:v>
                </c:pt>
                <c:pt idx="282">
                  <c:v>189.06476000000001</c:v>
                </c:pt>
                <c:pt idx="283">
                  <c:v>189.387968</c:v>
                </c:pt>
                <c:pt idx="284">
                  <c:v>189.683312</c:v>
                </c:pt>
                <c:pt idx="285">
                  <c:v>190.03155799999999</c:v>
                </c:pt>
                <c:pt idx="286">
                  <c:v>190.40329399999999</c:v>
                </c:pt>
                <c:pt idx="287">
                  <c:v>190.689908</c:v>
                </c:pt>
                <c:pt idx="288">
                  <c:v>191.005178</c:v>
                </c:pt>
                <c:pt idx="289">
                  <c:v>191.370758</c:v>
                </c:pt>
                <c:pt idx="290">
                  <c:v>191.70676399999999</c:v>
                </c:pt>
                <c:pt idx="291">
                  <c:v>192.004628</c:v>
                </c:pt>
                <c:pt idx="292">
                  <c:v>192.36095599999999</c:v>
                </c:pt>
                <c:pt idx="293">
                  <c:v>192.68384</c:v>
                </c:pt>
                <c:pt idx="294">
                  <c:v>193.02422000000001</c:v>
                </c:pt>
                <c:pt idx="295">
                  <c:v>193.31402</c:v>
                </c:pt>
                <c:pt idx="296">
                  <c:v>193.66872799999999</c:v>
                </c:pt>
                <c:pt idx="297">
                  <c:v>193.991378</c:v>
                </c:pt>
                <c:pt idx="298">
                  <c:v>194.27108000000001</c:v>
                </c:pt>
                <c:pt idx="299">
                  <c:v>194.65147400000001</c:v>
                </c:pt>
                <c:pt idx="300">
                  <c:v>194.97583399999999</c:v>
                </c:pt>
                <c:pt idx="301">
                  <c:v>195.25810999999999</c:v>
                </c:pt>
                <c:pt idx="302">
                  <c:v>195.609128</c:v>
                </c:pt>
                <c:pt idx="303">
                  <c:v>195.910718</c:v>
                </c:pt>
                <c:pt idx="304">
                  <c:v>196.209014</c:v>
                </c:pt>
                <c:pt idx="305">
                  <c:v>196.54512800000001</c:v>
                </c:pt>
                <c:pt idx="306">
                  <c:v>196.89330200000001</c:v>
                </c:pt>
                <c:pt idx="307">
                  <c:v>197.21701400000001</c:v>
                </c:pt>
                <c:pt idx="308">
                  <c:v>197.50375399999999</c:v>
                </c:pt>
                <c:pt idx="309">
                  <c:v>197.852486</c:v>
                </c:pt>
                <c:pt idx="310">
                  <c:v>198.17495600000001</c:v>
                </c:pt>
                <c:pt idx="311">
                  <c:v>198.508478</c:v>
                </c:pt>
                <c:pt idx="312">
                  <c:v>198.83417</c:v>
                </c:pt>
                <c:pt idx="313">
                  <c:v>199.16906</c:v>
                </c:pt>
                <c:pt idx="314">
                  <c:v>199.48136</c:v>
                </c:pt>
                <c:pt idx="315">
                  <c:v>199.769486</c:v>
                </c:pt>
                <c:pt idx="316">
                  <c:v>200.11042399999999</c:v>
                </c:pt>
                <c:pt idx="317">
                  <c:v>200.44088600000001</c:v>
                </c:pt>
                <c:pt idx="318">
                  <c:v>200.73558199999999</c:v>
                </c:pt>
                <c:pt idx="319">
                  <c:v>201.09169399999999</c:v>
                </c:pt>
                <c:pt idx="320">
                  <c:v>201.414524</c:v>
                </c:pt>
                <c:pt idx="321">
                  <c:v>201.70831999999999</c:v>
                </c:pt>
                <c:pt idx="322">
                  <c:v>202.029188</c:v>
                </c:pt>
                <c:pt idx="323">
                  <c:v>202.38944000000001</c:v>
                </c:pt>
                <c:pt idx="324">
                  <c:v>202.70233400000001</c:v>
                </c:pt>
                <c:pt idx="325">
                  <c:v>202.990262</c:v>
                </c:pt>
                <c:pt idx="326">
                  <c:v>203.33697799999999</c:v>
                </c:pt>
                <c:pt idx="327">
                  <c:v>203.65196</c:v>
                </c:pt>
                <c:pt idx="328">
                  <c:v>203.94678200000001</c:v>
                </c:pt>
                <c:pt idx="329">
                  <c:v>204.28800799999999</c:v>
                </c:pt>
                <c:pt idx="330">
                  <c:v>204.60270199999999</c:v>
                </c:pt>
                <c:pt idx="331">
                  <c:v>204.89167399999999</c:v>
                </c:pt>
                <c:pt idx="332">
                  <c:v>205.210868</c:v>
                </c:pt>
                <c:pt idx="333">
                  <c:v>205.56663800000001</c:v>
                </c:pt>
                <c:pt idx="334">
                  <c:v>205.86592400000001</c:v>
                </c:pt>
                <c:pt idx="335">
                  <c:v>206.17991599999999</c:v>
                </c:pt>
                <c:pt idx="336">
                  <c:v>206.49552800000001</c:v>
                </c:pt>
                <c:pt idx="337">
                  <c:v>206.81670199999999</c:v>
                </c:pt>
                <c:pt idx="338">
                  <c:v>207.0959</c:v>
                </c:pt>
                <c:pt idx="339">
                  <c:v>207.43489400000001</c:v>
                </c:pt>
                <c:pt idx="340">
                  <c:v>207.736628</c:v>
                </c:pt>
                <c:pt idx="341">
                  <c:v>208.05013400000001</c:v>
                </c:pt>
                <c:pt idx="342">
                  <c:v>208.34144599999999</c:v>
                </c:pt>
                <c:pt idx="343">
                  <c:v>208.67786599999999</c:v>
                </c:pt>
                <c:pt idx="344">
                  <c:v>208.987088</c:v>
                </c:pt>
                <c:pt idx="345">
                  <c:v>209.261246</c:v>
                </c:pt>
                <c:pt idx="346">
                  <c:v>209.60608999999999</c:v>
                </c:pt>
                <c:pt idx="347">
                  <c:v>209.92911799999999</c:v>
                </c:pt>
                <c:pt idx="348">
                  <c:v>210.24138199999999</c:v>
                </c:pt>
                <c:pt idx="349">
                  <c:v>210.53550200000001</c:v>
                </c:pt>
                <c:pt idx="350">
                  <c:v>210.831728</c:v>
                </c:pt>
                <c:pt idx="351">
                  <c:v>211.12928600000001</c:v>
                </c:pt>
                <c:pt idx="352">
                  <c:v>211.39906999999999</c:v>
                </c:pt>
                <c:pt idx="353">
                  <c:v>211.73736199999999</c:v>
                </c:pt>
                <c:pt idx="354">
                  <c:v>212.02879999999999</c:v>
                </c:pt>
                <c:pt idx="355">
                  <c:v>212.27918</c:v>
                </c:pt>
                <c:pt idx="356">
                  <c:v>212.60156000000001</c:v>
                </c:pt>
                <c:pt idx="357">
                  <c:v>212.87065999999999</c:v>
                </c:pt>
                <c:pt idx="358">
                  <c:v>213.13633999999999</c:v>
                </c:pt>
                <c:pt idx="359">
                  <c:v>213.41749999999999</c:v>
                </c:pt>
                <c:pt idx="360">
                  <c:v>213.69524000000001</c:v>
                </c:pt>
                <c:pt idx="361">
                  <c:v>213.97280000000001</c:v>
                </c:pt>
                <c:pt idx="362">
                  <c:v>214.21454</c:v>
                </c:pt>
                <c:pt idx="363">
                  <c:v>214.50308000000001</c:v>
                </c:pt>
                <c:pt idx="364">
                  <c:v>214.77199999999999</c:v>
                </c:pt>
                <c:pt idx="365">
                  <c:v>215.01230000000001</c:v>
                </c:pt>
                <c:pt idx="366">
                  <c:v>215.29112000000001</c:v>
                </c:pt>
                <c:pt idx="367">
                  <c:v>215.5694</c:v>
                </c:pt>
                <c:pt idx="368">
                  <c:v>215.84605999999999</c:v>
                </c:pt>
                <c:pt idx="369">
                  <c:v>216.08959999999999</c:v>
                </c:pt>
                <c:pt idx="370">
                  <c:v>216.3776</c:v>
                </c:pt>
                <c:pt idx="371">
                  <c:v>216.66650000000001</c:v>
                </c:pt>
                <c:pt idx="372">
                  <c:v>216.9239</c:v>
                </c:pt>
                <c:pt idx="373">
                  <c:v>217.23746</c:v>
                </c:pt>
                <c:pt idx="374">
                  <c:v>217.52330000000001</c:v>
                </c:pt>
                <c:pt idx="375">
                  <c:v>217.77925999999999</c:v>
                </c:pt>
                <c:pt idx="376">
                  <c:v>218.09551999999999</c:v>
                </c:pt>
                <c:pt idx="377">
                  <c:v>218.38478000000001</c:v>
                </c:pt>
                <c:pt idx="378">
                  <c:v>218.68232</c:v>
                </c:pt>
                <c:pt idx="379">
                  <c:v>218.95699999999999</c:v>
                </c:pt>
                <c:pt idx="380">
                  <c:v>219.28370000000001</c:v>
                </c:pt>
                <c:pt idx="381">
                  <c:v>219.56971999999999</c:v>
                </c:pt>
                <c:pt idx="382">
                  <c:v>219.85177999999999</c:v>
                </c:pt>
                <c:pt idx="383">
                  <c:v>220.15454</c:v>
                </c:pt>
                <c:pt idx="384">
                  <c:v>220.43822</c:v>
                </c:pt>
                <c:pt idx="385">
                  <c:v>220.69994</c:v>
                </c:pt>
                <c:pt idx="386">
                  <c:v>221.01764</c:v>
                </c:pt>
                <c:pt idx="387">
                  <c:v>221.30600000000001</c:v>
                </c:pt>
                <c:pt idx="388">
                  <c:v>221.60354000000001</c:v>
                </c:pt>
                <c:pt idx="389">
                  <c:v>221.86994000000001</c:v>
                </c:pt>
                <c:pt idx="390">
                  <c:v>222.18188000000001</c:v>
                </c:pt>
                <c:pt idx="391">
                  <c:v>222.42902000000001</c:v>
                </c:pt>
                <c:pt idx="392">
                  <c:v>222.64016000000001</c:v>
                </c:pt>
                <c:pt idx="393">
                  <c:v>222.88910000000001</c:v>
                </c:pt>
                <c:pt idx="394">
                  <c:v>223.11284000000001</c:v>
                </c:pt>
                <c:pt idx="395">
                  <c:v>223.32578000000001</c:v>
                </c:pt>
                <c:pt idx="396">
                  <c:v>223.54033999999999</c:v>
                </c:pt>
                <c:pt idx="397">
                  <c:v>223.75579999999999</c:v>
                </c:pt>
                <c:pt idx="398">
                  <c:v>223.97306</c:v>
                </c:pt>
                <c:pt idx="399">
                  <c:v>224.16980000000001</c:v>
                </c:pt>
                <c:pt idx="400">
                  <c:v>224.3921</c:v>
                </c:pt>
                <c:pt idx="401">
                  <c:v>224.59657999999999</c:v>
                </c:pt>
                <c:pt idx="402">
                  <c:v>224.79043999999999</c:v>
                </c:pt>
                <c:pt idx="403">
                  <c:v>225.02588</c:v>
                </c:pt>
                <c:pt idx="404">
                  <c:v>225.25033999999999</c:v>
                </c:pt>
                <c:pt idx="405">
                  <c:v>225.45877999999999</c:v>
                </c:pt>
                <c:pt idx="406">
                  <c:v>225.66668000000001</c:v>
                </c:pt>
                <c:pt idx="407">
                  <c:v>225.90788000000001</c:v>
                </c:pt>
                <c:pt idx="408">
                  <c:v>226.11722</c:v>
                </c:pt>
                <c:pt idx="409">
                  <c:v>226.30784</c:v>
                </c:pt>
                <c:pt idx="410">
                  <c:v>226.54382000000001</c:v>
                </c:pt>
                <c:pt idx="411">
                  <c:v>226.76648</c:v>
                </c:pt>
                <c:pt idx="412">
                  <c:v>226.95547999999999</c:v>
                </c:pt>
                <c:pt idx="413">
                  <c:v>227.20171999999999</c:v>
                </c:pt>
                <c:pt idx="414">
                  <c:v>227.42509999999999</c:v>
                </c:pt>
                <c:pt idx="415">
                  <c:v>227.64344</c:v>
                </c:pt>
                <c:pt idx="416">
                  <c:v>227.8544</c:v>
                </c:pt>
                <c:pt idx="417">
                  <c:v>228.08534</c:v>
                </c:pt>
                <c:pt idx="418">
                  <c:v>228.30601999999999</c:v>
                </c:pt>
                <c:pt idx="419">
                  <c:v>228.51158000000001</c:v>
                </c:pt>
                <c:pt idx="420">
                  <c:v>228.7535</c:v>
                </c:pt>
                <c:pt idx="421">
                  <c:v>228.98408000000001</c:v>
                </c:pt>
                <c:pt idx="422">
                  <c:v>229.20692</c:v>
                </c:pt>
                <c:pt idx="423">
                  <c:v>229.42903999999999</c:v>
                </c:pt>
                <c:pt idx="424">
                  <c:v>229.66033999999999</c:v>
                </c:pt>
                <c:pt idx="425">
                  <c:v>229.88426000000001</c:v>
                </c:pt>
                <c:pt idx="426">
                  <c:v>230.10476</c:v>
                </c:pt>
                <c:pt idx="427">
                  <c:v>230.36575999999999</c:v>
                </c:pt>
                <c:pt idx="428">
                  <c:v>230.58356000000001</c:v>
                </c:pt>
                <c:pt idx="429">
                  <c:v>230.78425999999999</c:v>
                </c:pt>
                <c:pt idx="430">
                  <c:v>231.05137999999999</c:v>
                </c:pt>
                <c:pt idx="431">
                  <c:v>231.28106</c:v>
                </c:pt>
                <c:pt idx="432">
                  <c:v>231.49814000000001</c:v>
                </c:pt>
                <c:pt idx="433">
                  <c:v>231.72584000000001</c:v>
                </c:pt>
                <c:pt idx="434">
                  <c:v>231.96848</c:v>
                </c:pt>
                <c:pt idx="435">
                  <c:v>232.19438</c:v>
                </c:pt>
                <c:pt idx="436">
                  <c:v>232.40389999999999</c:v>
                </c:pt>
                <c:pt idx="437">
                  <c:v>232.64276000000001</c:v>
                </c:pt>
                <c:pt idx="438">
                  <c:v>232.88738000000001</c:v>
                </c:pt>
                <c:pt idx="439">
                  <c:v>233.12119999999999</c:v>
                </c:pt>
                <c:pt idx="440">
                  <c:v>233.34854000000001</c:v>
                </c:pt>
                <c:pt idx="441">
                  <c:v>233.57210000000001</c:v>
                </c:pt>
                <c:pt idx="442">
                  <c:v>233.79386</c:v>
                </c:pt>
                <c:pt idx="443">
                  <c:v>234.03631999999999</c:v>
                </c:pt>
                <c:pt idx="444">
                  <c:v>234.26671999999999</c:v>
                </c:pt>
                <c:pt idx="445">
                  <c:v>234.48758000000001</c:v>
                </c:pt>
                <c:pt idx="446">
                  <c:v>234.70160000000001</c:v>
                </c:pt>
                <c:pt idx="447">
                  <c:v>234.959</c:v>
                </c:pt>
                <c:pt idx="448">
                  <c:v>235.18958000000001</c:v>
                </c:pt>
                <c:pt idx="449">
                  <c:v>235.42771999999999</c:v>
                </c:pt>
                <c:pt idx="450">
                  <c:v>235.66712000000001</c:v>
                </c:pt>
                <c:pt idx="451">
                  <c:v>235.90039999999999</c:v>
                </c:pt>
                <c:pt idx="452">
                  <c:v>236.14088000000001</c:v>
                </c:pt>
                <c:pt idx="453">
                  <c:v>236.38388</c:v>
                </c:pt>
                <c:pt idx="454">
                  <c:v>236.63372000000001</c:v>
                </c:pt>
                <c:pt idx="455">
                  <c:v>236.85764</c:v>
                </c:pt>
                <c:pt idx="456">
                  <c:v>237.05887999999999</c:v>
                </c:pt>
                <c:pt idx="457">
                  <c:v>237.32671999999999</c:v>
                </c:pt>
                <c:pt idx="458">
                  <c:v>237.57728</c:v>
                </c:pt>
                <c:pt idx="459">
                  <c:v>237.83539999999999</c:v>
                </c:pt>
                <c:pt idx="460">
                  <c:v>238.07570000000001</c:v>
                </c:pt>
                <c:pt idx="461">
                  <c:v>238.30771999999999</c:v>
                </c:pt>
                <c:pt idx="462">
                  <c:v>238.53649999999999</c:v>
                </c:pt>
                <c:pt idx="463">
                  <c:v>238.75934000000001</c:v>
                </c:pt>
                <c:pt idx="464">
                  <c:v>239.01133999999999</c:v>
                </c:pt>
                <c:pt idx="465">
                  <c:v>239.26514</c:v>
                </c:pt>
                <c:pt idx="466">
                  <c:v>239.48312000000001</c:v>
                </c:pt>
                <c:pt idx="467">
                  <c:v>239.9819</c:v>
                </c:pt>
                <c:pt idx="468">
                  <c:v>240.78002000000001</c:v>
                </c:pt>
                <c:pt idx="469">
                  <c:v>241.56301999999999</c:v>
                </c:pt>
                <c:pt idx="470">
                  <c:v>242.27618000000001</c:v>
                </c:pt>
                <c:pt idx="471">
                  <c:v>242.8997</c:v>
                </c:pt>
                <c:pt idx="472">
                  <c:v>243.43520000000001</c:v>
                </c:pt>
                <c:pt idx="473">
                  <c:v>243.88051999999999</c:v>
                </c:pt>
                <c:pt idx="474">
                  <c:v>244.37443999999999</c:v>
                </c:pt>
                <c:pt idx="475">
                  <c:v>244.75604000000001</c:v>
                </c:pt>
                <c:pt idx="476">
                  <c:v>245.04151999999999</c:v>
                </c:pt>
                <c:pt idx="477">
                  <c:v>245.3657</c:v>
                </c:pt>
                <c:pt idx="478">
                  <c:v>245.64992000000001</c:v>
                </c:pt>
                <c:pt idx="479">
                  <c:v>245.87312</c:v>
                </c:pt>
                <c:pt idx="480">
                  <c:v>246.05779999999999</c:v>
                </c:pt>
                <c:pt idx="481">
                  <c:v>246.2252</c:v>
                </c:pt>
                <c:pt idx="482">
                  <c:v>246.37226000000001</c:v>
                </c:pt>
                <c:pt idx="483">
                  <c:v>246.48421999999999</c:v>
                </c:pt>
                <c:pt idx="484">
                  <c:v>246.58825999999999</c:v>
                </c:pt>
                <c:pt idx="485">
                  <c:v>246.67501999999999</c:v>
                </c:pt>
                <c:pt idx="486">
                  <c:v>246.74216000000001</c:v>
                </c:pt>
                <c:pt idx="487">
                  <c:v>246.79633999999999</c:v>
                </c:pt>
                <c:pt idx="488">
                  <c:v>246.81595999999999</c:v>
                </c:pt>
                <c:pt idx="489">
                  <c:v>246.83179999999999</c:v>
                </c:pt>
                <c:pt idx="490">
                  <c:v>246.84332000000001</c:v>
                </c:pt>
                <c:pt idx="491">
                  <c:v>246.82874000000001</c:v>
                </c:pt>
                <c:pt idx="492">
                  <c:v>246.80354</c:v>
                </c:pt>
                <c:pt idx="493">
                  <c:v>246.76718</c:v>
                </c:pt>
                <c:pt idx="494">
                  <c:v>246.71317999999999</c:v>
                </c:pt>
                <c:pt idx="495">
                  <c:v>246.66422</c:v>
                </c:pt>
                <c:pt idx="496">
                  <c:v>246.59294</c:v>
                </c:pt>
                <c:pt idx="497">
                  <c:v>246.50726</c:v>
                </c:pt>
                <c:pt idx="498">
                  <c:v>246.43039999999999</c:v>
                </c:pt>
                <c:pt idx="499">
                  <c:v>246.33356000000001</c:v>
                </c:pt>
                <c:pt idx="500">
                  <c:v>246.24860000000001</c:v>
                </c:pt>
                <c:pt idx="501">
                  <c:v>246.12386000000001</c:v>
                </c:pt>
                <c:pt idx="502">
                  <c:v>246.00721999999999</c:v>
                </c:pt>
                <c:pt idx="503">
                  <c:v>245.88932</c:v>
                </c:pt>
                <c:pt idx="504">
                  <c:v>245.76259999999999</c:v>
                </c:pt>
                <c:pt idx="505">
                  <c:v>245.62381999999999</c:v>
                </c:pt>
                <c:pt idx="506">
                  <c:v>245.46758</c:v>
                </c:pt>
                <c:pt idx="507">
                  <c:v>245.32015999999999</c:v>
                </c:pt>
                <c:pt idx="508">
                  <c:v>245.17328000000001</c:v>
                </c:pt>
                <c:pt idx="509">
                  <c:v>245.00984</c:v>
                </c:pt>
                <c:pt idx="510">
                  <c:v>244.85756000000001</c:v>
                </c:pt>
                <c:pt idx="511">
                  <c:v>244.65884</c:v>
                </c:pt>
                <c:pt idx="512">
                  <c:v>244.47308000000001</c:v>
                </c:pt>
                <c:pt idx="513">
                  <c:v>244.26877999999999</c:v>
                </c:pt>
                <c:pt idx="514">
                  <c:v>244.08770000000001</c:v>
                </c:pt>
                <c:pt idx="515">
                  <c:v>243.88394</c:v>
                </c:pt>
                <c:pt idx="516">
                  <c:v>243.67027999999999</c:v>
                </c:pt>
                <c:pt idx="517">
                  <c:v>243.45967999999999</c:v>
                </c:pt>
                <c:pt idx="518">
                  <c:v>243.24943999999999</c:v>
                </c:pt>
                <c:pt idx="519">
                  <c:v>243.02858000000001</c:v>
                </c:pt>
                <c:pt idx="520">
                  <c:v>242.81852000000001</c:v>
                </c:pt>
                <c:pt idx="521">
                  <c:v>242.56381999999999</c:v>
                </c:pt>
                <c:pt idx="522">
                  <c:v>242.31523999999999</c:v>
                </c:pt>
                <c:pt idx="523">
                  <c:v>242.08124000000001</c:v>
                </c:pt>
                <c:pt idx="524">
                  <c:v>241.84345999999999</c:v>
                </c:pt>
                <c:pt idx="525">
                  <c:v>241.58984000000001</c:v>
                </c:pt>
                <c:pt idx="526">
                  <c:v>241.33838</c:v>
                </c:pt>
                <c:pt idx="527">
                  <c:v>241.0889</c:v>
                </c:pt>
                <c:pt idx="528">
                  <c:v>240.82213999999999</c:v>
                </c:pt>
                <c:pt idx="529">
                  <c:v>240.54764</c:v>
                </c:pt>
                <c:pt idx="530">
                  <c:v>240.29761999999999</c:v>
                </c:pt>
                <c:pt idx="531">
                  <c:v>240.00980000000001</c:v>
                </c:pt>
                <c:pt idx="532">
                  <c:v>239.73187999999999</c:v>
                </c:pt>
                <c:pt idx="533">
                  <c:v>239.44514000000001</c:v>
                </c:pt>
                <c:pt idx="534">
                  <c:v>239.15786</c:v>
                </c:pt>
                <c:pt idx="535">
                  <c:v>238.87778</c:v>
                </c:pt>
                <c:pt idx="536">
                  <c:v>238.57934</c:v>
                </c:pt>
                <c:pt idx="537">
                  <c:v>238.32373999999999</c:v>
                </c:pt>
                <c:pt idx="538">
                  <c:v>237.98048</c:v>
                </c:pt>
                <c:pt idx="539">
                  <c:v>237.68294</c:v>
                </c:pt>
                <c:pt idx="540">
                  <c:v>237.37370000000001</c:v>
                </c:pt>
                <c:pt idx="541">
                  <c:v>237.07921999999999</c:v>
                </c:pt>
                <c:pt idx="542">
                  <c:v>236.7662</c:v>
                </c:pt>
                <c:pt idx="543">
                  <c:v>236.45606000000001</c:v>
                </c:pt>
                <c:pt idx="544">
                  <c:v>236.15582000000001</c:v>
                </c:pt>
                <c:pt idx="545">
                  <c:v>235.8356</c:v>
                </c:pt>
                <c:pt idx="546">
                  <c:v>235.51087999999999</c:v>
                </c:pt>
                <c:pt idx="547">
                  <c:v>235.22846000000001</c:v>
                </c:pt>
                <c:pt idx="548">
                  <c:v>234.87602000000001</c:v>
                </c:pt>
                <c:pt idx="549">
                  <c:v>234.55148</c:v>
                </c:pt>
                <c:pt idx="550">
                  <c:v>234.22927999999999</c:v>
                </c:pt>
                <c:pt idx="551">
                  <c:v>233.90618000000001</c:v>
                </c:pt>
                <c:pt idx="552">
                  <c:v>233.58235999999999</c:v>
                </c:pt>
                <c:pt idx="553">
                  <c:v>233.24539999999999</c:v>
                </c:pt>
                <c:pt idx="554">
                  <c:v>232.91654</c:v>
                </c:pt>
                <c:pt idx="555">
                  <c:v>232.59343999999999</c:v>
                </c:pt>
                <c:pt idx="556">
                  <c:v>232.25396000000001</c:v>
                </c:pt>
                <c:pt idx="557">
                  <c:v>231.94832</c:v>
                </c:pt>
                <c:pt idx="558">
                  <c:v>231.5831</c:v>
                </c:pt>
                <c:pt idx="559">
                  <c:v>231.23804000000001</c:v>
                </c:pt>
                <c:pt idx="560">
                  <c:v>230.93168</c:v>
                </c:pt>
                <c:pt idx="561">
                  <c:v>230.56358</c:v>
                </c:pt>
                <c:pt idx="562">
                  <c:v>230.22139999999999</c:v>
                </c:pt>
                <c:pt idx="563">
                  <c:v>229.86752000000001</c:v>
                </c:pt>
                <c:pt idx="564">
                  <c:v>229.52462</c:v>
                </c:pt>
                <c:pt idx="565">
                  <c:v>229.17740000000001</c:v>
                </c:pt>
                <c:pt idx="566">
                  <c:v>228.81272000000001</c:v>
                </c:pt>
                <c:pt idx="567">
                  <c:v>228.51356000000001</c:v>
                </c:pt>
                <c:pt idx="568">
                  <c:v>228.1352</c:v>
                </c:pt>
                <c:pt idx="569">
                  <c:v>227.78636</c:v>
                </c:pt>
                <c:pt idx="570">
                  <c:v>227.43049999999999</c:v>
                </c:pt>
                <c:pt idx="571">
                  <c:v>227.08202</c:v>
                </c:pt>
                <c:pt idx="572">
                  <c:v>226.74469999999999</c:v>
                </c:pt>
                <c:pt idx="573">
                  <c:v>226.39892</c:v>
                </c:pt>
                <c:pt idx="574">
                  <c:v>226.07545999999999</c:v>
                </c:pt>
                <c:pt idx="575">
                  <c:v>225.67207999999999</c:v>
                </c:pt>
                <c:pt idx="576">
                  <c:v>225.33583999999999</c:v>
                </c:pt>
                <c:pt idx="577">
                  <c:v>225.03182000000001</c:v>
                </c:pt>
                <c:pt idx="578">
                  <c:v>224.62304</c:v>
                </c:pt>
                <c:pt idx="579">
                  <c:v>224.27564000000001</c:v>
                </c:pt>
                <c:pt idx="580">
                  <c:v>223.91041999999999</c:v>
                </c:pt>
                <c:pt idx="581">
                  <c:v>223.55995999999999</c:v>
                </c:pt>
                <c:pt idx="582">
                  <c:v>223.20733999999999</c:v>
                </c:pt>
                <c:pt idx="583">
                  <c:v>222.84554</c:v>
                </c:pt>
                <c:pt idx="584">
                  <c:v>222.5264</c:v>
                </c:pt>
                <c:pt idx="585">
                  <c:v>222.14804000000001</c:v>
                </c:pt>
                <c:pt idx="586">
                  <c:v>221.79650000000001</c:v>
                </c:pt>
                <c:pt idx="587">
                  <c:v>221.47033999999999</c:v>
                </c:pt>
                <c:pt idx="588">
                  <c:v>221.08081999999999</c:v>
                </c:pt>
                <c:pt idx="589">
                  <c:v>220.73666</c:v>
                </c:pt>
                <c:pt idx="590">
                  <c:v>220.37216000000001</c:v>
                </c:pt>
                <c:pt idx="591">
                  <c:v>220.01900000000001</c:v>
                </c:pt>
                <c:pt idx="592">
                  <c:v>219.65450000000001</c:v>
                </c:pt>
                <c:pt idx="593">
                  <c:v>219.30817999999999</c:v>
                </c:pt>
                <c:pt idx="594">
                  <c:v>218.9984</c:v>
                </c:pt>
                <c:pt idx="595">
                  <c:v>218.61266000000001</c:v>
                </c:pt>
                <c:pt idx="596">
                  <c:v>218.26004</c:v>
                </c:pt>
                <c:pt idx="597">
                  <c:v>217.91605999999999</c:v>
                </c:pt>
                <c:pt idx="598">
                  <c:v>217.55372</c:v>
                </c:pt>
                <c:pt idx="599">
                  <c:v>217.19066000000001</c:v>
                </c:pt>
                <c:pt idx="600">
                  <c:v>216.86107999999999</c:v>
                </c:pt>
                <c:pt idx="601">
                  <c:v>216.51097999999999</c:v>
                </c:pt>
                <c:pt idx="602">
                  <c:v>216.15817999999999</c:v>
                </c:pt>
                <c:pt idx="603">
                  <c:v>215.79674</c:v>
                </c:pt>
                <c:pt idx="604">
                  <c:v>215.4776</c:v>
                </c:pt>
                <c:pt idx="605">
                  <c:v>215.08322000000001</c:v>
                </c:pt>
                <c:pt idx="606">
                  <c:v>214.73473999999999</c:v>
                </c:pt>
                <c:pt idx="607">
                  <c:v>214.39472000000001</c:v>
                </c:pt>
                <c:pt idx="608">
                  <c:v>214.03814</c:v>
                </c:pt>
                <c:pt idx="609">
                  <c:v>213.68588</c:v>
                </c:pt>
                <c:pt idx="610">
                  <c:v>213.35288</c:v>
                </c:pt>
                <c:pt idx="611">
                  <c:v>212.99881999999999</c:v>
                </c:pt>
                <c:pt idx="612">
                  <c:v>212.64457999999999</c:v>
                </c:pt>
                <c:pt idx="613">
                  <c:v>212.29628</c:v>
                </c:pt>
                <c:pt idx="614">
                  <c:v>211.995734</c:v>
                </c:pt>
                <c:pt idx="615">
                  <c:v>211.619732</c:v>
                </c:pt>
                <c:pt idx="616">
                  <c:v>211.27694</c:v>
                </c:pt>
                <c:pt idx="617">
                  <c:v>210.92223200000001</c:v>
                </c:pt>
                <c:pt idx="618">
                  <c:v>210.56770399999999</c:v>
                </c:pt>
                <c:pt idx="619">
                  <c:v>210.23119399999999</c:v>
                </c:pt>
                <c:pt idx="620">
                  <c:v>209.90640200000001</c:v>
                </c:pt>
                <c:pt idx="621">
                  <c:v>209.59664000000001</c:v>
                </c:pt>
                <c:pt idx="622">
                  <c:v>209.225066</c:v>
                </c:pt>
                <c:pt idx="623">
                  <c:v>208.89620600000001</c:v>
                </c:pt>
                <c:pt idx="624">
                  <c:v>208.545782</c:v>
                </c:pt>
                <c:pt idx="625">
                  <c:v>208.20468199999999</c:v>
                </c:pt>
                <c:pt idx="626">
                  <c:v>207.87035</c:v>
                </c:pt>
                <c:pt idx="627">
                  <c:v>207.53524400000001</c:v>
                </c:pt>
                <c:pt idx="628">
                  <c:v>207.205376</c:v>
                </c:pt>
                <c:pt idx="629">
                  <c:v>206.86740800000001</c:v>
                </c:pt>
                <c:pt idx="630">
                  <c:v>206.53647799999999</c:v>
                </c:pt>
                <c:pt idx="631">
                  <c:v>206.20135400000001</c:v>
                </c:pt>
                <c:pt idx="632">
                  <c:v>205.86711199999999</c:v>
                </c:pt>
                <c:pt idx="633">
                  <c:v>205.53071</c:v>
                </c:pt>
                <c:pt idx="634">
                  <c:v>205.20449600000001</c:v>
                </c:pt>
                <c:pt idx="635">
                  <c:v>204.88123400000001</c:v>
                </c:pt>
                <c:pt idx="636">
                  <c:v>204.54623599999999</c:v>
                </c:pt>
                <c:pt idx="637">
                  <c:v>204.22004000000001</c:v>
                </c:pt>
                <c:pt idx="638">
                  <c:v>203.90723600000001</c:v>
                </c:pt>
                <c:pt idx="639">
                  <c:v>203.58012199999999</c:v>
                </c:pt>
                <c:pt idx="640">
                  <c:v>203.22319999999999</c:v>
                </c:pt>
                <c:pt idx="641">
                  <c:v>202.92917</c:v>
                </c:pt>
                <c:pt idx="642">
                  <c:v>202.59915799999999</c:v>
                </c:pt>
                <c:pt idx="643">
                  <c:v>202.248302</c:v>
                </c:pt>
                <c:pt idx="644">
                  <c:v>201.92873</c:v>
                </c:pt>
                <c:pt idx="645">
                  <c:v>201.61796000000001</c:v>
                </c:pt>
                <c:pt idx="646">
                  <c:v>201.28553600000001</c:v>
                </c:pt>
                <c:pt idx="647">
                  <c:v>200.96274199999999</c:v>
                </c:pt>
                <c:pt idx="648">
                  <c:v>200.638508</c:v>
                </c:pt>
                <c:pt idx="649">
                  <c:v>200.31422000000001</c:v>
                </c:pt>
                <c:pt idx="650">
                  <c:v>199.986818</c:v>
                </c:pt>
                <c:pt idx="651">
                  <c:v>199.70959999999999</c:v>
                </c:pt>
                <c:pt idx="652">
                  <c:v>199.347386</c:v>
                </c:pt>
                <c:pt idx="653">
                  <c:v>199.03098199999999</c:v>
                </c:pt>
                <c:pt idx="654">
                  <c:v>198.715766</c:v>
                </c:pt>
                <c:pt idx="655">
                  <c:v>198.39835400000001</c:v>
                </c:pt>
                <c:pt idx="656">
                  <c:v>198.12509600000001</c:v>
                </c:pt>
                <c:pt idx="657">
                  <c:v>197.8511</c:v>
                </c:pt>
                <c:pt idx="658">
                  <c:v>197.561804</c:v>
                </c:pt>
                <c:pt idx="659">
                  <c:v>197.21562800000001</c:v>
                </c:pt>
                <c:pt idx="660">
                  <c:v>196.92138199999999</c:v>
                </c:pt>
                <c:pt idx="661">
                  <c:v>196.62913399999999</c:v>
                </c:pt>
                <c:pt idx="662">
                  <c:v>196.32623000000001</c:v>
                </c:pt>
                <c:pt idx="663">
                  <c:v>196.019294</c:v>
                </c:pt>
                <c:pt idx="664">
                  <c:v>195.72188</c:v>
                </c:pt>
                <c:pt idx="665">
                  <c:v>195.419678</c:v>
                </c:pt>
                <c:pt idx="666">
                  <c:v>195.11635999999999</c:v>
                </c:pt>
                <c:pt idx="667">
                  <c:v>194.814932</c:v>
                </c:pt>
                <c:pt idx="668">
                  <c:v>194.50907599999999</c:v>
                </c:pt>
                <c:pt idx="669">
                  <c:v>194.20817</c:v>
                </c:pt>
                <c:pt idx="670">
                  <c:v>193.89911000000001</c:v>
                </c:pt>
                <c:pt idx="671">
                  <c:v>193.59138200000001</c:v>
                </c:pt>
                <c:pt idx="672">
                  <c:v>193.29038600000001</c:v>
                </c:pt>
                <c:pt idx="673">
                  <c:v>192.99615800000001</c:v>
                </c:pt>
                <c:pt idx="674">
                  <c:v>192.67943</c:v>
                </c:pt>
                <c:pt idx="675">
                  <c:v>192.377048</c:v>
                </c:pt>
                <c:pt idx="676">
                  <c:v>192.08352199999999</c:v>
                </c:pt>
                <c:pt idx="677">
                  <c:v>191.78396599999999</c:v>
                </c:pt>
                <c:pt idx="678">
                  <c:v>191.502554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2B4-48A4-AD26-422C964468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801312"/>
        <c:axId val="365801640"/>
      </c:scatterChart>
      <c:valAx>
        <c:axId val="365801312"/>
        <c:scaling>
          <c:orientation val="minMax"/>
          <c:max val="7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801640"/>
        <c:crosses val="autoZero"/>
        <c:crossBetween val="midCat"/>
      </c:valAx>
      <c:valAx>
        <c:axId val="365801640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801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External Temperatures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'9-29-2022 10-23-02 AM'!$B$1</c:f>
              <c:strCache>
                <c:ptCount val="1"/>
                <c:pt idx="0">
                  <c:v>TC1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Ref>
              <c:f>'9-29-2022 10-23-02 AM'!$A$2:$A$845</c:f>
              <c:strCache>
                <c:ptCount val="844"/>
                <c:pt idx="0">
                  <c:v>1.02</c:v>
                </c:pt>
                <c:pt idx="1">
                  <c:v>2.01</c:v>
                </c:pt>
                <c:pt idx="2">
                  <c:v>3.00</c:v>
                </c:pt>
                <c:pt idx="3">
                  <c:v>1.00</c:v>
                </c:pt>
                <c:pt idx="4">
                  <c:v>1.99</c:v>
                </c:pt>
                <c:pt idx="5">
                  <c:v>3.00</c:v>
                </c:pt>
                <c:pt idx="6">
                  <c:v>4.00</c:v>
                </c:pt>
                <c:pt idx="7">
                  <c:v>5.00</c:v>
                </c:pt>
                <c:pt idx="8">
                  <c:v>5.99</c:v>
                </c:pt>
                <c:pt idx="9">
                  <c:v>7.00</c:v>
                </c:pt>
                <c:pt idx="10">
                  <c:v>8.00</c:v>
                </c:pt>
                <c:pt idx="11">
                  <c:v>9.00</c:v>
                </c:pt>
                <c:pt idx="12">
                  <c:v>9.99</c:v>
                </c:pt>
                <c:pt idx="13">
                  <c:v>11.00</c:v>
                </c:pt>
                <c:pt idx="14">
                  <c:v>12.00</c:v>
                </c:pt>
                <c:pt idx="15">
                  <c:v>12.99</c:v>
                </c:pt>
                <c:pt idx="16">
                  <c:v>14.00</c:v>
                </c:pt>
                <c:pt idx="17">
                  <c:v>15.00</c:v>
                </c:pt>
                <c:pt idx="18">
                  <c:v>16.00</c:v>
                </c:pt>
                <c:pt idx="19">
                  <c:v>16.99</c:v>
                </c:pt>
                <c:pt idx="20">
                  <c:v>18.00</c:v>
                </c:pt>
                <c:pt idx="21">
                  <c:v>19.00</c:v>
                </c:pt>
                <c:pt idx="22">
                  <c:v>19.99</c:v>
                </c:pt>
                <c:pt idx="23">
                  <c:v>21.00</c:v>
                </c:pt>
                <c:pt idx="24">
                  <c:v>22.00</c:v>
                </c:pt>
                <c:pt idx="25">
                  <c:v>23.00</c:v>
                </c:pt>
                <c:pt idx="26">
                  <c:v>23.99</c:v>
                </c:pt>
                <c:pt idx="27">
                  <c:v>25.00</c:v>
                </c:pt>
                <c:pt idx="28">
                  <c:v>26.00</c:v>
                </c:pt>
                <c:pt idx="29">
                  <c:v>27.00</c:v>
                </c:pt>
                <c:pt idx="30">
                  <c:v>27.99</c:v>
                </c:pt>
                <c:pt idx="31">
                  <c:v>29.00</c:v>
                </c:pt>
                <c:pt idx="32">
                  <c:v>30.00</c:v>
                </c:pt>
                <c:pt idx="33">
                  <c:v>30.99</c:v>
                </c:pt>
                <c:pt idx="34">
                  <c:v>32.00</c:v>
                </c:pt>
                <c:pt idx="35">
                  <c:v>33.00</c:v>
                </c:pt>
                <c:pt idx="36">
                  <c:v>34.00</c:v>
                </c:pt>
                <c:pt idx="37">
                  <c:v>34.99</c:v>
                </c:pt>
                <c:pt idx="38">
                  <c:v>36.00</c:v>
                </c:pt>
                <c:pt idx="39">
                  <c:v>37.00</c:v>
                </c:pt>
                <c:pt idx="40">
                  <c:v>38.00</c:v>
                </c:pt>
                <c:pt idx="41">
                  <c:v>38.99</c:v>
                </c:pt>
                <c:pt idx="42">
                  <c:v>40.00</c:v>
                </c:pt>
                <c:pt idx="43">
                  <c:v>41.00</c:v>
                </c:pt>
                <c:pt idx="44">
                  <c:v>41.99</c:v>
                </c:pt>
                <c:pt idx="45">
                  <c:v>43.00</c:v>
                </c:pt>
                <c:pt idx="46">
                  <c:v>44.00</c:v>
                </c:pt>
                <c:pt idx="47">
                  <c:v>45.00</c:v>
                </c:pt>
                <c:pt idx="48">
                  <c:v>45.99</c:v>
                </c:pt>
                <c:pt idx="49">
                  <c:v>47.00</c:v>
                </c:pt>
                <c:pt idx="50">
                  <c:v>48.00</c:v>
                </c:pt>
                <c:pt idx="51">
                  <c:v>49.00</c:v>
                </c:pt>
                <c:pt idx="52">
                  <c:v>49.99</c:v>
                </c:pt>
                <c:pt idx="53">
                  <c:v>51.00</c:v>
                </c:pt>
                <c:pt idx="54">
                  <c:v>52.00</c:v>
                </c:pt>
                <c:pt idx="55">
                  <c:v>52.99</c:v>
                </c:pt>
                <c:pt idx="56">
                  <c:v>54.00</c:v>
                </c:pt>
                <c:pt idx="57">
                  <c:v>55.00</c:v>
                </c:pt>
                <c:pt idx="58">
                  <c:v>56.00</c:v>
                </c:pt>
                <c:pt idx="59">
                  <c:v>56.99</c:v>
                </c:pt>
                <c:pt idx="60">
                  <c:v>58.00</c:v>
                </c:pt>
                <c:pt idx="61">
                  <c:v>59.00</c:v>
                </c:pt>
                <c:pt idx="62">
                  <c:v>59.99</c:v>
                </c:pt>
                <c:pt idx="63">
                  <c:v>61.00</c:v>
                </c:pt>
                <c:pt idx="64">
                  <c:v>62.00</c:v>
                </c:pt>
                <c:pt idx="65">
                  <c:v>63.00</c:v>
                </c:pt>
                <c:pt idx="66">
                  <c:v>63.99</c:v>
                </c:pt>
                <c:pt idx="67">
                  <c:v>65.00</c:v>
                </c:pt>
                <c:pt idx="68">
                  <c:v>66.00</c:v>
                </c:pt>
                <c:pt idx="69">
                  <c:v>67.00</c:v>
                </c:pt>
                <c:pt idx="70">
                  <c:v>67.99</c:v>
                </c:pt>
                <c:pt idx="71">
                  <c:v>69.00</c:v>
                </c:pt>
                <c:pt idx="72">
                  <c:v>70.00</c:v>
                </c:pt>
                <c:pt idx="73">
                  <c:v>70.99</c:v>
                </c:pt>
                <c:pt idx="74">
                  <c:v>72.00</c:v>
                </c:pt>
                <c:pt idx="75">
                  <c:v>73.00</c:v>
                </c:pt>
                <c:pt idx="76">
                  <c:v>74.00</c:v>
                </c:pt>
                <c:pt idx="77">
                  <c:v>74.99</c:v>
                </c:pt>
                <c:pt idx="78">
                  <c:v>76.00</c:v>
                </c:pt>
                <c:pt idx="79">
                  <c:v>77.00</c:v>
                </c:pt>
                <c:pt idx="80">
                  <c:v>78.00</c:v>
                </c:pt>
                <c:pt idx="81">
                  <c:v>78.99</c:v>
                </c:pt>
                <c:pt idx="82">
                  <c:v>80.00</c:v>
                </c:pt>
                <c:pt idx="83">
                  <c:v>81.00</c:v>
                </c:pt>
                <c:pt idx="84">
                  <c:v>81.99</c:v>
                </c:pt>
                <c:pt idx="85">
                  <c:v>83.00</c:v>
                </c:pt>
                <c:pt idx="86">
                  <c:v>84.00</c:v>
                </c:pt>
                <c:pt idx="87">
                  <c:v>85.00</c:v>
                </c:pt>
                <c:pt idx="88">
                  <c:v>85.99</c:v>
                </c:pt>
                <c:pt idx="89">
                  <c:v>87.00</c:v>
                </c:pt>
                <c:pt idx="90">
                  <c:v>88.00</c:v>
                </c:pt>
                <c:pt idx="91">
                  <c:v>89.00</c:v>
                </c:pt>
                <c:pt idx="92">
                  <c:v>89.99</c:v>
                </c:pt>
                <c:pt idx="93">
                  <c:v>91.00</c:v>
                </c:pt>
                <c:pt idx="94">
                  <c:v>92.00</c:v>
                </c:pt>
                <c:pt idx="95">
                  <c:v>92.99</c:v>
                </c:pt>
                <c:pt idx="96">
                  <c:v>94.00</c:v>
                </c:pt>
                <c:pt idx="97">
                  <c:v>95.00</c:v>
                </c:pt>
                <c:pt idx="98">
                  <c:v>96.00</c:v>
                </c:pt>
                <c:pt idx="99">
                  <c:v>96.99</c:v>
                </c:pt>
                <c:pt idx="100">
                  <c:v>98.00</c:v>
                </c:pt>
                <c:pt idx="101">
                  <c:v>99.00</c:v>
                </c:pt>
                <c:pt idx="102">
                  <c:v>100.00</c:v>
                </c:pt>
                <c:pt idx="103">
                  <c:v>101.00</c:v>
                </c:pt>
                <c:pt idx="104">
                  <c:v>102.00</c:v>
                </c:pt>
                <c:pt idx="105">
                  <c:v>103.00</c:v>
                </c:pt>
                <c:pt idx="106">
                  <c:v>103.99</c:v>
                </c:pt>
                <c:pt idx="107">
                  <c:v>105.00</c:v>
                </c:pt>
                <c:pt idx="108">
                  <c:v>106.00</c:v>
                </c:pt>
                <c:pt idx="109">
                  <c:v>107.00</c:v>
                </c:pt>
                <c:pt idx="110">
                  <c:v>107.99</c:v>
                </c:pt>
                <c:pt idx="111">
                  <c:v>109.00</c:v>
                </c:pt>
                <c:pt idx="112">
                  <c:v>110.00</c:v>
                </c:pt>
                <c:pt idx="113">
                  <c:v>110.99</c:v>
                </c:pt>
                <c:pt idx="114">
                  <c:v>112.00</c:v>
                </c:pt>
                <c:pt idx="115">
                  <c:v>113.00</c:v>
                </c:pt>
                <c:pt idx="116">
                  <c:v>114.00</c:v>
                </c:pt>
                <c:pt idx="117">
                  <c:v>114.99</c:v>
                </c:pt>
                <c:pt idx="118">
                  <c:v>116.00</c:v>
                </c:pt>
                <c:pt idx="119">
                  <c:v>117.00</c:v>
                </c:pt>
                <c:pt idx="120">
                  <c:v>117.99</c:v>
                </c:pt>
                <c:pt idx="121">
                  <c:v>119.00</c:v>
                </c:pt>
                <c:pt idx="122">
                  <c:v>120.00</c:v>
                </c:pt>
                <c:pt idx="123">
                  <c:v>121.00</c:v>
                </c:pt>
                <c:pt idx="124">
                  <c:v>121.99</c:v>
                </c:pt>
                <c:pt idx="125">
                  <c:v>123.00</c:v>
                </c:pt>
                <c:pt idx="126">
                  <c:v>124.00</c:v>
                </c:pt>
                <c:pt idx="127">
                  <c:v>125.00</c:v>
                </c:pt>
                <c:pt idx="128">
                  <c:v>125.99</c:v>
                </c:pt>
                <c:pt idx="129">
                  <c:v>127.00</c:v>
                </c:pt>
                <c:pt idx="130">
                  <c:v>128.00</c:v>
                </c:pt>
                <c:pt idx="131">
                  <c:v>128.99</c:v>
                </c:pt>
                <c:pt idx="132">
                  <c:v>130.00</c:v>
                </c:pt>
                <c:pt idx="133">
                  <c:v>131.00</c:v>
                </c:pt>
                <c:pt idx="134">
                  <c:v>132.00</c:v>
                </c:pt>
                <c:pt idx="135">
                  <c:v>132.99</c:v>
                </c:pt>
                <c:pt idx="136">
                  <c:v>134.00</c:v>
                </c:pt>
                <c:pt idx="137">
                  <c:v>135.00</c:v>
                </c:pt>
                <c:pt idx="138">
                  <c:v>136.00</c:v>
                </c:pt>
                <c:pt idx="139">
                  <c:v>136.99</c:v>
                </c:pt>
                <c:pt idx="140">
                  <c:v>138.00</c:v>
                </c:pt>
                <c:pt idx="141">
                  <c:v>139.00</c:v>
                </c:pt>
                <c:pt idx="142">
                  <c:v>139.99</c:v>
                </c:pt>
                <c:pt idx="143">
                  <c:v>141.00</c:v>
                </c:pt>
                <c:pt idx="144">
                  <c:v>142.00</c:v>
                </c:pt>
                <c:pt idx="145">
                  <c:v>143.00</c:v>
                </c:pt>
                <c:pt idx="146">
                  <c:v>143.99</c:v>
                </c:pt>
                <c:pt idx="147">
                  <c:v>145.00</c:v>
                </c:pt>
                <c:pt idx="148">
                  <c:v>146.00</c:v>
                </c:pt>
                <c:pt idx="149">
                  <c:v>147.00</c:v>
                </c:pt>
                <c:pt idx="150">
                  <c:v>147.99</c:v>
                </c:pt>
                <c:pt idx="151">
                  <c:v>149.00</c:v>
                </c:pt>
                <c:pt idx="152">
                  <c:v>150.00</c:v>
                </c:pt>
                <c:pt idx="153">
                  <c:v>150.99</c:v>
                </c:pt>
                <c:pt idx="154">
                  <c:v>152.00</c:v>
                </c:pt>
                <c:pt idx="155">
                  <c:v>153.00</c:v>
                </c:pt>
                <c:pt idx="156">
                  <c:v>154.00</c:v>
                </c:pt>
                <c:pt idx="157">
                  <c:v>154.99</c:v>
                </c:pt>
                <c:pt idx="158">
                  <c:v>156.00</c:v>
                </c:pt>
                <c:pt idx="159">
                  <c:v>157.00</c:v>
                </c:pt>
                <c:pt idx="160">
                  <c:v>157.99</c:v>
                </c:pt>
                <c:pt idx="161">
                  <c:v>159.00</c:v>
                </c:pt>
                <c:pt idx="162">
                  <c:v>160.00</c:v>
                </c:pt>
                <c:pt idx="163">
                  <c:v>161.00</c:v>
                </c:pt>
                <c:pt idx="164">
                  <c:v>161.99</c:v>
                </c:pt>
                <c:pt idx="165">
                  <c:v>163.00</c:v>
                </c:pt>
                <c:pt idx="166">
                  <c:v>164.00</c:v>
                </c:pt>
                <c:pt idx="167">
                  <c:v>165.00</c:v>
                </c:pt>
                <c:pt idx="168">
                  <c:v>165.99</c:v>
                </c:pt>
                <c:pt idx="169">
                  <c:v>167.00</c:v>
                </c:pt>
                <c:pt idx="170">
                  <c:v>168.00</c:v>
                </c:pt>
                <c:pt idx="171">
                  <c:v>168.99</c:v>
                </c:pt>
                <c:pt idx="172">
                  <c:v>170.00</c:v>
                </c:pt>
                <c:pt idx="173">
                  <c:v>171.00</c:v>
                </c:pt>
                <c:pt idx="174">
                  <c:v>172.00</c:v>
                </c:pt>
                <c:pt idx="175">
                  <c:v>172.99</c:v>
                </c:pt>
                <c:pt idx="176">
                  <c:v>174.00</c:v>
                </c:pt>
                <c:pt idx="177">
                  <c:v>175.00</c:v>
                </c:pt>
                <c:pt idx="178">
                  <c:v>176.00</c:v>
                </c:pt>
                <c:pt idx="179">
                  <c:v>176.99</c:v>
                </c:pt>
                <c:pt idx="180">
                  <c:v>178.00</c:v>
                </c:pt>
                <c:pt idx="181">
                  <c:v>179.00</c:v>
                </c:pt>
                <c:pt idx="182">
                  <c:v>179.99</c:v>
                </c:pt>
                <c:pt idx="183">
                  <c:v>181.00</c:v>
                </c:pt>
                <c:pt idx="184">
                  <c:v>182.00</c:v>
                </c:pt>
                <c:pt idx="185">
                  <c:v>183.00</c:v>
                </c:pt>
                <c:pt idx="186">
                  <c:v>183.99</c:v>
                </c:pt>
                <c:pt idx="187">
                  <c:v>185.00</c:v>
                </c:pt>
                <c:pt idx="188">
                  <c:v>186.00</c:v>
                </c:pt>
                <c:pt idx="189">
                  <c:v>187.00</c:v>
                </c:pt>
                <c:pt idx="190">
                  <c:v>187.99</c:v>
                </c:pt>
                <c:pt idx="191">
                  <c:v>189.00</c:v>
                </c:pt>
                <c:pt idx="192">
                  <c:v>190.00</c:v>
                </c:pt>
                <c:pt idx="193">
                  <c:v>190.99</c:v>
                </c:pt>
                <c:pt idx="194">
                  <c:v>192.00</c:v>
                </c:pt>
                <c:pt idx="195">
                  <c:v>193.00</c:v>
                </c:pt>
                <c:pt idx="196">
                  <c:v>194.00</c:v>
                </c:pt>
                <c:pt idx="197">
                  <c:v>194.99</c:v>
                </c:pt>
                <c:pt idx="198">
                  <c:v>196.00</c:v>
                </c:pt>
                <c:pt idx="199">
                  <c:v>197.00</c:v>
                </c:pt>
                <c:pt idx="200">
                  <c:v>198.00</c:v>
                </c:pt>
                <c:pt idx="201">
                  <c:v>199.00</c:v>
                </c:pt>
                <c:pt idx="202">
                  <c:v>200.00</c:v>
                </c:pt>
                <c:pt idx="203">
                  <c:v>201.00</c:v>
                </c:pt>
                <c:pt idx="204">
                  <c:v>201.99</c:v>
                </c:pt>
                <c:pt idx="205">
                  <c:v>203.00</c:v>
                </c:pt>
                <c:pt idx="206">
                  <c:v>204.00</c:v>
                </c:pt>
                <c:pt idx="207">
                  <c:v>205.00</c:v>
                </c:pt>
                <c:pt idx="208">
                  <c:v>205.99</c:v>
                </c:pt>
                <c:pt idx="209">
                  <c:v>207.00</c:v>
                </c:pt>
                <c:pt idx="210">
                  <c:v>208.00</c:v>
                </c:pt>
                <c:pt idx="211">
                  <c:v>208.99</c:v>
                </c:pt>
                <c:pt idx="212">
                  <c:v>210.00</c:v>
                </c:pt>
                <c:pt idx="213">
                  <c:v>211.00</c:v>
                </c:pt>
                <c:pt idx="214">
                  <c:v>212.00</c:v>
                </c:pt>
                <c:pt idx="215">
                  <c:v>212.99</c:v>
                </c:pt>
                <c:pt idx="216">
                  <c:v>214.00</c:v>
                </c:pt>
                <c:pt idx="217">
                  <c:v>215.00</c:v>
                </c:pt>
                <c:pt idx="218">
                  <c:v>216.00</c:v>
                </c:pt>
                <c:pt idx="219">
                  <c:v>216.99</c:v>
                </c:pt>
                <c:pt idx="220">
                  <c:v>218.00</c:v>
                </c:pt>
                <c:pt idx="221">
                  <c:v>219.00</c:v>
                </c:pt>
                <c:pt idx="222">
                  <c:v>219.99</c:v>
                </c:pt>
                <c:pt idx="223">
                  <c:v>221.00</c:v>
                </c:pt>
                <c:pt idx="224">
                  <c:v>222.00</c:v>
                </c:pt>
                <c:pt idx="225">
                  <c:v>223.00</c:v>
                </c:pt>
                <c:pt idx="226">
                  <c:v>223.99</c:v>
                </c:pt>
                <c:pt idx="227">
                  <c:v>225.00</c:v>
                </c:pt>
                <c:pt idx="228">
                  <c:v>226.00</c:v>
                </c:pt>
                <c:pt idx="229">
                  <c:v>227.00</c:v>
                </c:pt>
                <c:pt idx="230">
                  <c:v>227.99</c:v>
                </c:pt>
                <c:pt idx="231">
                  <c:v>229.00</c:v>
                </c:pt>
                <c:pt idx="232">
                  <c:v>230.00</c:v>
                </c:pt>
                <c:pt idx="233">
                  <c:v>230.99</c:v>
                </c:pt>
                <c:pt idx="234">
                  <c:v>232.00</c:v>
                </c:pt>
                <c:pt idx="235">
                  <c:v>233.00</c:v>
                </c:pt>
                <c:pt idx="236">
                  <c:v>234.00</c:v>
                </c:pt>
                <c:pt idx="237">
                  <c:v>234.99</c:v>
                </c:pt>
                <c:pt idx="238">
                  <c:v>236.00</c:v>
                </c:pt>
                <c:pt idx="239">
                  <c:v>237.00</c:v>
                </c:pt>
                <c:pt idx="240">
                  <c:v>238.00</c:v>
                </c:pt>
                <c:pt idx="241">
                  <c:v>238.99</c:v>
                </c:pt>
                <c:pt idx="242">
                  <c:v>240.00</c:v>
                </c:pt>
                <c:pt idx="243">
                  <c:v>241.00</c:v>
                </c:pt>
                <c:pt idx="244">
                  <c:v>241.99</c:v>
                </c:pt>
                <c:pt idx="245">
                  <c:v>243.00</c:v>
                </c:pt>
                <c:pt idx="246">
                  <c:v>244.00</c:v>
                </c:pt>
                <c:pt idx="247">
                  <c:v>245.00</c:v>
                </c:pt>
                <c:pt idx="248">
                  <c:v>245.99</c:v>
                </c:pt>
                <c:pt idx="249">
                  <c:v>247.00</c:v>
                </c:pt>
                <c:pt idx="250">
                  <c:v>248.00</c:v>
                </c:pt>
                <c:pt idx="251">
                  <c:v>249.00</c:v>
                </c:pt>
                <c:pt idx="252">
                  <c:v>250.00</c:v>
                </c:pt>
                <c:pt idx="253">
                  <c:v>251.00</c:v>
                </c:pt>
                <c:pt idx="254">
                  <c:v>252.00</c:v>
                </c:pt>
                <c:pt idx="255">
                  <c:v>252.99</c:v>
                </c:pt>
                <c:pt idx="256">
                  <c:v>254.00</c:v>
                </c:pt>
                <c:pt idx="257">
                  <c:v>255.00</c:v>
                </c:pt>
                <c:pt idx="258">
                  <c:v>256.00</c:v>
                </c:pt>
                <c:pt idx="259">
                  <c:v>256.99</c:v>
                </c:pt>
                <c:pt idx="260">
                  <c:v>258.00</c:v>
                </c:pt>
                <c:pt idx="261">
                  <c:v>259.00</c:v>
                </c:pt>
                <c:pt idx="262">
                  <c:v>259.99</c:v>
                </c:pt>
                <c:pt idx="263">
                  <c:v>261.00</c:v>
                </c:pt>
                <c:pt idx="264">
                  <c:v>262.00</c:v>
                </c:pt>
                <c:pt idx="265">
                  <c:v>263.00</c:v>
                </c:pt>
                <c:pt idx="266">
                  <c:v>263.99</c:v>
                </c:pt>
                <c:pt idx="267">
                  <c:v>265.00</c:v>
                </c:pt>
                <c:pt idx="268">
                  <c:v>266.00</c:v>
                </c:pt>
                <c:pt idx="269">
                  <c:v>267.00</c:v>
                </c:pt>
                <c:pt idx="270">
                  <c:v>267.99</c:v>
                </c:pt>
                <c:pt idx="271">
                  <c:v>269.00</c:v>
                </c:pt>
                <c:pt idx="272">
                  <c:v>270.00</c:v>
                </c:pt>
                <c:pt idx="273">
                  <c:v>270.99</c:v>
                </c:pt>
                <c:pt idx="274">
                  <c:v>272.00</c:v>
                </c:pt>
                <c:pt idx="275">
                  <c:v>273.00</c:v>
                </c:pt>
                <c:pt idx="276">
                  <c:v>274.00</c:v>
                </c:pt>
                <c:pt idx="277">
                  <c:v>274.99</c:v>
                </c:pt>
                <c:pt idx="278">
                  <c:v>276.00</c:v>
                </c:pt>
                <c:pt idx="279">
                  <c:v>277.00</c:v>
                </c:pt>
                <c:pt idx="280">
                  <c:v>278.00</c:v>
                </c:pt>
                <c:pt idx="281">
                  <c:v>278.99</c:v>
                </c:pt>
                <c:pt idx="282">
                  <c:v>280.00</c:v>
                </c:pt>
                <c:pt idx="283">
                  <c:v>281.00</c:v>
                </c:pt>
                <c:pt idx="284">
                  <c:v>281.99</c:v>
                </c:pt>
                <c:pt idx="285">
                  <c:v>283.00</c:v>
                </c:pt>
                <c:pt idx="286">
                  <c:v>284.00</c:v>
                </c:pt>
                <c:pt idx="287">
                  <c:v>285.00</c:v>
                </c:pt>
                <c:pt idx="288">
                  <c:v>285.99</c:v>
                </c:pt>
                <c:pt idx="289">
                  <c:v>287.00</c:v>
                </c:pt>
                <c:pt idx="290">
                  <c:v>288.00</c:v>
                </c:pt>
                <c:pt idx="291">
                  <c:v>289.00</c:v>
                </c:pt>
                <c:pt idx="292">
                  <c:v>289.99</c:v>
                </c:pt>
                <c:pt idx="293">
                  <c:v>291.00</c:v>
                </c:pt>
                <c:pt idx="294">
                  <c:v>292.00</c:v>
                </c:pt>
                <c:pt idx="295">
                  <c:v>292.99</c:v>
                </c:pt>
                <c:pt idx="296">
                  <c:v>294.00</c:v>
                </c:pt>
                <c:pt idx="297">
                  <c:v>295.00</c:v>
                </c:pt>
                <c:pt idx="298">
                  <c:v>296.00</c:v>
                </c:pt>
                <c:pt idx="299">
                  <c:v>296.99</c:v>
                </c:pt>
                <c:pt idx="300">
                  <c:v>298.00</c:v>
                </c:pt>
                <c:pt idx="301">
                  <c:v>299.00</c:v>
                </c:pt>
                <c:pt idx="302">
                  <c:v>300.00</c:v>
                </c:pt>
                <c:pt idx="303">
                  <c:v>300.99</c:v>
                </c:pt>
                <c:pt idx="304">
                  <c:v>302.00</c:v>
                </c:pt>
                <c:pt idx="305">
                  <c:v>303.00</c:v>
                </c:pt>
                <c:pt idx="306">
                  <c:v>303.99</c:v>
                </c:pt>
                <c:pt idx="307">
                  <c:v>305.00</c:v>
                </c:pt>
                <c:pt idx="308">
                  <c:v>306.00</c:v>
                </c:pt>
                <c:pt idx="309">
                  <c:v>307.00</c:v>
                </c:pt>
                <c:pt idx="310">
                  <c:v>307.99</c:v>
                </c:pt>
                <c:pt idx="311">
                  <c:v>309.00</c:v>
                </c:pt>
                <c:pt idx="312">
                  <c:v>310.00</c:v>
                </c:pt>
                <c:pt idx="313">
                  <c:v>311.00</c:v>
                </c:pt>
                <c:pt idx="314">
                  <c:v>311.99</c:v>
                </c:pt>
                <c:pt idx="315">
                  <c:v>313.00</c:v>
                </c:pt>
                <c:pt idx="316">
                  <c:v>314.00</c:v>
                </c:pt>
                <c:pt idx="317">
                  <c:v>314.99</c:v>
                </c:pt>
                <c:pt idx="318">
                  <c:v>316.00</c:v>
                </c:pt>
                <c:pt idx="319">
                  <c:v>317.00</c:v>
                </c:pt>
                <c:pt idx="320">
                  <c:v>318.00</c:v>
                </c:pt>
                <c:pt idx="321">
                  <c:v>318.99</c:v>
                </c:pt>
                <c:pt idx="322">
                  <c:v>320.00</c:v>
                </c:pt>
                <c:pt idx="323">
                  <c:v>321.00</c:v>
                </c:pt>
                <c:pt idx="324">
                  <c:v>321.99</c:v>
                </c:pt>
                <c:pt idx="325">
                  <c:v>323.00</c:v>
                </c:pt>
                <c:pt idx="326">
                  <c:v>324.00</c:v>
                </c:pt>
                <c:pt idx="327">
                  <c:v>325.00</c:v>
                </c:pt>
                <c:pt idx="328">
                  <c:v>325.99</c:v>
                </c:pt>
                <c:pt idx="329">
                  <c:v>327.00</c:v>
                </c:pt>
                <c:pt idx="330">
                  <c:v>328.00</c:v>
                </c:pt>
                <c:pt idx="331">
                  <c:v>329.00</c:v>
                </c:pt>
                <c:pt idx="332">
                  <c:v>329.99</c:v>
                </c:pt>
                <c:pt idx="333">
                  <c:v>331.00</c:v>
                </c:pt>
                <c:pt idx="334">
                  <c:v>332.00</c:v>
                </c:pt>
                <c:pt idx="335">
                  <c:v>332.99</c:v>
                </c:pt>
                <c:pt idx="336">
                  <c:v>334.00</c:v>
                </c:pt>
                <c:pt idx="337">
                  <c:v>335.00</c:v>
                </c:pt>
                <c:pt idx="338">
                  <c:v>336.00</c:v>
                </c:pt>
                <c:pt idx="339">
                  <c:v>336.99</c:v>
                </c:pt>
                <c:pt idx="340">
                  <c:v>338.00</c:v>
                </c:pt>
                <c:pt idx="341">
                  <c:v>339.00</c:v>
                </c:pt>
                <c:pt idx="342">
                  <c:v>340.00</c:v>
                </c:pt>
                <c:pt idx="343">
                  <c:v>340.99</c:v>
                </c:pt>
                <c:pt idx="344">
                  <c:v>342.00</c:v>
                </c:pt>
                <c:pt idx="345">
                  <c:v>343.00</c:v>
                </c:pt>
                <c:pt idx="346">
                  <c:v>343.99</c:v>
                </c:pt>
                <c:pt idx="347">
                  <c:v>345.00</c:v>
                </c:pt>
                <c:pt idx="348">
                  <c:v>346.00</c:v>
                </c:pt>
                <c:pt idx="349">
                  <c:v>347.00</c:v>
                </c:pt>
                <c:pt idx="350">
                  <c:v>347.99</c:v>
                </c:pt>
                <c:pt idx="351">
                  <c:v>349.00</c:v>
                </c:pt>
                <c:pt idx="352">
                  <c:v>350.00</c:v>
                </c:pt>
                <c:pt idx="353">
                  <c:v>351.00</c:v>
                </c:pt>
                <c:pt idx="354">
                  <c:v>351.99</c:v>
                </c:pt>
                <c:pt idx="355">
                  <c:v>353.00</c:v>
                </c:pt>
                <c:pt idx="356">
                  <c:v>354.00</c:v>
                </c:pt>
                <c:pt idx="357">
                  <c:v>354.99</c:v>
                </c:pt>
                <c:pt idx="358">
                  <c:v>356.00</c:v>
                </c:pt>
                <c:pt idx="359">
                  <c:v>357.00</c:v>
                </c:pt>
                <c:pt idx="360">
                  <c:v>358.00</c:v>
                </c:pt>
                <c:pt idx="361">
                  <c:v>358.99</c:v>
                </c:pt>
                <c:pt idx="362">
                  <c:v>360.00</c:v>
                </c:pt>
                <c:pt idx="363">
                  <c:v>361.00</c:v>
                </c:pt>
                <c:pt idx="364">
                  <c:v>362.00</c:v>
                </c:pt>
                <c:pt idx="365">
                  <c:v>363.00</c:v>
                </c:pt>
                <c:pt idx="366">
                  <c:v>364.00</c:v>
                </c:pt>
                <c:pt idx="367">
                  <c:v>365.00</c:v>
                </c:pt>
                <c:pt idx="368">
                  <c:v>365.99</c:v>
                </c:pt>
                <c:pt idx="369">
                  <c:v>367.00</c:v>
                </c:pt>
                <c:pt idx="370">
                  <c:v>368.00</c:v>
                </c:pt>
                <c:pt idx="371">
                  <c:v>369.00</c:v>
                </c:pt>
                <c:pt idx="372">
                  <c:v>369.99</c:v>
                </c:pt>
                <c:pt idx="373">
                  <c:v>371.00</c:v>
                </c:pt>
                <c:pt idx="374">
                  <c:v>372.00</c:v>
                </c:pt>
                <c:pt idx="375">
                  <c:v>372.99</c:v>
                </c:pt>
                <c:pt idx="376">
                  <c:v>374.00</c:v>
                </c:pt>
                <c:pt idx="377">
                  <c:v>375.00</c:v>
                </c:pt>
                <c:pt idx="378">
                  <c:v>376.00</c:v>
                </c:pt>
                <c:pt idx="379">
                  <c:v>376.99</c:v>
                </c:pt>
                <c:pt idx="380">
                  <c:v>378.00</c:v>
                </c:pt>
                <c:pt idx="381">
                  <c:v>379.00</c:v>
                </c:pt>
                <c:pt idx="382">
                  <c:v>380.00</c:v>
                </c:pt>
                <c:pt idx="383">
                  <c:v>380.99</c:v>
                </c:pt>
                <c:pt idx="384">
                  <c:v>382.00</c:v>
                </c:pt>
                <c:pt idx="385">
                  <c:v>383.00</c:v>
                </c:pt>
                <c:pt idx="386">
                  <c:v>383.99</c:v>
                </c:pt>
                <c:pt idx="387">
                  <c:v>385.00</c:v>
                </c:pt>
                <c:pt idx="388">
                  <c:v>386.00</c:v>
                </c:pt>
                <c:pt idx="389">
                  <c:v>387.00</c:v>
                </c:pt>
                <c:pt idx="390">
                  <c:v>387.99</c:v>
                </c:pt>
                <c:pt idx="391">
                  <c:v>389.00</c:v>
                </c:pt>
                <c:pt idx="392">
                  <c:v>390.00</c:v>
                </c:pt>
                <c:pt idx="393">
                  <c:v>391.00</c:v>
                </c:pt>
                <c:pt idx="394">
                  <c:v>391.99</c:v>
                </c:pt>
                <c:pt idx="395">
                  <c:v>393.00</c:v>
                </c:pt>
                <c:pt idx="396">
                  <c:v>394.00</c:v>
                </c:pt>
                <c:pt idx="397">
                  <c:v>394.99</c:v>
                </c:pt>
                <c:pt idx="398">
                  <c:v>396.00</c:v>
                </c:pt>
                <c:pt idx="399">
                  <c:v>397.00</c:v>
                </c:pt>
                <c:pt idx="400">
                  <c:v>398.00</c:v>
                </c:pt>
                <c:pt idx="401">
                  <c:v>398.99</c:v>
                </c:pt>
                <c:pt idx="402">
                  <c:v>400.00</c:v>
                </c:pt>
                <c:pt idx="403">
                  <c:v>401.00</c:v>
                </c:pt>
                <c:pt idx="404">
                  <c:v>402.00</c:v>
                </c:pt>
                <c:pt idx="405">
                  <c:v>402.99</c:v>
                </c:pt>
                <c:pt idx="406">
                  <c:v>404.00</c:v>
                </c:pt>
                <c:pt idx="407">
                  <c:v>405.00</c:v>
                </c:pt>
                <c:pt idx="408">
                  <c:v>405.99</c:v>
                </c:pt>
                <c:pt idx="409">
                  <c:v>407.00</c:v>
                </c:pt>
                <c:pt idx="410">
                  <c:v>408.00</c:v>
                </c:pt>
                <c:pt idx="411">
                  <c:v>409.00</c:v>
                </c:pt>
                <c:pt idx="412">
                  <c:v>409.99</c:v>
                </c:pt>
                <c:pt idx="413">
                  <c:v>411.00</c:v>
                </c:pt>
                <c:pt idx="414">
                  <c:v>412.00</c:v>
                </c:pt>
                <c:pt idx="415">
                  <c:v>412.99</c:v>
                </c:pt>
                <c:pt idx="416">
                  <c:v>414.00</c:v>
                </c:pt>
                <c:pt idx="417">
                  <c:v>415.00</c:v>
                </c:pt>
                <c:pt idx="418">
                  <c:v>416.00</c:v>
                </c:pt>
                <c:pt idx="419">
                  <c:v>416.99</c:v>
                </c:pt>
                <c:pt idx="420">
                  <c:v>418.00</c:v>
                </c:pt>
                <c:pt idx="421">
                  <c:v>419.00</c:v>
                </c:pt>
                <c:pt idx="422">
                  <c:v>420.00</c:v>
                </c:pt>
                <c:pt idx="423">
                  <c:v>420.99</c:v>
                </c:pt>
                <c:pt idx="424">
                  <c:v>422.00</c:v>
                </c:pt>
                <c:pt idx="425">
                  <c:v>423.00</c:v>
                </c:pt>
                <c:pt idx="426">
                  <c:v>423.99</c:v>
                </c:pt>
                <c:pt idx="427">
                  <c:v>425.00</c:v>
                </c:pt>
                <c:pt idx="428">
                  <c:v>426.00</c:v>
                </c:pt>
                <c:pt idx="429">
                  <c:v>427.00</c:v>
                </c:pt>
                <c:pt idx="430">
                  <c:v>427.99</c:v>
                </c:pt>
                <c:pt idx="431">
                  <c:v>429.00</c:v>
                </c:pt>
                <c:pt idx="432">
                  <c:v>430.00</c:v>
                </c:pt>
                <c:pt idx="433">
                  <c:v>431.00</c:v>
                </c:pt>
                <c:pt idx="434">
                  <c:v>431.99</c:v>
                </c:pt>
                <c:pt idx="435">
                  <c:v>433.00</c:v>
                </c:pt>
                <c:pt idx="436">
                  <c:v>434.00</c:v>
                </c:pt>
                <c:pt idx="437">
                  <c:v>434.99</c:v>
                </c:pt>
                <c:pt idx="438">
                  <c:v>436.00</c:v>
                </c:pt>
                <c:pt idx="439">
                  <c:v>437.00</c:v>
                </c:pt>
                <c:pt idx="440">
                  <c:v>438.00</c:v>
                </c:pt>
                <c:pt idx="441">
                  <c:v>438.99</c:v>
                </c:pt>
                <c:pt idx="442">
                  <c:v>440.00</c:v>
                </c:pt>
                <c:pt idx="443">
                  <c:v>441.00</c:v>
                </c:pt>
                <c:pt idx="444">
                  <c:v>442.00</c:v>
                </c:pt>
                <c:pt idx="445">
                  <c:v>442.99</c:v>
                </c:pt>
                <c:pt idx="446">
                  <c:v>444.00</c:v>
                </c:pt>
                <c:pt idx="447">
                  <c:v>445.00</c:v>
                </c:pt>
                <c:pt idx="448">
                  <c:v>445.99</c:v>
                </c:pt>
                <c:pt idx="449">
                  <c:v>447.00</c:v>
                </c:pt>
                <c:pt idx="450">
                  <c:v>448.00</c:v>
                </c:pt>
                <c:pt idx="451">
                  <c:v>449.00</c:v>
                </c:pt>
                <c:pt idx="452">
                  <c:v>449.99</c:v>
                </c:pt>
                <c:pt idx="453">
                  <c:v>451.00</c:v>
                </c:pt>
                <c:pt idx="454">
                  <c:v>452.00</c:v>
                </c:pt>
                <c:pt idx="455">
                  <c:v>452.99</c:v>
                </c:pt>
                <c:pt idx="456">
                  <c:v>454.00</c:v>
                </c:pt>
                <c:pt idx="457">
                  <c:v>455.00</c:v>
                </c:pt>
                <c:pt idx="458">
                  <c:v>456.00</c:v>
                </c:pt>
                <c:pt idx="459">
                  <c:v>456.99</c:v>
                </c:pt>
                <c:pt idx="460">
                  <c:v>458.00</c:v>
                </c:pt>
                <c:pt idx="461">
                  <c:v>459.00</c:v>
                </c:pt>
                <c:pt idx="462">
                  <c:v>460.00</c:v>
                </c:pt>
                <c:pt idx="463">
                  <c:v>460.99</c:v>
                </c:pt>
                <c:pt idx="464">
                  <c:v>462.00</c:v>
                </c:pt>
                <c:pt idx="465">
                  <c:v>463.00</c:v>
                </c:pt>
                <c:pt idx="466">
                  <c:v>463.99</c:v>
                </c:pt>
                <c:pt idx="467">
                  <c:v>465.00</c:v>
                </c:pt>
                <c:pt idx="468">
                  <c:v>466.00</c:v>
                </c:pt>
                <c:pt idx="469">
                  <c:v>467.00</c:v>
                </c:pt>
                <c:pt idx="470">
                  <c:v>467.99</c:v>
                </c:pt>
                <c:pt idx="471">
                  <c:v>469.00</c:v>
                </c:pt>
                <c:pt idx="472">
                  <c:v>470.00</c:v>
                </c:pt>
                <c:pt idx="473">
                  <c:v>471.00</c:v>
                </c:pt>
                <c:pt idx="474">
                  <c:v>471.99</c:v>
                </c:pt>
                <c:pt idx="475">
                  <c:v>473.00</c:v>
                </c:pt>
                <c:pt idx="476">
                  <c:v>474.00</c:v>
                </c:pt>
                <c:pt idx="477">
                  <c:v>474.99</c:v>
                </c:pt>
                <c:pt idx="478">
                  <c:v>476.00</c:v>
                </c:pt>
                <c:pt idx="479">
                  <c:v>477.00</c:v>
                </c:pt>
                <c:pt idx="480">
                  <c:v>478.00</c:v>
                </c:pt>
                <c:pt idx="481">
                  <c:v>478.99</c:v>
                </c:pt>
                <c:pt idx="482">
                  <c:v>480.00</c:v>
                </c:pt>
                <c:pt idx="483">
                  <c:v>481.00</c:v>
                </c:pt>
                <c:pt idx="484">
                  <c:v>482.00</c:v>
                </c:pt>
                <c:pt idx="485">
                  <c:v>482.99</c:v>
                </c:pt>
                <c:pt idx="486">
                  <c:v>484.00</c:v>
                </c:pt>
                <c:pt idx="487">
                  <c:v>485.00</c:v>
                </c:pt>
                <c:pt idx="488">
                  <c:v>485.99</c:v>
                </c:pt>
                <c:pt idx="489">
                  <c:v>487.00</c:v>
                </c:pt>
                <c:pt idx="490">
                  <c:v>488.00</c:v>
                </c:pt>
                <c:pt idx="491">
                  <c:v>489.00</c:v>
                </c:pt>
                <c:pt idx="492">
                  <c:v>489.99</c:v>
                </c:pt>
                <c:pt idx="493">
                  <c:v>491.00</c:v>
                </c:pt>
                <c:pt idx="494">
                  <c:v>492.00</c:v>
                </c:pt>
                <c:pt idx="495">
                  <c:v>493.00</c:v>
                </c:pt>
                <c:pt idx="496">
                  <c:v>494.00</c:v>
                </c:pt>
                <c:pt idx="497">
                  <c:v>495.00</c:v>
                </c:pt>
                <c:pt idx="498">
                  <c:v>496.00</c:v>
                </c:pt>
                <c:pt idx="499">
                  <c:v>496.99</c:v>
                </c:pt>
                <c:pt idx="500">
                  <c:v>498.00</c:v>
                </c:pt>
                <c:pt idx="501">
                  <c:v>499.00</c:v>
                </c:pt>
                <c:pt idx="502">
                  <c:v>500.00</c:v>
                </c:pt>
                <c:pt idx="503">
                  <c:v>500.99</c:v>
                </c:pt>
                <c:pt idx="504">
                  <c:v>502.00</c:v>
                </c:pt>
                <c:pt idx="505">
                  <c:v>503.00</c:v>
                </c:pt>
                <c:pt idx="506">
                  <c:v>503.99</c:v>
                </c:pt>
                <c:pt idx="507">
                  <c:v>505.00</c:v>
                </c:pt>
                <c:pt idx="508">
                  <c:v>506.00</c:v>
                </c:pt>
                <c:pt idx="509">
                  <c:v>507.00</c:v>
                </c:pt>
                <c:pt idx="510">
                  <c:v>507.99</c:v>
                </c:pt>
                <c:pt idx="511">
                  <c:v>509.00</c:v>
                </c:pt>
                <c:pt idx="512">
                  <c:v>510.00</c:v>
                </c:pt>
                <c:pt idx="513">
                  <c:v>511.00</c:v>
                </c:pt>
                <c:pt idx="514">
                  <c:v>511.99</c:v>
                </c:pt>
                <c:pt idx="515">
                  <c:v>513.00</c:v>
                </c:pt>
                <c:pt idx="516">
                  <c:v>514.00</c:v>
                </c:pt>
                <c:pt idx="517">
                  <c:v>514.99</c:v>
                </c:pt>
                <c:pt idx="518">
                  <c:v>516.00</c:v>
                </c:pt>
                <c:pt idx="519">
                  <c:v>517.00</c:v>
                </c:pt>
                <c:pt idx="520">
                  <c:v>518.00</c:v>
                </c:pt>
                <c:pt idx="521">
                  <c:v>518.99</c:v>
                </c:pt>
                <c:pt idx="522">
                  <c:v>520.00</c:v>
                </c:pt>
                <c:pt idx="523">
                  <c:v>521.00</c:v>
                </c:pt>
                <c:pt idx="524">
                  <c:v>522.00</c:v>
                </c:pt>
                <c:pt idx="525">
                  <c:v>522.99</c:v>
                </c:pt>
                <c:pt idx="526">
                  <c:v>524.00</c:v>
                </c:pt>
                <c:pt idx="527">
                  <c:v>525.00</c:v>
                </c:pt>
                <c:pt idx="528">
                  <c:v>525.99</c:v>
                </c:pt>
                <c:pt idx="529">
                  <c:v>527.00</c:v>
                </c:pt>
                <c:pt idx="530">
                  <c:v>528.00</c:v>
                </c:pt>
                <c:pt idx="531">
                  <c:v>529.00</c:v>
                </c:pt>
                <c:pt idx="532">
                  <c:v>529.99</c:v>
                </c:pt>
                <c:pt idx="533">
                  <c:v>531.00</c:v>
                </c:pt>
                <c:pt idx="534">
                  <c:v>532.00</c:v>
                </c:pt>
                <c:pt idx="535">
                  <c:v>533.00</c:v>
                </c:pt>
                <c:pt idx="536">
                  <c:v>533.99</c:v>
                </c:pt>
                <c:pt idx="537">
                  <c:v>535.00</c:v>
                </c:pt>
                <c:pt idx="538">
                  <c:v>536.00</c:v>
                </c:pt>
                <c:pt idx="539">
                  <c:v>536.99</c:v>
                </c:pt>
                <c:pt idx="540">
                  <c:v>538.00</c:v>
                </c:pt>
                <c:pt idx="541">
                  <c:v>539.00</c:v>
                </c:pt>
                <c:pt idx="542">
                  <c:v>540.00</c:v>
                </c:pt>
                <c:pt idx="543">
                  <c:v>540.99</c:v>
                </c:pt>
                <c:pt idx="544">
                  <c:v>542.00</c:v>
                </c:pt>
                <c:pt idx="545">
                  <c:v>543.00</c:v>
                </c:pt>
                <c:pt idx="546">
                  <c:v>544.00</c:v>
                </c:pt>
                <c:pt idx="547">
                  <c:v>544.99</c:v>
                </c:pt>
                <c:pt idx="548">
                  <c:v>546.00</c:v>
                </c:pt>
                <c:pt idx="549">
                  <c:v>547.00</c:v>
                </c:pt>
                <c:pt idx="550">
                  <c:v>547.99</c:v>
                </c:pt>
                <c:pt idx="551">
                  <c:v>549.00</c:v>
                </c:pt>
                <c:pt idx="552">
                  <c:v>550.00</c:v>
                </c:pt>
                <c:pt idx="553">
                  <c:v>551.00</c:v>
                </c:pt>
                <c:pt idx="554">
                  <c:v>551.99</c:v>
                </c:pt>
                <c:pt idx="555">
                  <c:v>553.00</c:v>
                </c:pt>
                <c:pt idx="556">
                  <c:v>554.00</c:v>
                </c:pt>
                <c:pt idx="557">
                  <c:v>555.00</c:v>
                </c:pt>
                <c:pt idx="558">
                  <c:v>555.99</c:v>
                </c:pt>
                <c:pt idx="559">
                  <c:v>557.00</c:v>
                </c:pt>
                <c:pt idx="560">
                  <c:v>558.00</c:v>
                </c:pt>
                <c:pt idx="561">
                  <c:v>558.99</c:v>
                </c:pt>
                <c:pt idx="562">
                  <c:v>560.00</c:v>
                </c:pt>
                <c:pt idx="563">
                  <c:v>561.00</c:v>
                </c:pt>
                <c:pt idx="564">
                  <c:v>562.00</c:v>
                </c:pt>
                <c:pt idx="565">
                  <c:v>562.99</c:v>
                </c:pt>
                <c:pt idx="566">
                  <c:v>564.00</c:v>
                </c:pt>
                <c:pt idx="567">
                  <c:v>565.00</c:v>
                </c:pt>
                <c:pt idx="568">
                  <c:v>565.99</c:v>
                </c:pt>
                <c:pt idx="569">
                  <c:v>567.00</c:v>
                </c:pt>
                <c:pt idx="570">
                  <c:v>568.00</c:v>
                </c:pt>
                <c:pt idx="571">
                  <c:v>569.00</c:v>
                </c:pt>
                <c:pt idx="572">
                  <c:v>569.99</c:v>
                </c:pt>
                <c:pt idx="573">
                  <c:v>571.00</c:v>
                </c:pt>
                <c:pt idx="574">
                  <c:v>572.00</c:v>
                </c:pt>
                <c:pt idx="575">
                  <c:v>573.00</c:v>
                </c:pt>
                <c:pt idx="576">
                  <c:v>573.99</c:v>
                </c:pt>
                <c:pt idx="577">
                  <c:v>575.00</c:v>
                </c:pt>
                <c:pt idx="578">
                  <c:v>576.00</c:v>
                </c:pt>
                <c:pt idx="579">
                  <c:v>576.99</c:v>
                </c:pt>
                <c:pt idx="580">
                  <c:v>578.00</c:v>
                </c:pt>
                <c:pt idx="581">
                  <c:v>579.00</c:v>
                </c:pt>
                <c:pt idx="582">
                  <c:v>580.00</c:v>
                </c:pt>
                <c:pt idx="583">
                  <c:v>580.99</c:v>
                </c:pt>
                <c:pt idx="584">
                  <c:v>582.00</c:v>
                </c:pt>
                <c:pt idx="585">
                  <c:v>583.00</c:v>
                </c:pt>
                <c:pt idx="586">
                  <c:v>584.00</c:v>
                </c:pt>
                <c:pt idx="587">
                  <c:v>584.99</c:v>
                </c:pt>
                <c:pt idx="588">
                  <c:v>586.00</c:v>
                </c:pt>
                <c:pt idx="589">
                  <c:v>587.00</c:v>
                </c:pt>
                <c:pt idx="590">
                  <c:v>587.99</c:v>
                </c:pt>
                <c:pt idx="591">
                  <c:v>589.00</c:v>
                </c:pt>
                <c:pt idx="592">
                  <c:v>590.00</c:v>
                </c:pt>
                <c:pt idx="593">
                  <c:v>591.00</c:v>
                </c:pt>
                <c:pt idx="594">
                  <c:v>591.99</c:v>
                </c:pt>
                <c:pt idx="595">
                  <c:v>593.00</c:v>
                </c:pt>
                <c:pt idx="596">
                  <c:v>594.00</c:v>
                </c:pt>
                <c:pt idx="597">
                  <c:v>595.00</c:v>
                </c:pt>
                <c:pt idx="598">
                  <c:v>595.99</c:v>
                </c:pt>
                <c:pt idx="599">
                  <c:v>597.00</c:v>
                </c:pt>
                <c:pt idx="600">
                  <c:v>598.00</c:v>
                </c:pt>
                <c:pt idx="601">
                  <c:v>598.99</c:v>
                </c:pt>
                <c:pt idx="602">
                  <c:v>600.00</c:v>
                </c:pt>
                <c:pt idx="603">
                  <c:v>601.00</c:v>
                </c:pt>
                <c:pt idx="604">
                  <c:v>602.00</c:v>
                </c:pt>
                <c:pt idx="605">
                  <c:v>602.99</c:v>
                </c:pt>
                <c:pt idx="606">
                  <c:v>604.00</c:v>
                </c:pt>
                <c:pt idx="607">
                  <c:v>605.00</c:v>
                </c:pt>
                <c:pt idx="608">
                  <c:v>605.99</c:v>
                </c:pt>
                <c:pt idx="609">
                  <c:v>607.00</c:v>
                </c:pt>
                <c:pt idx="610">
                  <c:v>608.00</c:v>
                </c:pt>
                <c:pt idx="611">
                  <c:v>609.00</c:v>
                </c:pt>
                <c:pt idx="612">
                  <c:v>609.99</c:v>
                </c:pt>
                <c:pt idx="613">
                  <c:v>611.00</c:v>
                </c:pt>
                <c:pt idx="614">
                  <c:v>612.00</c:v>
                </c:pt>
                <c:pt idx="615">
                  <c:v>613.00</c:v>
                </c:pt>
                <c:pt idx="616">
                  <c:v>613.99</c:v>
                </c:pt>
                <c:pt idx="617">
                  <c:v>615.00</c:v>
                </c:pt>
                <c:pt idx="618">
                  <c:v>616.00</c:v>
                </c:pt>
                <c:pt idx="619">
                  <c:v>616.99</c:v>
                </c:pt>
                <c:pt idx="620">
                  <c:v>618.00</c:v>
                </c:pt>
                <c:pt idx="621">
                  <c:v>619.00</c:v>
                </c:pt>
                <c:pt idx="622">
                  <c:v>620.00</c:v>
                </c:pt>
                <c:pt idx="623">
                  <c:v>620.99</c:v>
                </c:pt>
                <c:pt idx="624">
                  <c:v>622.00</c:v>
                </c:pt>
                <c:pt idx="625">
                  <c:v>623.00</c:v>
                </c:pt>
                <c:pt idx="626">
                  <c:v>624.00</c:v>
                </c:pt>
                <c:pt idx="627">
                  <c:v>624.99</c:v>
                </c:pt>
                <c:pt idx="628">
                  <c:v>626.00</c:v>
                </c:pt>
                <c:pt idx="629">
                  <c:v>627.00</c:v>
                </c:pt>
                <c:pt idx="630">
                  <c:v>627.99</c:v>
                </c:pt>
                <c:pt idx="631">
                  <c:v>629.00</c:v>
                </c:pt>
                <c:pt idx="632">
                  <c:v>630.00</c:v>
                </c:pt>
                <c:pt idx="633">
                  <c:v>631.00</c:v>
                </c:pt>
                <c:pt idx="634">
                  <c:v>631.99</c:v>
                </c:pt>
                <c:pt idx="635">
                  <c:v>633.00</c:v>
                </c:pt>
                <c:pt idx="636">
                  <c:v>634.00</c:v>
                </c:pt>
                <c:pt idx="637">
                  <c:v>635.00</c:v>
                </c:pt>
                <c:pt idx="638">
                  <c:v>635.99</c:v>
                </c:pt>
                <c:pt idx="639">
                  <c:v>637.00</c:v>
                </c:pt>
                <c:pt idx="640">
                  <c:v>638.00</c:v>
                </c:pt>
                <c:pt idx="641">
                  <c:v>638.99</c:v>
                </c:pt>
                <c:pt idx="642">
                  <c:v>640.00</c:v>
                </c:pt>
                <c:pt idx="643">
                  <c:v>641.00</c:v>
                </c:pt>
                <c:pt idx="644">
                  <c:v>642.00</c:v>
                </c:pt>
                <c:pt idx="645">
                  <c:v>642.99</c:v>
                </c:pt>
                <c:pt idx="646">
                  <c:v>644.00</c:v>
                </c:pt>
                <c:pt idx="647">
                  <c:v>645.00</c:v>
                </c:pt>
                <c:pt idx="648">
                  <c:v>646.00</c:v>
                </c:pt>
                <c:pt idx="649">
                  <c:v>646.99</c:v>
                </c:pt>
                <c:pt idx="650">
                  <c:v>648.00</c:v>
                </c:pt>
                <c:pt idx="651">
                  <c:v>649.00</c:v>
                </c:pt>
                <c:pt idx="652">
                  <c:v>649.99</c:v>
                </c:pt>
                <c:pt idx="653">
                  <c:v>651.00</c:v>
                </c:pt>
                <c:pt idx="654">
                  <c:v>652.00</c:v>
                </c:pt>
                <c:pt idx="655">
                  <c:v>653.00</c:v>
                </c:pt>
                <c:pt idx="656">
                  <c:v>653.99</c:v>
                </c:pt>
                <c:pt idx="657">
                  <c:v>655.00</c:v>
                </c:pt>
                <c:pt idx="658">
                  <c:v>656.00</c:v>
                </c:pt>
                <c:pt idx="659">
                  <c:v>656.99</c:v>
                </c:pt>
                <c:pt idx="660">
                  <c:v>658.00</c:v>
                </c:pt>
                <c:pt idx="661">
                  <c:v>659.00</c:v>
                </c:pt>
                <c:pt idx="662">
                  <c:v>660.00</c:v>
                </c:pt>
                <c:pt idx="663">
                  <c:v>660.99</c:v>
                </c:pt>
                <c:pt idx="664">
                  <c:v>662.00</c:v>
                </c:pt>
                <c:pt idx="665">
                  <c:v>663.00</c:v>
                </c:pt>
                <c:pt idx="666">
                  <c:v>664.00</c:v>
                </c:pt>
                <c:pt idx="667">
                  <c:v>664.99</c:v>
                </c:pt>
                <c:pt idx="668">
                  <c:v>666.00</c:v>
                </c:pt>
                <c:pt idx="669">
                  <c:v>667.00</c:v>
                </c:pt>
                <c:pt idx="670">
                  <c:v>667.99</c:v>
                </c:pt>
                <c:pt idx="671">
                  <c:v>669.00</c:v>
                </c:pt>
                <c:pt idx="672">
                  <c:v>670.00</c:v>
                </c:pt>
                <c:pt idx="673">
                  <c:v>671.00</c:v>
                </c:pt>
                <c:pt idx="674">
                  <c:v>671.99</c:v>
                </c:pt>
                <c:pt idx="675">
                  <c:v>673.00</c:v>
                </c:pt>
                <c:pt idx="676">
                  <c:v>674.00</c:v>
                </c:pt>
                <c:pt idx="677">
                  <c:v>675.00</c:v>
                </c:pt>
                <c:pt idx="678">
                  <c:v>675.99</c:v>
                </c:pt>
                <c:pt idx="679">
                  <c:v>677.00</c:v>
                </c:pt>
                <c:pt idx="680">
                  <c:v>678.00</c:v>
                </c:pt>
                <c:pt idx="681">
                  <c:v>678.99</c:v>
                </c:pt>
                <c:pt idx="682">
                  <c:v>680.00</c:v>
                </c:pt>
                <c:pt idx="683">
                  <c:v>681.00</c:v>
                </c:pt>
                <c:pt idx="684">
                  <c:v>682.00</c:v>
                </c:pt>
                <c:pt idx="685">
                  <c:v>682.99</c:v>
                </c:pt>
                <c:pt idx="686">
                  <c:v>684.00</c:v>
                </c:pt>
                <c:pt idx="687">
                  <c:v>685.00</c:v>
                </c:pt>
                <c:pt idx="688">
                  <c:v>686.00</c:v>
                </c:pt>
                <c:pt idx="689">
                  <c:v>686.99</c:v>
                </c:pt>
                <c:pt idx="690">
                  <c:v>688.00</c:v>
                </c:pt>
                <c:pt idx="691">
                  <c:v>689.00</c:v>
                </c:pt>
                <c:pt idx="692">
                  <c:v>689.99</c:v>
                </c:pt>
                <c:pt idx="693">
                  <c:v>691.00</c:v>
                </c:pt>
                <c:pt idx="694">
                  <c:v>692.00</c:v>
                </c:pt>
                <c:pt idx="695">
                  <c:v>693.00</c:v>
                </c:pt>
                <c:pt idx="696">
                  <c:v>693.99</c:v>
                </c:pt>
                <c:pt idx="697">
                  <c:v>695.00</c:v>
                </c:pt>
                <c:pt idx="698">
                  <c:v>696.00</c:v>
                </c:pt>
                <c:pt idx="699">
                  <c:v>697.00</c:v>
                </c:pt>
                <c:pt idx="700">
                  <c:v>697.99</c:v>
                </c:pt>
                <c:pt idx="701">
                  <c:v>699.00</c:v>
                </c:pt>
                <c:pt idx="702">
                  <c:v>700.00</c:v>
                </c:pt>
                <c:pt idx="703">
                  <c:v>700.99</c:v>
                </c:pt>
                <c:pt idx="704">
                  <c:v>702.00</c:v>
                </c:pt>
                <c:pt idx="705">
                  <c:v>703.00</c:v>
                </c:pt>
                <c:pt idx="706">
                  <c:v>704.00</c:v>
                </c:pt>
                <c:pt idx="707">
                  <c:v>704.99</c:v>
                </c:pt>
                <c:pt idx="708">
                  <c:v>706.00</c:v>
                </c:pt>
                <c:pt idx="709">
                  <c:v>707.00</c:v>
                </c:pt>
                <c:pt idx="710">
                  <c:v>708.00</c:v>
                </c:pt>
                <c:pt idx="711">
                  <c:v>708.99</c:v>
                </c:pt>
                <c:pt idx="712">
                  <c:v>710.00</c:v>
                </c:pt>
                <c:pt idx="713">
                  <c:v>711.00</c:v>
                </c:pt>
                <c:pt idx="714">
                  <c:v>711.99</c:v>
                </c:pt>
                <c:pt idx="715">
                  <c:v>713.00</c:v>
                </c:pt>
                <c:pt idx="716">
                  <c:v>714.00</c:v>
                </c:pt>
                <c:pt idx="717">
                  <c:v>715.00</c:v>
                </c:pt>
                <c:pt idx="718">
                  <c:v>715.99</c:v>
                </c:pt>
                <c:pt idx="719">
                  <c:v>717.00</c:v>
                </c:pt>
                <c:pt idx="720">
                  <c:v>718.00</c:v>
                </c:pt>
                <c:pt idx="721">
                  <c:v>719.00</c:v>
                </c:pt>
                <c:pt idx="722">
                  <c:v>719.99</c:v>
                </c:pt>
                <c:pt idx="723">
                  <c:v>721.00</c:v>
                </c:pt>
                <c:pt idx="724">
                  <c:v>722.00</c:v>
                </c:pt>
                <c:pt idx="725">
                  <c:v>722.99</c:v>
                </c:pt>
                <c:pt idx="726">
                  <c:v>724.00</c:v>
                </c:pt>
                <c:pt idx="727">
                  <c:v>725.00</c:v>
                </c:pt>
                <c:pt idx="728">
                  <c:v>726.00</c:v>
                </c:pt>
                <c:pt idx="729">
                  <c:v>726.99</c:v>
                </c:pt>
                <c:pt idx="730">
                  <c:v>728.00</c:v>
                </c:pt>
                <c:pt idx="731">
                  <c:v>729.00</c:v>
                </c:pt>
                <c:pt idx="732">
                  <c:v>729.99</c:v>
                </c:pt>
                <c:pt idx="733">
                  <c:v>731.00</c:v>
                </c:pt>
                <c:pt idx="734">
                  <c:v>732.00</c:v>
                </c:pt>
                <c:pt idx="735">
                  <c:v>733.00</c:v>
                </c:pt>
                <c:pt idx="736">
                  <c:v>733.99</c:v>
                </c:pt>
                <c:pt idx="737">
                  <c:v>735.00</c:v>
                </c:pt>
                <c:pt idx="738">
                  <c:v>736.00</c:v>
                </c:pt>
                <c:pt idx="739">
                  <c:v>737.00</c:v>
                </c:pt>
                <c:pt idx="740">
                  <c:v>737.99</c:v>
                </c:pt>
                <c:pt idx="741">
                  <c:v>739.00</c:v>
                </c:pt>
                <c:pt idx="742">
                  <c:v>740.00</c:v>
                </c:pt>
                <c:pt idx="743">
                  <c:v>740.99</c:v>
                </c:pt>
                <c:pt idx="744">
                  <c:v>742.00</c:v>
                </c:pt>
                <c:pt idx="745">
                  <c:v>743.00</c:v>
                </c:pt>
                <c:pt idx="746">
                  <c:v>744.00</c:v>
                </c:pt>
                <c:pt idx="747">
                  <c:v>744.99</c:v>
                </c:pt>
                <c:pt idx="748">
                  <c:v>746.00</c:v>
                </c:pt>
                <c:pt idx="749">
                  <c:v>747.00</c:v>
                </c:pt>
                <c:pt idx="750">
                  <c:v>748.00</c:v>
                </c:pt>
                <c:pt idx="751">
                  <c:v>748.99</c:v>
                </c:pt>
                <c:pt idx="752">
                  <c:v>750.00</c:v>
                </c:pt>
                <c:pt idx="753">
                  <c:v>751.00</c:v>
                </c:pt>
                <c:pt idx="754">
                  <c:v>751.99</c:v>
                </c:pt>
                <c:pt idx="755">
                  <c:v>753.00</c:v>
                </c:pt>
                <c:pt idx="756">
                  <c:v>754.00</c:v>
                </c:pt>
                <c:pt idx="757">
                  <c:v>755.00</c:v>
                </c:pt>
                <c:pt idx="758">
                  <c:v>755.99</c:v>
                </c:pt>
                <c:pt idx="759">
                  <c:v>757.00</c:v>
                </c:pt>
                <c:pt idx="760">
                  <c:v>758.00</c:v>
                </c:pt>
                <c:pt idx="761">
                  <c:v>759.00</c:v>
                </c:pt>
                <c:pt idx="762">
                  <c:v>759.99</c:v>
                </c:pt>
                <c:pt idx="763">
                  <c:v>761.00</c:v>
                </c:pt>
                <c:pt idx="764">
                  <c:v>762.00</c:v>
                </c:pt>
                <c:pt idx="765">
                  <c:v>762.99</c:v>
                </c:pt>
                <c:pt idx="766">
                  <c:v>764.00</c:v>
                </c:pt>
                <c:pt idx="767">
                  <c:v>765.00</c:v>
                </c:pt>
                <c:pt idx="768">
                  <c:v>766.00</c:v>
                </c:pt>
                <c:pt idx="769">
                  <c:v>766.99</c:v>
                </c:pt>
                <c:pt idx="770">
                  <c:v>768.00</c:v>
                </c:pt>
                <c:pt idx="771">
                  <c:v>769.00</c:v>
                </c:pt>
                <c:pt idx="772">
                  <c:v>770.00</c:v>
                </c:pt>
                <c:pt idx="773">
                  <c:v>770.99</c:v>
                </c:pt>
                <c:pt idx="774">
                  <c:v>772.00</c:v>
                </c:pt>
                <c:pt idx="775">
                  <c:v>773.00</c:v>
                </c:pt>
                <c:pt idx="776">
                  <c:v>773.99</c:v>
                </c:pt>
                <c:pt idx="777">
                  <c:v>775.00</c:v>
                </c:pt>
                <c:pt idx="778">
                  <c:v>776.00</c:v>
                </c:pt>
                <c:pt idx="779">
                  <c:v>777.00</c:v>
                </c:pt>
                <c:pt idx="780">
                  <c:v>777.99</c:v>
                </c:pt>
                <c:pt idx="781">
                  <c:v>779.00</c:v>
                </c:pt>
                <c:pt idx="782">
                  <c:v>780.00</c:v>
                </c:pt>
                <c:pt idx="783">
                  <c:v>781.00</c:v>
                </c:pt>
                <c:pt idx="784">
                  <c:v>781.99</c:v>
                </c:pt>
                <c:pt idx="785">
                  <c:v>783.00</c:v>
                </c:pt>
                <c:pt idx="786">
                  <c:v>784.00</c:v>
                </c:pt>
                <c:pt idx="787">
                  <c:v>784.99</c:v>
                </c:pt>
                <c:pt idx="788">
                  <c:v>786.00</c:v>
                </c:pt>
                <c:pt idx="789">
                  <c:v>787.00</c:v>
                </c:pt>
                <c:pt idx="790">
                  <c:v>788.00</c:v>
                </c:pt>
                <c:pt idx="791">
                  <c:v>788.99</c:v>
                </c:pt>
                <c:pt idx="792">
                  <c:v>790.00</c:v>
                </c:pt>
                <c:pt idx="793">
                  <c:v>791.00</c:v>
                </c:pt>
                <c:pt idx="794">
                  <c:v>791.99</c:v>
                </c:pt>
                <c:pt idx="795">
                  <c:v>793.00</c:v>
                </c:pt>
                <c:pt idx="796">
                  <c:v>794.00</c:v>
                </c:pt>
                <c:pt idx="797">
                  <c:v>795.00</c:v>
                </c:pt>
                <c:pt idx="798">
                  <c:v>795.99</c:v>
                </c:pt>
                <c:pt idx="799">
                  <c:v>797.00</c:v>
                </c:pt>
                <c:pt idx="800">
                  <c:v>798.00</c:v>
                </c:pt>
                <c:pt idx="801">
                  <c:v>799.00</c:v>
                </c:pt>
                <c:pt idx="802">
                  <c:v>799.99</c:v>
                </c:pt>
                <c:pt idx="803">
                  <c:v>801.00</c:v>
                </c:pt>
                <c:pt idx="804">
                  <c:v>802.00</c:v>
                </c:pt>
                <c:pt idx="805">
                  <c:v>802.99</c:v>
                </c:pt>
                <c:pt idx="806">
                  <c:v>804.00</c:v>
                </c:pt>
                <c:pt idx="807">
                  <c:v>805.00</c:v>
                </c:pt>
                <c:pt idx="808">
                  <c:v>806.00</c:v>
                </c:pt>
                <c:pt idx="809">
                  <c:v>806.99</c:v>
                </c:pt>
                <c:pt idx="810">
                  <c:v>808.00</c:v>
                </c:pt>
                <c:pt idx="811">
                  <c:v>809.00</c:v>
                </c:pt>
                <c:pt idx="812">
                  <c:v>810.00</c:v>
                </c:pt>
                <c:pt idx="813">
                  <c:v>810.99</c:v>
                </c:pt>
                <c:pt idx="814">
                  <c:v>812.00</c:v>
                </c:pt>
                <c:pt idx="815">
                  <c:v>813.00</c:v>
                </c:pt>
                <c:pt idx="816">
                  <c:v>813.99</c:v>
                </c:pt>
                <c:pt idx="817">
                  <c:v>815.00</c:v>
                </c:pt>
                <c:pt idx="818">
                  <c:v>816.00</c:v>
                </c:pt>
                <c:pt idx="819">
                  <c:v>817.00</c:v>
                </c:pt>
                <c:pt idx="820">
                  <c:v>817.99</c:v>
                </c:pt>
                <c:pt idx="821">
                  <c:v>819.00</c:v>
                </c:pt>
                <c:pt idx="822">
                  <c:v>820.00</c:v>
                </c:pt>
                <c:pt idx="823">
                  <c:v>821.00</c:v>
                </c:pt>
                <c:pt idx="824">
                  <c:v>821.99</c:v>
                </c:pt>
                <c:pt idx="825">
                  <c:v>823.00</c:v>
                </c:pt>
                <c:pt idx="826">
                  <c:v>824.00</c:v>
                </c:pt>
                <c:pt idx="827">
                  <c:v>824.99</c:v>
                </c:pt>
                <c:pt idx="828">
                  <c:v>826.00</c:v>
                </c:pt>
                <c:pt idx="829">
                  <c:v>827.00</c:v>
                </c:pt>
                <c:pt idx="830">
                  <c:v>828.00</c:v>
                </c:pt>
                <c:pt idx="831">
                  <c:v>828.99</c:v>
                </c:pt>
                <c:pt idx="832">
                  <c:v>830.00</c:v>
                </c:pt>
                <c:pt idx="833">
                  <c:v>831.00</c:v>
                </c:pt>
                <c:pt idx="834">
                  <c:v>831.99</c:v>
                </c:pt>
                <c:pt idx="835">
                  <c:v>832.99</c:v>
                </c:pt>
                <c:pt idx="836">
                  <c:v>834.00</c:v>
                </c:pt>
                <c:pt idx="837">
                  <c:v>835.00</c:v>
                </c:pt>
                <c:pt idx="838">
                  <c:v>835.99</c:v>
                </c:pt>
                <c:pt idx="839">
                  <c:v>836.99</c:v>
                </c:pt>
                <c:pt idx="840">
                  <c:v>838.00</c:v>
                </c:pt>
                <c:pt idx="841">
                  <c:v>839.00</c:v>
                </c:pt>
                <c:pt idx="842">
                  <c:v>840.00</c:v>
                </c:pt>
                <c:pt idx="843">
                  <c:v>840.99</c:v>
                </c:pt>
              </c:strCache>
            </c:strRef>
          </c:xVal>
          <c:yVal>
            <c:numRef>
              <c:f>'9-29-2022 10-23-02 AM'!$B$2:$B$845</c:f>
              <c:numCache>
                <c:formatCode>General</c:formatCode>
                <c:ptCount val="844"/>
                <c:pt idx="0">
                  <c:v>74.579431999999997</c:v>
                </c:pt>
                <c:pt idx="1">
                  <c:v>74.584057999999999</c:v>
                </c:pt>
                <c:pt idx="2">
                  <c:v>74.579251999999997</c:v>
                </c:pt>
                <c:pt idx="3">
                  <c:v>74.426090000000002</c:v>
                </c:pt>
                <c:pt idx="4">
                  <c:v>74.407604000000006</c:v>
                </c:pt>
                <c:pt idx="5">
                  <c:v>74.406452000000002</c:v>
                </c:pt>
                <c:pt idx="6">
                  <c:v>74.412049999999994</c:v>
                </c:pt>
                <c:pt idx="7">
                  <c:v>74.418890000000005</c:v>
                </c:pt>
                <c:pt idx="8">
                  <c:v>74.459605999999994</c:v>
                </c:pt>
                <c:pt idx="9">
                  <c:v>74.734033999999994</c:v>
                </c:pt>
                <c:pt idx="10">
                  <c:v>75.255170000000007</c:v>
                </c:pt>
                <c:pt idx="11">
                  <c:v>76.261477999999997</c:v>
                </c:pt>
                <c:pt idx="12">
                  <c:v>77.718829999999997</c:v>
                </c:pt>
                <c:pt idx="13">
                  <c:v>79.595510000000004</c:v>
                </c:pt>
                <c:pt idx="14">
                  <c:v>81.839084</c:v>
                </c:pt>
                <c:pt idx="15">
                  <c:v>84.407197999999994</c:v>
                </c:pt>
                <c:pt idx="16">
                  <c:v>87.212012000000001</c:v>
                </c:pt>
                <c:pt idx="17">
                  <c:v>90.198554000000001</c:v>
                </c:pt>
                <c:pt idx="18">
                  <c:v>93.372566000000006</c:v>
                </c:pt>
                <c:pt idx="19">
                  <c:v>96.648926000000003</c:v>
                </c:pt>
                <c:pt idx="20">
                  <c:v>99.995323999999997</c:v>
                </c:pt>
                <c:pt idx="21">
                  <c:v>103.39390400000001</c:v>
                </c:pt>
                <c:pt idx="22">
                  <c:v>106.794518</c:v>
                </c:pt>
                <c:pt idx="23">
                  <c:v>110.181344</c:v>
                </c:pt>
                <c:pt idx="24">
                  <c:v>113.55353599999999</c:v>
                </c:pt>
                <c:pt idx="25">
                  <c:v>116.89570399999999</c:v>
                </c:pt>
                <c:pt idx="26">
                  <c:v>120.19316000000001</c:v>
                </c:pt>
                <c:pt idx="27">
                  <c:v>123.43265599999999</c:v>
                </c:pt>
                <c:pt idx="28">
                  <c:v>126.63554000000001</c:v>
                </c:pt>
                <c:pt idx="29">
                  <c:v>129.75866600000001</c:v>
                </c:pt>
                <c:pt idx="30">
                  <c:v>132.83193199999999</c:v>
                </c:pt>
                <c:pt idx="31">
                  <c:v>135.82418000000001</c:v>
                </c:pt>
                <c:pt idx="32">
                  <c:v>138.753266</c:v>
                </c:pt>
                <c:pt idx="33">
                  <c:v>141.59182999999999</c:v>
                </c:pt>
                <c:pt idx="34">
                  <c:v>144.381542</c:v>
                </c:pt>
                <c:pt idx="35">
                  <c:v>147.086726</c:v>
                </c:pt>
                <c:pt idx="36">
                  <c:v>149.75085200000001</c:v>
                </c:pt>
                <c:pt idx="37">
                  <c:v>152.37219200000001</c:v>
                </c:pt>
                <c:pt idx="38">
                  <c:v>154.94331199999999</c:v>
                </c:pt>
                <c:pt idx="39">
                  <c:v>157.48613599999999</c:v>
                </c:pt>
                <c:pt idx="40">
                  <c:v>159.97899200000001</c:v>
                </c:pt>
                <c:pt idx="41">
                  <c:v>162.42452599999999</c:v>
                </c:pt>
                <c:pt idx="42">
                  <c:v>164.831018</c:v>
                </c:pt>
                <c:pt idx="43">
                  <c:v>167.197622</c:v>
                </c:pt>
                <c:pt idx="44">
                  <c:v>169.51233199999999</c:v>
                </c:pt>
                <c:pt idx="45">
                  <c:v>171.78992600000001</c:v>
                </c:pt>
                <c:pt idx="46">
                  <c:v>174.005312</c:v>
                </c:pt>
                <c:pt idx="47">
                  <c:v>176.20712599999999</c:v>
                </c:pt>
                <c:pt idx="48">
                  <c:v>178.358306</c:v>
                </c:pt>
                <c:pt idx="49">
                  <c:v>180.44803400000001</c:v>
                </c:pt>
                <c:pt idx="50">
                  <c:v>182.492582</c:v>
                </c:pt>
                <c:pt idx="51">
                  <c:v>184.49103199999999</c:v>
                </c:pt>
                <c:pt idx="52">
                  <c:v>186.47591</c:v>
                </c:pt>
                <c:pt idx="53">
                  <c:v>188.43731600000001</c:v>
                </c:pt>
                <c:pt idx="54">
                  <c:v>190.37303600000001</c:v>
                </c:pt>
                <c:pt idx="55">
                  <c:v>192.27578</c:v>
                </c:pt>
                <c:pt idx="56">
                  <c:v>194.16874999999999</c:v>
                </c:pt>
                <c:pt idx="57">
                  <c:v>196.03507999999999</c:v>
                </c:pt>
                <c:pt idx="58">
                  <c:v>197.86884800000001</c:v>
                </c:pt>
                <c:pt idx="59">
                  <c:v>199.68139400000001</c:v>
                </c:pt>
                <c:pt idx="60">
                  <c:v>201.46575200000001</c:v>
                </c:pt>
                <c:pt idx="61">
                  <c:v>203.220788</c:v>
                </c:pt>
                <c:pt idx="62">
                  <c:v>204.93179599999999</c:v>
                </c:pt>
                <c:pt idx="63">
                  <c:v>206.61229399999999</c:v>
                </c:pt>
                <c:pt idx="64">
                  <c:v>208.28501600000001</c:v>
                </c:pt>
                <c:pt idx="65">
                  <c:v>209.92854199999999</c:v>
                </c:pt>
                <c:pt idx="66">
                  <c:v>211.54353800000001</c:v>
                </c:pt>
                <c:pt idx="67">
                  <c:v>213.16442000000001</c:v>
                </c:pt>
                <c:pt idx="68">
                  <c:v>214.78442000000001</c:v>
                </c:pt>
                <c:pt idx="69">
                  <c:v>216.37526</c:v>
                </c:pt>
                <c:pt idx="70">
                  <c:v>217.96142</c:v>
                </c:pt>
                <c:pt idx="71">
                  <c:v>219.52634</c:v>
                </c:pt>
                <c:pt idx="72">
                  <c:v>221.07398000000001</c:v>
                </c:pt>
                <c:pt idx="73">
                  <c:v>222.61442</c:v>
                </c:pt>
                <c:pt idx="74">
                  <c:v>224.15845999999999</c:v>
                </c:pt>
                <c:pt idx="75">
                  <c:v>225.67316</c:v>
                </c:pt>
                <c:pt idx="76">
                  <c:v>227.18047999999999</c:v>
                </c:pt>
                <c:pt idx="77">
                  <c:v>228.70903999999999</c:v>
                </c:pt>
                <c:pt idx="78">
                  <c:v>230.23436000000001</c:v>
                </c:pt>
                <c:pt idx="79">
                  <c:v>231.75788</c:v>
                </c:pt>
                <c:pt idx="80">
                  <c:v>233.27995999999999</c:v>
                </c:pt>
                <c:pt idx="81">
                  <c:v>234.80024</c:v>
                </c:pt>
                <c:pt idx="82">
                  <c:v>236.32736</c:v>
                </c:pt>
                <c:pt idx="83">
                  <c:v>237.85718</c:v>
                </c:pt>
                <c:pt idx="84">
                  <c:v>239.36702</c:v>
                </c:pt>
                <c:pt idx="85">
                  <c:v>240.88658000000001</c:v>
                </c:pt>
                <c:pt idx="86">
                  <c:v>242.43494000000001</c:v>
                </c:pt>
                <c:pt idx="87">
                  <c:v>243.99842000000001</c:v>
                </c:pt>
                <c:pt idx="88">
                  <c:v>245.57198</c:v>
                </c:pt>
                <c:pt idx="89">
                  <c:v>247.14931999999999</c:v>
                </c:pt>
                <c:pt idx="90">
                  <c:v>248.75149999999999</c:v>
                </c:pt>
                <c:pt idx="91">
                  <c:v>250.40317999999999</c:v>
                </c:pt>
                <c:pt idx="92">
                  <c:v>252.09482</c:v>
                </c:pt>
                <c:pt idx="93">
                  <c:v>253.80086</c:v>
                </c:pt>
                <c:pt idx="94">
                  <c:v>255.50618</c:v>
                </c:pt>
                <c:pt idx="95">
                  <c:v>257.19943999999998</c:v>
                </c:pt>
                <c:pt idx="96">
                  <c:v>258.87794000000002</c:v>
                </c:pt>
                <c:pt idx="97">
                  <c:v>260.58722</c:v>
                </c:pt>
                <c:pt idx="98">
                  <c:v>262.2407</c:v>
                </c:pt>
                <c:pt idx="99">
                  <c:v>263.85782</c:v>
                </c:pt>
                <c:pt idx="100">
                  <c:v>265.50157999999999</c:v>
                </c:pt>
                <c:pt idx="101">
                  <c:v>267.17899999999997</c:v>
                </c:pt>
                <c:pt idx="102">
                  <c:v>268.90357999999998</c:v>
                </c:pt>
                <c:pt idx="103">
                  <c:v>270.65228000000002</c:v>
                </c:pt>
                <c:pt idx="104">
                  <c:v>272.50538</c:v>
                </c:pt>
                <c:pt idx="105">
                  <c:v>274.36027999999999</c:v>
                </c:pt>
                <c:pt idx="106">
                  <c:v>276.12734</c:v>
                </c:pt>
                <c:pt idx="107">
                  <c:v>277.85516000000001</c:v>
                </c:pt>
                <c:pt idx="108">
                  <c:v>279.50432000000001</c:v>
                </c:pt>
                <c:pt idx="109">
                  <c:v>281.07589999999999</c:v>
                </c:pt>
                <c:pt idx="110">
                  <c:v>282.75152000000003</c:v>
                </c:pt>
                <c:pt idx="111">
                  <c:v>284.37547999999998</c:v>
                </c:pt>
                <c:pt idx="112">
                  <c:v>285.9332</c:v>
                </c:pt>
                <c:pt idx="113">
                  <c:v>287.51324</c:v>
                </c:pt>
                <c:pt idx="114">
                  <c:v>289.10516000000001</c:v>
                </c:pt>
                <c:pt idx="115">
                  <c:v>290.65244000000001</c:v>
                </c:pt>
                <c:pt idx="116">
                  <c:v>292.19774000000001</c:v>
                </c:pt>
                <c:pt idx="117">
                  <c:v>293.75240000000002</c:v>
                </c:pt>
                <c:pt idx="118">
                  <c:v>295.28185999999999</c:v>
                </c:pt>
                <c:pt idx="119">
                  <c:v>296.82013999999998</c:v>
                </c:pt>
                <c:pt idx="120">
                  <c:v>298.33555999999999</c:v>
                </c:pt>
                <c:pt idx="121">
                  <c:v>299.82884000000001</c:v>
                </c:pt>
                <c:pt idx="122">
                  <c:v>301.33958000000001</c:v>
                </c:pt>
                <c:pt idx="123">
                  <c:v>302.83015999999998</c:v>
                </c:pt>
                <c:pt idx="124">
                  <c:v>304.31047999999998</c:v>
                </c:pt>
                <c:pt idx="125">
                  <c:v>305.80844000000002</c:v>
                </c:pt>
                <c:pt idx="126">
                  <c:v>307.31216000000001</c:v>
                </c:pt>
                <c:pt idx="127">
                  <c:v>308.76835999999997</c:v>
                </c:pt>
                <c:pt idx="128">
                  <c:v>310.20206000000002</c:v>
                </c:pt>
                <c:pt idx="129">
                  <c:v>311.66311999999999</c:v>
                </c:pt>
                <c:pt idx="130">
                  <c:v>313.07882000000001</c:v>
                </c:pt>
                <c:pt idx="131">
                  <c:v>314.48840000000001</c:v>
                </c:pt>
                <c:pt idx="132">
                  <c:v>315.88357999999999</c:v>
                </c:pt>
                <c:pt idx="133">
                  <c:v>317.24509999999998</c:v>
                </c:pt>
                <c:pt idx="134">
                  <c:v>318.5951</c:v>
                </c:pt>
                <c:pt idx="135">
                  <c:v>319.93502000000001</c:v>
                </c:pt>
                <c:pt idx="136">
                  <c:v>321.23588000000001</c:v>
                </c:pt>
                <c:pt idx="137">
                  <c:v>322.52143999999998</c:v>
                </c:pt>
                <c:pt idx="138">
                  <c:v>323.78935999999999</c:v>
                </c:pt>
                <c:pt idx="139">
                  <c:v>325.01821999999999</c:v>
                </c:pt>
                <c:pt idx="140">
                  <c:v>326.20819999999998</c:v>
                </c:pt>
                <c:pt idx="141">
                  <c:v>327.34634</c:v>
                </c:pt>
                <c:pt idx="142">
                  <c:v>328.44308000000001</c:v>
                </c:pt>
                <c:pt idx="143">
                  <c:v>329.51461999999998</c:v>
                </c:pt>
                <c:pt idx="144">
                  <c:v>330.58616000000001</c:v>
                </c:pt>
                <c:pt idx="145">
                  <c:v>331.58911999999998</c:v>
                </c:pt>
                <c:pt idx="146">
                  <c:v>332.52692000000002</c:v>
                </c:pt>
                <c:pt idx="147">
                  <c:v>333.10993999999999</c:v>
                </c:pt>
                <c:pt idx="148">
                  <c:v>333.48883999999998</c:v>
                </c:pt>
                <c:pt idx="149">
                  <c:v>333.95954</c:v>
                </c:pt>
                <c:pt idx="150">
                  <c:v>334.42070000000001</c:v>
                </c:pt>
                <c:pt idx="151">
                  <c:v>334.85234000000003</c:v>
                </c:pt>
                <c:pt idx="152">
                  <c:v>335.25572</c:v>
                </c:pt>
                <c:pt idx="153">
                  <c:v>335.60762</c:v>
                </c:pt>
                <c:pt idx="154">
                  <c:v>335.91703999999999</c:v>
                </c:pt>
                <c:pt idx="155">
                  <c:v>336.15625999999997</c:v>
                </c:pt>
                <c:pt idx="156">
                  <c:v>336.35408000000001</c:v>
                </c:pt>
                <c:pt idx="157">
                  <c:v>336.53516000000002</c:v>
                </c:pt>
                <c:pt idx="158">
                  <c:v>336.66890000000001</c:v>
                </c:pt>
                <c:pt idx="159">
                  <c:v>336.79453999999998</c:v>
                </c:pt>
                <c:pt idx="160">
                  <c:v>336.92252000000002</c:v>
                </c:pt>
                <c:pt idx="161">
                  <c:v>337.0532</c:v>
                </c:pt>
                <c:pt idx="162">
                  <c:v>337.22023999999999</c:v>
                </c:pt>
                <c:pt idx="163">
                  <c:v>337.37198000000001</c:v>
                </c:pt>
                <c:pt idx="164">
                  <c:v>337.49059999999997</c:v>
                </c:pt>
                <c:pt idx="165">
                  <c:v>337.59625999999997</c:v>
                </c:pt>
                <c:pt idx="166">
                  <c:v>337.67905999999999</c:v>
                </c:pt>
                <c:pt idx="167">
                  <c:v>337.75898000000001</c:v>
                </c:pt>
                <c:pt idx="168">
                  <c:v>337.8605</c:v>
                </c:pt>
                <c:pt idx="169">
                  <c:v>337.94761999999997</c:v>
                </c:pt>
                <c:pt idx="170">
                  <c:v>338.03636</c:v>
                </c:pt>
                <c:pt idx="171">
                  <c:v>338.13589999999999</c:v>
                </c:pt>
                <c:pt idx="172">
                  <c:v>338.26190000000003</c:v>
                </c:pt>
                <c:pt idx="173">
                  <c:v>338.39384000000001</c:v>
                </c:pt>
                <c:pt idx="174">
                  <c:v>338.52127999999999</c:v>
                </c:pt>
                <c:pt idx="175">
                  <c:v>338.61272000000002</c:v>
                </c:pt>
                <c:pt idx="176">
                  <c:v>338.70740000000001</c:v>
                </c:pt>
                <c:pt idx="177">
                  <c:v>338.80279999999999</c:v>
                </c:pt>
                <c:pt idx="178">
                  <c:v>338.89424000000002</c:v>
                </c:pt>
                <c:pt idx="179">
                  <c:v>338.99306000000001</c:v>
                </c:pt>
                <c:pt idx="180">
                  <c:v>339.13076000000001</c:v>
                </c:pt>
                <c:pt idx="181">
                  <c:v>339.34748000000002</c:v>
                </c:pt>
                <c:pt idx="182">
                  <c:v>339.59156000000002</c:v>
                </c:pt>
                <c:pt idx="183">
                  <c:v>339.86318</c:v>
                </c:pt>
                <c:pt idx="184">
                  <c:v>340.16971999999998</c:v>
                </c:pt>
                <c:pt idx="185">
                  <c:v>340.47967999999997</c:v>
                </c:pt>
                <c:pt idx="186">
                  <c:v>340.81448</c:v>
                </c:pt>
                <c:pt idx="187">
                  <c:v>341.15269999999998</c:v>
                </c:pt>
                <c:pt idx="188">
                  <c:v>341.49200000000002</c:v>
                </c:pt>
                <c:pt idx="189">
                  <c:v>341.85415999999998</c:v>
                </c:pt>
                <c:pt idx="190">
                  <c:v>342.24691999999999</c:v>
                </c:pt>
                <c:pt idx="191">
                  <c:v>342.63806</c:v>
                </c:pt>
                <c:pt idx="192">
                  <c:v>343.05457999999999</c:v>
                </c:pt>
                <c:pt idx="193">
                  <c:v>343.48496</c:v>
                </c:pt>
                <c:pt idx="194">
                  <c:v>343.92433999999997</c:v>
                </c:pt>
                <c:pt idx="195">
                  <c:v>344.34536000000003</c:v>
                </c:pt>
                <c:pt idx="196">
                  <c:v>344.74441999999999</c:v>
                </c:pt>
                <c:pt idx="197">
                  <c:v>345.12169999999998</c:v>
                </c:pt>
                <c:pt idx="198">
                  <c:v>345.45668000000001</c:v>
                </c:pt>
                <c:pt idx="199">
                  <c:v>345.76736</c:v>
                </c:pt>
                <c:pt idx="200">
                  <c:v>346.09154000000001</c:v>
                </c:pt>
                <c:pt idx="201">
                  <c:v>346.43822</c:v>
                </c:pt>
                <c:pt idx="202">
                  <c:v>346.81711999999999</c:v>
                </c:pt>
                <c:pt idx="203">
                  <c:v>347.22086000000002</c:v>
                </c:pt>
                <c:pt idx="204">
                  <c:v>347.64224000000002</c:v>
                </c:pt>
                <c:pt idx="205">
                  <c:v>348.07945999999998</c:v>
                </c:pt>
                <c:pt idx="206">
                  <c:v>348.53323999999998</c:v>
                </c:pt>
                <c:pt idx="207">
                  <c:v>348.98360000000002</c:v>
                </c:pt>
                <c:pt idx="208">
                  <c:v>349.44799999999998</c:v>
                </c:pt>
                <c:pt idx="209">
                  <c:v>349.92590000000001</c:v>
                </c:pt>
                <c:pt idx="210">
                  <c:v>350.38256000000001</c:v>
                </c:pt>
                <c:pt idx="211">
                  <c:v>350.84030000000001</c:v>
                </c:pt>
                <c:pt idx="212">
                  <c:v>351.31729999999999</c:v>
                </c:pt>
                <c:pt idx="213">
                  <c:v>351.82724000000002</c:v>
                </c:pt>
                <c:pt idx="214">
                  <c:v>352.34726000000001</c:v>
                </c:pt>
                <c:pt idx="215">
                  <c:v>352.8698</c:v>
                </c:pt>
                <c:pt idx="216">
                  <c:v>353.39251999999999</c:v>
                </c:pt>
                <c:pt idx="217">
                  <c:v>353.82308</c:v>
                </c:pt>
                <c:pt idx="218">
                  <c:v>354.11126000000002</c:v>
                </c:pt>
                <c:pt idx="219">
                  <c:v>354.42860000000002</c:v>
                </c:pt>
                <c:pt idx="220">
                  <c:v>354.72937999999999</c:v>
                </c:pt>
                <c:pt idx="221">
                  <c:v>355.03339999999997</c:v>
                </c:pt>
                <c:pt idx="222">
                  <c:v>355.34858000000003</c:v>
                </c:pt>
                <c:pt idx="223">
                  <c:v>355.66645999999997</c:v>
                </c:pt>
                <c:pt idx="224">
                  <c:v>355.93322000000001</c:v>
                </c:pt>
                <c:pt idx="225">
                  <c:v>356.17063999999999</c:v>
                </c:pt>
                <c:pt idx="226">
                  <c:v>356.40553999999997</c:v>
                </c:pt>
                <c:pt idx="227">
                  <c:v>356.61919999999998</c:v>
                </c:pt>
                <c:pt idx="228">
                  <c:v>356.82637999999997</c:v>
                </c:pt>
                <c:pt idx="229">
                  <c:v>357.04669999999999</c:v>
                </c:pt>
                <c:pt idx="230">
                  <c:v>357.27278000000001</c:v>
                </c:pt>
                <c:pt idx="231">
                  <c:v>357.50245999999999</c:v>
                </c:pt>
                <c:pt idx="232">
                  <c:v>357.72908000000001</c:v>
                </c:pt>
                <c:pt idx="233">
                  <c:v>357.94706000000002</c:v>
                </c:pt>
                <c:pt idx="234">
                  <c:v>358.17313999999999</c:v>
                </c:pt>
                <c:pt idx="235">
                  <c:v>358.39724000000001</c:v>
                </c:pt>
                <c:pt idx="236">
                  <c:v>358.58731999999998</c:v>
                </c:pt>
                <c:pt idx="237">
                  <c:v>358.75454000000002</c:v>
                </c:pt>
                <c:pt idx="238">
                  <c:v>358.91636</c:v>
                </c:pt>
                <c:pt idx="239">
                  <c:v>359.07889999999998</c:v>
                </c:pt>
                <c:pt idx="240">
                  <c:v>359.2355</c:v>
                </c:pt>
                <c:pt idx="241">
                  <c:v>359.38148000000001</c:v>
                </c:pt>
                <c:pt idx="242">
                  <c:v>359.51</c:v>
                </c:pt>
                <c:pt idx="243">
                  <c:v>359.63995999999997</c:v>
                </c:pt>
                <c:pt idx="244">
                  <c:v>359.75443999999999</c:v>
                </c:pt>
                <c:pt idx="245">
                  <c:v>359.92183999999997</c:v>
                </c:pt>
                <c:pt idx="246">
                  <c:v>360.12488000000002</c:v>
                </c:pt>
                <c:pt idx="247">
                  <c:v>360.37274000000002</c:v>
                </c:pt>
                <c:pt idx="248">
                  <c:v>360.61340000000001</c:v>
                </c:pt>
                <c:pt idx="249">
                  <c:v>360.81806</c:v>
                </c:pt>
                <c:pt idx="250">
                  <c:v>361.01659999999998</c:v>
                </c:pt>
                <c:pt idx="251">
                  <c:v>361.20848000000001</c:v>
                </c:pt>
                <c:pt idx="252">
                  <c:v>361.40845999999999</c:v>
                </c:pt>
                <c:pt idx="253">
                  <c:v>361.60843999999997</c:v>
                </c:pt>
                <c:pt idx="254">
                  <c:v>361.8023</c:v>
                </c:pt>
                <c:pt idx="255">
                  <c:v>361.99579999999997</c:v>
                </c:pt>
                <c:pt idx="256">
                  <c:v>362.16446000000002</c:v>
                </c:pt>
                <c:pt idx="257">
                  <c:v>362.33564000000001</c:v>
                </c:pt>
                <c:pt idx="258">
                  <c:v>362.53688</c:v>
                </c:pt>
                <c:pt idx="259">
                  <c:v>362.74477999999999</c:v>
                </c:pt>
                <c:pt idx="260">
                  <c:v>362.98975999999999</c:v>
                </c:pt>
                <c:pt idx="261">
                  <c:v>363.25544000000002</c:v>
                </c:pt>
                <c:pt idx="262">
                  <c:v>363.54919999999998</c:v>
                </c:pt>
                <c:pt idx="263">
                  <c:v>363.84062</c:v>
                </c:pt>
                <c:pt idx="264">
                  <c:v>364.1198</c:v>
                </c:pt>
                <c:pt idx="265">
                  <c:v>364.39591999999999</c:v>
                </c:pt>
                <c:pt idx="266">
                  <c:v>364.67833999999999</c:v>
                </c:pt>
                <c:pt idx="267">
                  <c:v>364.96922000000001</c:v>
                </c:pt>
                <c:pt idx="268">
                  <c:v>365.27377999999999</c:v>
                </c:pt>
                <c:pt idx="269">
                  <c:v>365.53118000000001</c:v>
                </c:pt>
                <c:pt idx="270">
                  <c:v>365.77058</c:v>
                </c:pt>
                <c:pt idx="271">
                  <c:v>366.0215</c:v>
                </c:pt>
                <c:pt idx="272">
                  <c:v>366.29041999999998</c:v>
                </c:pt>
                <c:pt idx="273">
                  <c:v>366.58616000000001</c:v>
                </c:pt>
                <c:pt idx="274">
                  <c:v>366.89774</c:v>
                </c:pt>
                <c:pt idx="275">
                  <c:v>367.21129999999999</c:v>
                </c:pt>
                <c:pt idx="276">
                  <c:v>367.52719999999999</c:v>
                </c:pt>
                <c:pt idx="277">
                  <c:v>367.83859999999999</c:v>
                </c:pt>
                <c:pt idx="278">
                  <c:v>368.13614000000001</c:v>
                </c:pt>
                <c:pt idx="279">
                  <c:v>368.42845999999997</c:v>
                </c:pt>
                <c:pt idx="280">
                  <c:v>368.71789999999999</c:v>
                </c:pt>
                <c:pt idx="281">
                  <c:v>369.01634000000001</c:v>
                </c:pt>
                <c:pt idx="282">
                  <c:v>369.3254</c:v>
                </c:pt>
                <c:pt idx="283">
                  <c:v>369.63247999999999</c:v>
                </c:pt>
                <c:pt idx="284">
                  <c:v>369.95774</c:v>
                </c:pt>
                <c:pt idx="285">
                  <c:v>370.25366000000002</c:v>
                </c:pt>
                <c:pt idx="286">
                  <c:v>370.50259999999997</c:v>
                </c:pt>
                <c:pt idx="287">
                  <c:v>370.77188000000001</c:v>
                </c:pt>
                <c:pt idx="288">
                  <c:v>371.06617999999997</c:v>
                </c:pt>
                <c:pt idx="289">
                  <c:v>371.37506000000002</c:v>
                </c:pt>
                <c:pt idx="290">
                  <c:v>371.67493999999999</c:v>
                </c:pt>
                <c:pt idx="291">
                  <c:v>371.97752000000003</c:v>
                </c:pt>
                <c:pt idx="292">
                  <c:v>372.29036000000002</c:v>
                </c:pt>
                <c:pt idx="293">
                  <c:v>372.63416000000001</c:v>
                </c:pt>
                <c:pt idx="294">
                  <c:v>372.97471999999999</c:v>
                </c:pt>
                <c:pt idx="295">
                  <c:v>373.31042000000002</c:v>
                </c:pt>
                <c:pt idx="296">
                  <c:v>373.66717999999997</c:v>
                </c:pt>
                <c:pt idx="297">
                  <c:v>374.00792000000001</c:v>
                </c:pt>
                <c:pt idx="298">
                  <c:v>374.34199999999998</c:v>
                </c:pt>
                <c:pt idx="299">
                  <c:v>374.68400000000003</c:v>
                </c:pt>
                <c:pt idx="300">
                  <c:v>375.06920000000002</c:v>
                </c:pt>
                <c:pt idx="301">
                  <c:v>375.44414</c:v>
                </c:pt>
                <c:pt idx="302">
                  <c:v>375.81619999999998</c:v>
                </c:pt>
                <c:pt idx="303">
                  <c:v>376.20391999999998</c:v>
                </c:pt>
                <c:pt idx="304">
                  <c:v>376.56031999999999</c:v>
                </c:pt>
                <c:pt idx="305">
                  <c:v>376.88558</c:v>
                </c:pt>
                <c:pt idx="306">
                  <c:v>377.19481999999999</c:v>
                </c:pt>
                <c:pt idx="307">
                  <c:v>377.52152000000001</c:v>
                </c:pt>
                <c:pt idx="308">
                  <c:v>377.86117999999999</c:v>
                </c:pt>
                <c:pt idx="309">
                  <c:v>378.19742000000002</c:v>
                </c:pt>
                <c:pt idx="310">
                  <c:v>378.51350000000002</c:v>
                </c:pt>
                <c:pt idx="311">
                  <c:v>378.80401999999998</c:v>
                </c:pt>
                <c:pt idx="312">
                  <c:v>379.08517999999998</c:v>
                </c:pt>
                <c:pt idx="313">
                  <c:v>379.39244000000002</c:v>
                </c:pt>
                <c:pt idx="314">
                  <c:v>379.73012</c:v>
                </c:pt>
                <c:pt idx="315">
                  <c:v>380.09174000000002</c:v>
                </c:pt>
                <c:pt idx="316">
                  <c:v>380.40404000000001</c:v>
                </c:pt>
                <c:pt idx="317">
                  <c:v>380.68448000000001</c:v>
                </c:pt>
                <c:pt idx="318">
                  <c:v>381.00146000000001</c:v>
                </c:pt>
                <c:pt idx="319">
                  <c:v>381.30475999999999</c:v>
                </c:pt>
                <c:pt idx="320">
                  <c:v>381.60986000000003</c:v>
                </c:pt>
                <c:pt idx="321">
                  <c:v>381.91586000000001</c:v>
                </c:pt>
                <c:pt idx="322">
                  <c:v>382.22221999999999</c:v>
                </c:pt>
                <c:pt idx="323">
                  <c:v>382.53955999999999</c:v>
                </c:pt>
                <c:pt idx="324">
                  <c:v>382.85816</c:v>
                </c:pt>
                <c:pt idx="325">
                  <c:v>383.15786000000003</c:v>
                </c:pt>
                <c:pt idx="326">
                  <c:v>383.45468</c:v>
                </c:pt>
                <c:pt idx="327">
                  <c:v>383.7389</c:v>
                </c:pt>
                <c:pt idx="328">
                  <c:v>384.03410000000002</c:v>
                </c:pt>
                <c:pt idx="329">
                  <c:v>384.33091999999999</c:v>
                </c:pt>
                <c:pt idx="330">
                  <c:v>384.67093999999997</c:v>
                </c:pt>
                <c:pt idx="331">
                  <c:v>385.00682</c:v>
                </c:pt>
                <c:pt idx="332">
                  <c:v>385.33100000000002</c:v>
                </c:pt>
                <c:pt idx="333">
                  <c:v>385.65068000000002</c:v>
                </c:pt>
                <c:pt idx="334">
                  <c:v>385.97449999999998</c:v>
                </c:pt>
                <c:pt idx="335">
                  <c:v>386.30822000000001</c:v>
                </c:pt>
                <c:pt idx="336">
                  <c:v>386.61962</c:v>
                </c:pt>
                <c:pt idx="337">
                  <c:v>386.93281999999999</c:v>
                </c:pt>
                <c:pt idx="338">
                  <c:v>387.23917999999998</c:v>
                </c:pt>
                <c:pt idx="339">
                  <c:v>387.53618</c:v>
                </c:pt>
                <c:pt idx="340">
                  <c:v>387.84992</c:v>
                </c:pt>
                <c:pt idx="341">
                  <c:v>388.15016000000003</c:v>
                </c:pt>
                <c:pt idx="342">
                  <c:v>388.44914</c:v>
                </c:pt>
                <c:pt idx="343">
                  <c:v>388.72273999999999</c:v>
                </c:pt>
                <c:pt idx="344">
                  <c:v>389.00245999999999</c:v>
                </c:pt>
                <c:pt idx="345">
                  <c:v>389.28955999999999</c:v>
                </c:pt>
                <c:pt idx="346">
                  <c:v>389.58152000000001</c:v>
                </c:pt>
                <c:pt idx="347">
                  <c:v>389.87923999999998</c:v>
                </c:pt>
                <c:pt idx="348">
                  <c:v>390.15338000000003</c:v>
                </c:pt>
                <c:pt idx="349">
                  <c:v>390.42608000000001</c:v>
                </c:pt>
                <c:pt idx="350">
                  <c:v>390.70256000000001</c:v>
                </c:pt>
                <c:pt idx="351">
                  <c:v>390.96463999999997</c:v>
                </c:pt>
                <c:pt idx="352">
                  <c:v>391.18675999999999</c:v>
                </c:pt>
                <c:pt idx="353">
                  <c:v>391.40582000000001</c:v>
                </c:pt>
                <c:pt idx="354">
                  <c:v>391.61354</c:v>
                </c:pt>
                <c:pt idx="355">
                  <c:v>391.84501999999998</c:v>
                </c:pt>
                <c:pt idx="356">
                  <c:v>392.06713999999999</c:v>
                </c:pt>
                <c:pt idx="357">
                  <c:v>392.28998000000001</c:v>
                </c:pt>
                <c:pt idx="358">
                  <c:v>392.51785999999998</c:v>
                </c:pt>
                <c:pt idx="359">
                  <c:v>392.74610000000001</c:v>
                </c:pt>
                <c:pt idx="360">
                  <c:v>393.02024</c:v>
                </c:pt>
                <c:pt idx="361">
                  <c:v>393.30248</c:v>
                </c:pt>
                <c:pt idx="362">
                  <c:v>393.56707999999998</c:v>
                </c:pt>
                <c:pt idx="363">
                  <c:v>393.81529999999998</c:v>
                </c:pt>
                <c:pt idx="364">
                  <c:v>394.09016000000003</c:v>
                </c:pt>
                <c:pt idx="365">
                  <c:v>394.39832000000001</c:v>
                </c:pt>
                <c:pt idx="366">
                  <c:v>394.71350000000001</c:v>
                </c:pt>
                <c:pt idx="367">
                  <c:v>394.96046000000001</c:v>
                </c:pt>
                <c:pt idx="368">
                  <c:v>395.18689999999998</c:v>
                </c:pt>
                <c:pt idx="369">
                  <c:v>395.38238000000001</c:v>
                </c:pt>
                <c:pt idx="370">
                  <c:v>395.55500000000001</c:v>
                </c:pt>
                <c:pt idx="371">
                  <c:v>395.72672</c:v>
                </c:pt>
                <c:pt idx="372">
                  <c:v>395.91554000000002</c:v>
                </c:pt>
                <c:pt idx="373">
                  <c:v>396.15800000000002</c:v>
                </c:pt>
                <c:pt idx="374">
                  <c:v>396.42728</c:v>
                </c:pt>
                <c:pt idx="375">
                  <c:v>396.72194000000002</c:v>
                </c:pt>
                <c:pt idx="376">
                  <c:v>397.01443999999998</c:v>
                </c:pt>
                <c:pt idx="377">
                  <c:v>397.28552000000002</c:v>
                </c:pt>
                <c:pt idx="378">
                  <c:v>397.55029999999999</c:v>
                </c:pt>
                <c:pt idx="379">
                  <c:v>397.86385999999999</c:v>
                </c:pt>
                <c:pt idx="380">
                  <c:v>398.17183999999997</c:v>
                </c:pt>
                <c:pt idx="381">
                  <c:v>398.44490000000002</c:v>
                </c:pt>
                <c:pt idx="382">
                  <c:v>398.67115999999999</c:v>
                </c:pt>
                <c:pt idx="383">
                  <c:v>398.88517999999999</c:v>
                </c:pt>
                <c:pt idx="384">
                  <c:v>399.06067999999999</c:v>
                </c:pt>
                <c:pt idx="385">
                  <c:v>399.24842000000001</c:v>
                </c:pt>
                <c:pt idx="386">
                  <c:v>399.42464000000001</c:v>
                </c:pt>
                <c:pt idx="387">
                  <c:v>399.60104000000001</c:v>
                </c:pt>
                <c:pt idx="388">
                  <c:v>399.81740000000002</c:v>
                </c:pt>
                <c:pt idx="389">
                  <c:v>400.04653999999999</c:v>
                </c:pt>
                <c:pt idx="390">
                  <c:v>400.22942</c:v>
                </c:pt>
                <c:pt idx="391">
                  <c:v>400.42957999999999</c:v>
                </c:pt>
                <c:pt idx="392">
                  <c:v>400.65170000000001</c:v>
                </c:pt>
                <c:pt idx="393">
                  <c:v>400.86860000000001</c:v>
                </c:pt>
                <c:pt idx="394">
                  <c:v>401.08370000000002</c:v>
                </c:pt>
                <c:pt idx="395">
                  <c:v>401.28386</c:v>
                </c:pt>
                <c:pt idx="396">
                  <c:v>401.48257999999998</c:v>
                </c:pt>
                <c:pt idx="397">
                  <c:v>401.69497999999999</c:v>
                </c:pt>
                <c:pt idx="398">
                  <c:v>401.94139999999999</c:v>
                </c:pt>
                <c:pt idx="399">
                  <c:v>402.24344000000002</c:v>
                </c:pt>
                <c:pt idx="400">
                  <c:v>402.52963999999997</c:v>
                </c:pt>
                <c:pt idx="401">
                  <c:v>402.78919999999999</c:v>
                </c:pt>
                <c:pt idx="402">
                  <c:v>403.02607999999998</c:v>
                </c:pt>
                <c:pt idx="403">
                  <c:v>403.25738000000001</c:v>
                </c:pt>
                <c:pt idx="404">
                  <c:v>403.48219999999998</c:v>
                </c:pt>
                <c:pt idx="405">
                  <c:v>403.68398000000002</c:v>
                </c:pt>
                <c:pt idx="406">
                  <c:v>403.91492</c:v>
                </c:pt>
                <c:pt idx="407">
                  <c:v>404.19445999999999</c:v>
                </c:pt>
                <c:pt idx="408">
                  <c:v>404.48246</c:v>
                </c:pt>
                <c:pt idx="409">
                  <c:v>404.76362</c:v>
                </c:pt>
                <c:pt idx="410">
                  <c:v>405.02857999999998</c:v>
                </c:pt>
                <c:pt idx="411">
                  <c:v>405.24583999999999</c:v>
                </c:pt>
                <c:pt idx="412">
                  <c:v>405.42655999999999</c:v>
                </c:pt>
                <c:pt idx="413">
                  <c:v>405.60566</c:v>
                </c:pt>
                <c:pt idx="414">
                  <c:v>405.77828</c:v>
                </c:pt>
                <c:pt idx="415">
                  <c:v>405.96422000000001</c:v>
                </c:pt>
                <c:pt idx="416">
                  <c:v>406.15519999999998</c:v>
                </c:pt>
                <c:pt idx="417">
                  <c:v>406.32817999999997</c:v>
                </c:pt>
                <c:pt idx="418">
                  <c:v>406.52258</c:v>
                </c:pt>
                <c:pt idx="419">
                  <c:v>406.73390000000001</c:v>
                </c:pt>
                <c:pt idx="420">
                  <c:v>406.96753999999999</c:v>
                </c:pt>
                <c:pt idx="421">
                  <c:v>407.24815999999998</c:v>
                </c:pt>
                <c:pt idx="422">
                  <c:v>407.51672000000002</c:v>
                </c:pt>
                <c:pt idx="423">
                  <c:v>407.76907999999997</c:v>
                </c:pt>
                <c:pt idx="424">
                  <c:v>408.00380000000001</c:v>
                </c:pt>
                <c:pt idx="425">
                  <c:v>408.23833999999999</c:v>
                </c:pt>
                <c:pt idx="426">
                  <c:v>408.49034</c:v>
                </c:pt>
                <c:pt idx="427">
                  <c:v>408.75134000000003</c:v>
                </c:pt>
                <c:pt idx="428">
                  <c:v>409.04689999999999</c:v>
                </c:pt>
                <c:pt idx="429">
                  <c:v>409.34588000000002</c:v>
                </c:pt>
                <c:pt idx="430">
                  <c:v>409.66232000000002</c:v>
                </c:pt>
                <c:pt idx="431">
                  <c:v>410.07722000000001</c:v>
                </c:pt>
                <c:pt idx="432">
                  <c:v>410.66762</c:v>
                </c:pt>
                <c:pt idx="433">
                  <c:v>411.16442000000001</c:v>
                </c:pt>
                <c:pt idx="434">
                  <c:v>411.58184</c:v>
                </c:pt>
                <c:pt idx="435">
                  <c:v>411.96686</c:v>
                </c:pt>
                <c:pt idx="436">
                  <c:v>412.30489999999998</c:v>
                </c:pt>
                <c:pt idx="437">
                  <c:v>412.58965999999998</c:v>
                </c:pt>
                <c:pt idx="438">
                  <c:v>412.84832</c:v>
                </c:pt>
                <c:pt idx="439">
                  <c:v>413.26213999999999</c:v>
                </c:pt>
                <c:pt idx="440">
                  <c:v>413.75551999999999</c:v>
                </c:pt>
                <c:pt idx="441">
                  <c:v>414.13891999999998</c:v>
                </c:pt>
                <c:pt idx="442">
                  <c:v>414.51997999999998</c:v>
                </c:pt>
                <c:pt idx="443">
                  <c:v>414.90158000000002</c:v>
                </c:pt>
                <c:pt idx="444">
                  <c:v>416.71706</c:v>
                </c:pt>
                <c:pt idx="445">
                  <c:v>419.32094000000001</c:v>
                </c:pt>
                <c:pt idx="446">
                  <c:v>420.24794000000003</c:v>
                </c:pt>
                <c:pt idx="447">
                  <c:v>419.99828000000002</c:v>
                </c:pt>
                <c:pt idx="448">
                  <c:v>419.10836</c:v>
                </c:pt>
                <c:pt idx="449">
                  <c:v>417.80444</c:v>
                </c:pt>
                <c:pt idx="450">
                  <c:v>416.21972</c:v>
                </c:pt>
                <c:pt idx="451">
                  <c:v>414.33872000000002</c:v>
                </c:pt>
                <c:pt idx="452">
                  <c:v>412.19384000000002</c:v>
                </c:pt>
                <c:pt idx="453">
                  <c:v>409.85654</c:v>
                </c:pt>
                <c:pt idx="454">
                  <c:v>407.34661999999997</c:v>
                </c:pt>
                <c:pt idx="455">
                  <c:v>404.70188000000002</c:v>
                </c:pt>
                <c:pt idx="456">
                  <c:v>401.96012000000002</c:v>
                </c:pt>
                <c:pt idx="457">
                  <c:v>399.11252000000002</c:v>
                </c:pt>
                <c:pt idx="458">
                  <c:v>396.21758</c:v>
                </c:pt>
                <c:pt idx="459">
                  <c:v>393.26594</c:v>
                </c:pt>
                <c:pt idx="460">
                  <c:v>390.24428</c:v>
                </c:pt>
                <c:pt idx="461">
                  <c:v>387.20857999999998</c:v>
                </c:pt>
                <c:pt idx="462">
                  <c:v>384.19123999999999</c:v>
                </c:pt>
                <c:pt idx="463">
                  <c:v>381.15302000000003</c:v>
                </c:pt>
                <c:pt idx="464">
                  <c:v>378.11066</c:v>
                </c:pt>
                <c:pt idx="465">
                  <c:v>375.09368000000001</c:v>
                </c:pt>
                <c:pt idx="466">
                  <c:v>372.11180000000002</c:v>
                </c:pt>
                <c:pt idx="467">
                  <c:v>369.14017999999999</c:v>
                </c:pt>
                <c:pt idx="468">
                  <c:v>366.21769999999998</c:v>
                </c:pt>
                <c:pt idx="469">
                  <c:v>363.32654000000002</c:v>
                </c:pt>
                <c:pt idx="470">
                  <c:v>360.49585999999999</c:v>
                </c:pt>
                <c:pt idx="471">
                  <c:v>357.76004</c:v>
                </c:pt>
                <c:pt idx="472">
                  <c:v>355.09640000000002</c:v>
                </c:pt>
                <c:pt idx="473">
                  <c:v>352.47289999999998</c:v>
                </c:pt>
                <c:pt idx="474">
                  <c:v>349.8854</c:v>
                </c:pt>
                <c:pt idx="475">
                  <c:v>347.33390000000003</c:v>
                </c:pt>
                <c:pt idx="476">
                  <c:v>344.81479999999999</c:v>
                </c:pt>
                <c:pt idx="477">
                  <c:v>342.31873999999999</c:v>
                </c:pt>
                <c:pt idx="478">
                  <c:v>339.87902000000003</c:v>
                </c:pt>
                <c:pt idx="479">
                  <c:v>337.47908000000001</c:v>
                </c:pt>
                <c:pt idx="480">
                  <c:v>335.07481999999999</c:v>
                </c:pt>
                <c:pt idx="481">
                  <c:v>332.70260000000002</c:v>
                </c:pt>
                <c:pt idx="482">
                  <c:v>330.38348000000002</c:v>
                </c:pt>
                <c:pt idx="483">
                  <c:v>328.03735999999998</c:v>
                </c:pt>
                <c:pt idx="484">
                  <c:v>325.68835999999999</c:v>
                </c:pt>
                <c:pt idx="485">
                  <c:v>323.39623999999998</c:v>
                </c:pt>
                <c:pt idx="486">
                  <c:v>321.16118</c:v>
                </c:pt>
                <c:pt idx="487">
                  <c:v>319.01251999999999</c:v>
                </c:pt>
                <c:pt idx="488">
                  <c:v>316.90940000000001</c:v>
                </c:pt>
                <c:pt idx="489">
                  <c:v>314.84552000000002</c:v>
                </c:pt>
                <c:pt idx="490">
                  <c:v>312.81241999999997</c:v>
                </c:pt>
                <c:pt idx="491">
                  <c:v>310.77967999999998</c:v>
                </c:pt>
                <c:pt idx="492">
                  <c:v>308.75486000000001</c:v>
                </c:pt>
                <c:pt idx="493">
                  <c:v>306.73435999999998</c:v>
                </c:pt>
                <c:pt idx="494">
                  <c:v>304.76047999999997</c:v>
                </c:pt>
                <c:pt idx="495">
                  <c:v>302.81396000000001</c:v>
                </c:pt>
                <c:pt idx="496">
                  <c:v>300.90073999999998</c:v>
                </c:pt>
                <c:pt idx="497">
                  <c:v>299.00966</c:v>
                </c:pt>
                <c:pt idx="498">
                  <c:v>297.17383999999998</c:v>
                </c:pt>
                <c:pt idx="499">
                  <c:v>295.42045999999999</c:v>
                </c:pt>
                <c:pt idx="500">
                  <c:v>293.70776000000001</c:v>
                </c:pt>
                <c:pt idx="501">
                  <c:v>292.02206000000001</c:v>
                </c:pt>
                <c:pt idx="502">
                  <c:v>290.34500000000003</c:v>
                </c:pt>
                <c:pt idx="503">
                  <c:v>288.64940000000001</c:v>
                </c:pt>
                <c:pt idx="504">
                  <c:v>286.95650000000001</c:v>
                </c:pt>
                <c:pt idx="505">
                  <c:v>285.27782000000002</c:v>
                </c:pt>
                <c:pt idx="506">
                  <c:v>283.61066</c:v>
                </c:pt>
                <c:pt idx="507">
                  <c:v>281.95429999999999</c:v>
                </c:pt>
                <c:pt idx="508">
                  <c:v>280.32188000000002</c:v>
                </c:pt>
                <c:pt idx="509">
                  <c:v>278.75101999999998</c:v>
                </c:pt>
                <c:pt idx="510">
                  <c:v>277.20733999999999</c:v>
                </c:pt>
                <c:pt idx="511">
                  <c:v>275.72881999999998</c:v>
                </c:pt>
                <c:pt idx="512">
                  <c:v>274.27514000000002</c:v>
                </c:pt>
                <c:pt idx="513">
                  <c:v>272.85890000000001</c:v>
                </c:pt>
                <c:pt idx="514">
                  <c:v>271.49180000000001</c:v>
                </c:pt>
                <c:pt idx="515">
                  <c:v>270.15386000000001</c:v>
                </c:pt>
                <c:pt idx="516">
                  <c:v>268.8098</c:v>
                </c:pt>
                <c:pt idx="517">
                  <c:v>267.46123999999998</c:v>
                </c:pt>
                <c:pt idx="518">
                  <c:v>266.14778000000001</c:v>
                </c:pt>
                <c:pt idx="519">
                  <c:v>264.8381</c:v>
                </c:pt>
                <c:pt idx="520">
                  <c:v>263.52625999999998</c:v>
                </c:pt>
                <c:pt idx="521">
                  <c:v>262.21010000000001</c:v>
                </c:pt>
                <c:pt idx="522">
                  <c:v>260.90024</c:v>
                </c:pt>
                <c:pt idx="523">
                  <c:v>259.64150000000001</c:v>
                </c:pt>
                <c:pt idx="524">
                  <c:v>258.41012000000001</c:v>
                </c:pt>
                <c:pt idx="525">
                  <c:v>257.21222</c:v>
                </c:pt>
                <c:pt idx="526">
                  <c:v>256.02224000000001</c:v>
                </c:pt>
                <c:pt idx="527">
                  <c:v>254.85548</c:v>
                </c:pt>
                <c:pt idx="528">
                  <c:v>253.72166000000001</c:v>
                </c:pt>
                <c:pt idx="529">
                  <c:v>252.60998000000001</c:v>
                </c:pt>
                <c:pt idx="530">
                  <c:v>251.50388000000001</c:v>
                </c:pt>
                <c:pt idx="531">
                  <c:v>250.39364</c:v>
                </c:pt>
                <c:pt idx="532">
                  <c:v>249.30086</c:v>
                </c:pt>
                <c:pt idx="533">
                  <c:v>248.18953999999999</c:v>
                </c:pt>
                <c:pt idx="534">
                  <c:v>247.07426000000001</c:v>
                </c:pt>
                <c:pt idx="535">
                  <c:v>245.98076</c:v>
                </c:pt>
                <c:pt idx="536">
                  <c:v>244.92902000000001</c:v>
                </c:pt>
                <c:pt idx="537">
                  <c:v>243.88934</c:v>
                </c:pt>
                <c:pt idx="538">
                  <c:v>242.87737999999999</c:v>
                </c:pt>
                <c:pt idx="539">
                  <c:v>241.89962</c:v>
                </c:pt>
                <c:pt idx="540">
                  <c:v>240.93626</c:v>
                </c:pt>
                <c:pt idx="541">
                  <c:v>239.98478</c:v>
                </c:pt>
                <c:pt idx="542">
                  <c:v>239.02160000000001</c:v>
                </c:pt>
                <c:pt idx="543">
                  <c:v>238.07282000000001</c:v>
                </c:pt>
                <c:pt idx="544">
                  <c:v>237.11828</c:v>
                </c:pt>
                <c:pt idx="545">
                  <c:v>236.1857</c:v>
                </c:pt>
                <c:pt idx="546">
                  <c:v>235.24753999999999</c:v>
                </c:pt>
                <c:pt idx="547">
                  <c:v>234.30037999999999</c:v>
                </c:pt>
                <c:pt idx="548">
                  <c:v>233.339</c:v>
                </c:pt>
                <c:pt idx="549">
                  <c:v>232.3904</c:v>
                </c:pt>
                <c:pt idx="550">
                  <c:v>231.46214000000001</c:v>
                </c:pt>
                <c:pt idx="551">
                  <c:v>230.56862000000001</c:v>
                </c:pt>
                <c:pt idx="552">
                  <c:v>229.69022000000001</c:v>
                </c:pt>
                <c:pt idx="553">
                  <c:v>228.83413999999999</c:v>
                </c:pt>
                <c:pt idx="554">
                  <c:v>227.98004</c:v>
                </c:pt>
                <c:pt idx="555">
                  <c:v>227.17058</c:v>
                </c:pt>
                <c:pt idx="556">
                  <c:v>226.37083999999999</c:v>
                </c:pt>
                <c:pt idx="557">
                  <c:v>225.59971999999999</c:v>
                </c:pt>
                <c:pt idx="558">
                  <c:v>224.84966</c:v>
                </c:pt>
                <c:pt idx="559">
                  <c:v>224.11436</c:v>
                </c:pt>
                <c:pt idx="560">
                  <c:v>223.40696</c:v>
                </c:pt>
                <c:pt idx="561">
                  <c:v>222.73303999999999</c:v>
                </c:pt>
                <c:pt idx="562">
                  <c:v>222.06344000000001</c:v>
                </c:pt>
                <c:pt idx="563">
                  <c:v>221.39707999999999</c:v>
                </c:pt>
                <c:pt idx="564">
                  <c:v>220.72208000000001</c:v>
                </c:pt>
                <c:pt idx="565">
                  <c:v>220.05302</c:v>
                </c:pt>
                <c:pt idx="566">
                  <c:v>219.37873999999999</c:v>
                </c:pt>
                <c:pt idx="567">
                  <c:v>218.68628000000001</c:v>
                </c:pt>
                <c:pt idx="568">
                  <c:v>218.03845999999999</c:v>
                </c:pt>
                <c:pt idx="569">
                  <c:v>217.39586</c:v>
                </c:pt>
                <c:pt idx="570">
                  <c:v>216.77018000000001</c:v>
                </c:pt>
                <c:pt idx="571">
                  <c:v>216.14431999999999</c:v>
                </c:pt>
                <c:pt idx="572">
                  <c:v>215.49758</c:v>
                </c:pt>
                <c:pt idx="573">
                  <c:v>214.85570000000001</c:v>
                </c:pt>
                <c:pt idx="574">
                  <c:v>214.23830000000001</c:v>
                </c:pt>
                <c:pt idx="575">
                  <c:v>213.60308000000001</c:v>
                </c:pt>
                <c:pt idx="576">
                  <c:v>212.98496</c:v>
                </c:pt>
                <c:pt idx="577">
                  <c:v>212.37062</c:v>
                </c:pt>
                <c:pt idx="578">
                  <c:v>211.73662400000001</c:v>
                </c:pt>
                <c:pt idx="579">
                  <c:v>211.093952</c:v>
                </c:pt>
                <c:pt idx="580">
                  <c:v>210.45090200000001</c:v>
                </c:pt>
                <c:pt idx="581">
                  <c:v>209.79597200000001</c:v>
                </c:pt>
                <c:pt idx="582">
                  <c:v>209.17630399999999</c:v>
                </c:pt>
                <c:pt idx="583">
                  <c:v>208.58952199999999</c:v>
                </c:pt>
                <c:pt idx="584">
                  <c:v>208.02524</c:v>
                </c:pt>
                <c:pt idx="585">
                  <c:v>207.46589</c:v>
                </c:pt>
                <c:pt idx="586">
                  <c:v>206.915738</c:v>
                </c:pt>
                <c:pt idx="587">
                  <c:v>206.38914800000001</c:v>
                </c:pt>
                <c:pt idx="588">
                  <c:v>205.890152</c:v>
                </c:pt>
                <c:pt idx="589">
                  <c:v>205.38616999999999</c:v>
                </c:pt>
                <c:pt idx="590">
                  <c:v>204.88823600000001</c:v>
                </c:pt>
                <c:pt idx="591">
                  <c:v>204.38274200000001</c:v>
                </c:pt>
                <c:pt idx="592">
                  <c:v>203.86153400000001</c:v>
                </c:pt>
                <c:pt idx="593">
                  <c:v>203.33463800000001</c:v>
                </c:pt>
                <c:pt idx="594">
                  <c:v>202.79138</c:v>
                </c:pt>
                <c:pt idx="595">
                  <c:v>202.267742</c:v>
                </c:pt>
                <c:pt idx="596">
                  <c:v>201.76109600000001</c:v>
                </c:pt>
                <c:pt idx="597">
                  <c:v>201.25686200000001</c:v>
                </c:pt>
                <c:pt idx="598">
                  <c:v>200.76105200000001</c:v>
                </c:pt>
                <c:pt idx="599">
                  <c:v>200.26956200000001</c:v>
                </c:pt>
                <c:pt idx="600">
                  <c:v>199.79997800000001</c:v>
                </c:pt>
                <c:pt idx="601">
                  <c:v>199.344596</c:v>
                </c:pt>
                <c:pt idx="602">
                  <c:v>198.89186000000001</c:v>
                </c:pt>
                <c:pt idx="603">
                  <c:v>198.455558</c:v>
                </c:pt>
                <c:pt idx="604">
                  <c:v>198.02029999999999</c:v>
                </c:pt>
                <c:pt idx="605">
                  <c:v>197.58275599999999</c:v>
                </c:pt>
                <c:pt idx="606">
                  <c:v>197.138228</c:v>
                </c:pt>
                <c:pt idx="607">
                  <c:v>196.55758399999999</c:v>
                </c:pt>
                <c:pt idx="608">
                  <c:v>195.86489</c:v>
                </c:pt>
                <c:pt idx="609">
                  <c:v>195.14276599999999</c:v>
                </c:pt>
                <c:pt idx="610">
                  <c:v>194.46835999999999</c:v>
                </c:pt>
                <c:pt idx="611">
                  <c:v>193.88444000000001</c:v>
                </c:pt>
                <c:pt idx="612">
                  <c:v>193.318646</c:v>
                </c:pt>
                <c:pt idx="613">
                  <c:v>192.77175199999999</c:v>
                </c:pt>
                <c:pt idx="614">
                  <c:v>192.25412600000001</c:v>
                </c:pt>
                <c:pt idx="615">
                  <c:v>191.77741399999999</c:v>
                </c:pt>
                <c:pt idx="616">
                  <c:v>191.27465599999999</c:v>
                </c:pt>
                <c:pt idx="617">
                  <c:v>190.64100199999999</c:v>
                </c:pt>
                <c:pt idx="618">
                  <c:v>189.964742</c:v>
                </c:pt>
                <c:pt idx="619">
                  <c:v>189.37695199999999</c:v>
                </c:pt>
                <c:pt idx="620">
                  <c:v>188.77373600000001</c:v>
                </c:pt>
                <c:pt idx="621">
                  <c:v>188.09643199999999</c:v>
                </c:pt>
                <c:pt idx="622">
                  <c:v>187.416302</c:v>
                </c:pt>
                <c:pt idx="623">
                  <c:v>186.80221399999999</c:v>
                </c:pt>
                <c:pt idx="624">
                  <c:v>186.19617199999999</c:v>
                </c:pt>
                <c:pt idx="625">
                  <c:v>185.52216200000001</c:v>
                </c:pt>
                <c:pt idx="626">
                  <c:v>184.85284999999999</c:v>
                </c:pt>
                <c:pt idx="627">
                  <c:v>184.25233399999999</c:v>
                </c:pt>
                <c:pt idx="628">
                  <c:v>183.669962</c:v>
                </c:pt>
                <c:pt idx="629">
                  <c:v>183.12594799999999</c:v>
                </c:pt>
                <c:pt idx="630">
                  <c:v>182.66873000000001</c:v>
                </c:pt>
                <c:pt idx="631">
                  <c:v>182.202044</c:v>
                </c:pt>
                <c:pt idx="632">
                  <c:v>181.69491199999999</c:v>
                </c:pt>
                <c:pt idx="633">
                  <c:v>181.23421999999999</c:v>
                </c:pt>
                <c:pt idx="634">
                  <c:v>180.75937999999999</c:v>
                </c:pt>
                <c:pt idx="635">
                  <c:v>180.136166</c:v>
                </c:pt>
                <c:pt idx="636">
                  <c:v>179.44869199999999</c:v>
                </c:pt>
                <c:pt idx="637">
                  <c:v>178.788794</c:v>
                </c:pt>
                <c:pt idx="638">
                  <c:v>178.115072</c:v>
                </c:pt>
                <c:pt idx="639">
                  <c:v>177.42664400000001</c:v>
                </c:pt>
                <c:pt idx="640">
                  <c:v>176.77716799999999</c:v>
                </c:pt>
                <c:pt idx="641">
                  <c:v>176.17449199999999</c:v>
                </c:pt>
                <c:pt idx="642">
                  <c:v>175.63784000000001</c:v>
                </c:pt>
                <c:pt idx="643">
                  <c:v>175.16489000000001</c:v>
                </c:pt>
                <c:pt idx="644">
                  <c:v>174.720236</c:v>
                </c:pt>
                <c:pt idx="645">
                  <c:v>174.280946</c:v>
                </c:pt>
                <c:pt idx="646">
                  <c:v>173.877926</c:v>
                </c:pt>
                <c:pt idx="647">
                  <c:v>173.50367</c:v>
                </c:pt>
                <c:pt idx="648">
                  <c:v>173.18582599999999</c:v>
                </c:pt>
                <c:pt idx="649">
                  <c:v>172.92001999999999</c:v>
                </c:pt>
                <c:pt idx="650">
                  <c:v>172.67588599999999</c:v>
                </c:pt>
                <c:pt idx="651">
                  <c:v>172.40459000000001</c:v>
                </c:pt>
                <c:pt idx="652">
                  <c:v>172.08213799999999</c:v>
                </c:pt>
                <c:pt idx="653">
                  <c:v>171.681566</c:v>
                </c:pt>
                <c:pt idx="654">
                  <c:v>171.294782</c:v>
                </c:pt>
                <c:pt idx="655">
                  <c:v>170.93276599999999</c:v>
                </c:pt>
                <c:pt idx="656">
                  <c:v>170.57003</c:v>
                </c:pt>
                <c:pt idx="657">
                  <c:v>170.19759199999999</c:v>
                </c:pt>
                <c:pt idx="658">
                  <c:v>169.75803199999999</c:v>
                </c:pt>
                <c:pt idx="659">
                  <c:v>169.280114</c:v>
                </c:pt>
                <c:pt idx="660">
                  <c:v>168.86557400000001</c:v>
                </c:pt>
                <c:pt idx="661">
                  <c:v>168.47979799999999</c:v>
                </c:pt>
                <c:pt idx="662">
                  <c:v>168.07411400000001</c:v>
                </c:pt>
                <c:pt idx="663">
                  <c:v>167.68913000000001</c:v>
                </c:pt>
                <c:pt idx="664">
                  <c:v>167.36197999999999</c:v>
                </c:pt>
                <c:pt idx="665">
                  <c:v>167.046458</c:v>
                </c:pt>
                <c:pt idx="666">
                  <c:v>166.71486200000001</c:v>
                </c:pt>
                <c:pt idx="667">
                  <c:v>166.30847600000001</c:v>
                </c:pt>
                <c:pt idx="668">
                  <c:v>165.82229599999999</c:v>
                </c:pt>
                <c:pt idx="669">
                  <c:v>165.319502</c:v>
                </c:pt>
                <c:pt idx="670">
                  <c:v>164.77640600000001</c:v>
                </c:pt>
                <c:pt idx="671">
                  <c:v>164.21512999999999</c:v>
                </c:pt>
                <c:pt idx="672">
                  <c:v>163.769576</c:v>
                </c:pt>
                <c:pt idx="673">
                  <c:v>163.43452400000001</c:v>
                </c:pt>
                <c:pt idx="674">
                  <c:v>163.14236600000001</c:v>
                </c:pt>
                <c:pt idx="675">
                  <c:v>162.76382599999999</c:v>
                </c:pt>
                <c:pt idx="676">
                  <c:v>162.37563800000001</c:v>
                </c:pt>
                <c:pt idx="677">
                  <c:v>161.96928800000001</c:v>
                </c:pt>
                <c:pt idx="678">
                  <c:v>161.47691599999999</c:v>
                </c:pt>
                <c:pt idx="679">
                  <c:v>160.993832</c:v>
                </c:pt>
                <c:pt idx="680">
                  <c:v>160.586726</c:v>
                </c:pt>
                <c:pt idx="681">
                  <c:v>160.23313400000001</c:v>
                </c:pt>
                <c:pt idx="682">
                  <c:v>159.907982</c:v>
                </c:pt>
                <c:pt idx="683">
                  <c:v>159.58328</c:v>
                </c:pt>
                <c:pt idx="684">
                  <c:v>159.31932800000001</c:v>
                </c:pt>
                <c:pt idx="685">
                  <c:v>159.05427800000001</c:v>
                </c:pt>
                <c:pt idx="686">
                  <c:v>158.788724</c:v>
                </c:pt>
                <c:pt idx="687">
                  <c:v>158.48544200000001</c:v>
                </c:pt>
                <c:pt idx="688">
                  <c:v>158.15505200000001</c:v>
                </c:pt>
                <c:pt idx="689">
                  <c:v>157.88587999999999</c:v>
                </c:pt>
                <c:pt idx="690">
                  <c:v>157.635482</c:v>
                </c:pt>
                <c:pt idx="691">
                  <c:v>157.391276</c:v>
                </c:pt>
                <c:pt idx="692">
                  <c:v>157.14980600000001</c:v>
                </c:pt>
                <c:pt idx="693">
                  <c:v>156.82375400000001</c:v>
                </c:pt>
                <c:pt idx="694">
                  <c:v>156.43355</c:v>
                </c:pt>
                <c:pt idx="695">
                  <c:v>156.082964</c:v>
                </c:pt>
                <c:pt idx="696">
                  <c:v>155.773202</c:v>
                </c:pt>
                <c:pt idx="697">
                  <c:v>155.495372</c:v>
                </c:pt>
                <c:pt idx="698">
                  <c:v>155.22366199999999</c:v>
                </c:pt>
                <c:pt idx="699">
                  <c:v>154.90738400000001</c:v>
                </c:pt>
                <c:pt idx="700">
                  <c:v>154.55186599999999</c:v>
                </c:pt>
                <c:pt idx="701">
                  <c:v>154.204286</c:v>
                </c:pt>
                <c:pt idx="702">
                  <c:v>153.83931799999999</c:v>
                </c:pt>
                <c:pt idx="703">
                  <c:v>153.40661600000001</c:v>
                </c:pt>
                <c:pt idx="704">
                  <c:v>152.99542400000001</c:v>
                </c:pt>
                <c:pt idx="705">
                  <c:v>152.65443200000001</c:v>
                </c:pt>
                <c:pt idx="706">
                  <c:v>152.32523</c:v>
                </c:pt>
                <c:pt idx="707">
                  <c:v>152.07888199999999</c:v>
                </c:pt>
                <c:pt idx="708">
                  <c:v>151.88999000000001</c:v>
                </c:pt>
                <c:pt idx="709">
                  <c:v>151.718054</c:v>
                </c:pt>
                <c:pt idx="710">
                  <c:v>151.44468800000001</c:v>
                </c:pt>
                <c:pt idx="711">
                  <c:v>151.157678</c:v>
                </c:pt>
                <c:pt idx="712">
                  <c:v>150.90229400000001</c:v>
                </c:pt>
                <c:pt idx="713">
                  <c:v>150.64658600000001</c:v>
                </c:pt>
                <c:pt idx="714">
                  <c:v>150.45220399999999</c:v>
                </c:pt>
                <c:pt idx="715">
                  <c:v>150.28736000000001</c:v>
                </c:pt>
                <c:pt idx="716">
                  <c:v>150.087434</c:v>
                </c:pt>
                <c:pt idx="717">
                  <c:v>149.85460399999999</c:v>
                </c:pt>
                <c:pt idx="718">
                  <c:v>149.62877599999999</c:v>
                </c:pt>
                <c:pt idx="719">
                  <c:v>149.41259600000001</c:v>
                </c:pt>
                <c:pt idx="720">
                  <c:v>149.21085199999999</c:v>
                </c:pt>
                <c:pt idx="721">
                  <c:v>149.043938</c:v>
                </c:pt>
                <c:pt idx="722">
                  <c:v>148.82246599999999</c:v>
                </c:pt>
                <c:pt idx="723">
                  <c:v>148.54073</c:v>
                </c:pt>
                <c:pt idx="724">
                  <c:v>148.23357799999999</c:v>
                </c:pt>
                <c:pt idx="725">
                  <c:v>147.88558399999999</c:v>
                </c:pt>
                <c:pt idx="726">
                  <c:v>147.53712200000001</c:v>
                </c:pt>
                <c:pt idx="727">
                  <c:v>147.13664</c:v>
                </c:pt>
                <c:pt idx="728">
                  <c:v>146.72721200000001</c:v>
                </c:pt>
                <c:pt idx="729">
                  <c:v>146.34345200000001</c:v>
                </c:pt>
                <c:pt idx="730">
                  <c:v>146.027174</c:v>
                </c:pt>
                <c:pt idx="731">
                  <c:v>145.71433400000001</c:v>
                </c:pt>
                <c:pt idx="732">
                  <c:v>145.383962</c:v>
                </c:pt>
                <c:pt idx="733">
                  <c:v>145.05623600000001</c:v>
                </c:pt>
                <c:pt idx="734">
                  <c:v>144.759794</c:v>
                </c:pt>
                <c:pt idx="735">
                  <c:v>144.46747400000001</c:v>
                </c:pt>
                <c:pt idx="736">
                  <c:v>144.20143400000001</c:v>
                </c:pt>
                <c:pt idx="737">
                  <c:v>143.89084399999999</c:v>
                </c:pt>
                <c:pt idx="738">
                  <c:v>143.57978600000001</c:v>
                </c:pt>
                <c:pt idx="739">
                  <c:v>143.33009000000001</c:v>
                </c:pt>
                <c:pt idx="740">
                  <c:v>143.10467600000001</c:v>
                </c:pt>
                <c:pt idx="741">
                  <c:v>142.87963999999999</c:v>
                </c:pt>
                <c:pt idx="742">
                  <c:v>142.630304</c:v>
                </c:pt>
                <c:pt idx="743">
                  <c:v>142.378232</c:v>
                </c:pt>
                <c:pt idx="744">
                  <c:v>142.10002399999999</c:v>
                </c:pt>
                <c:pt idx="745">
                  <c:v>141.844964</c:v>
                </c:pt>
                <c:pt idx="746">
                  <c:v>141.62415799999999</c:v>
                </c:pt>
                <c:pt idx="747">
                  <c:v>141.47871799999999</c:v>
                </c:pt>
                <c:pt idx="748">
                  <c:v>141.37847600000001</c:v>
                </c:pt>
                <c:pt idx="749">
                  <c:v>141.31054399999999</c:v>
                </c:pt>
                <c:pt idx="750">
                  <c:v>141.207494</c:v>
                </c:pt>
                <c:pt idx="751">
                  <c:v>141.07888399999999</c:v>
                </c:pt>
                <c:pt idx="752">
                  <c:v>140.92415600000001</c:v>
                </c:pt>
                <c:pt idx="753">
                  <c:v>140.67311000000001</c:v>
                </c:pt>
                <c:pt idx="754">
                  <c:v>140.44661600000001</c:v>
                </c:pt>
                <c:pt idx="755">
                  <c:v>140.269262</c:v>
                </c:pt>
                <c:pt idx="756">
                  <c:v>140.093366</c:v>
                </c:pt>
                <c:pt idx="757">
                  <c:v>139.85931199999999</c:v>
                </c:pt>
                <c:pt idx="758">
                  <c:v>139.626464</c:v>
                </c:pt>
                <c:pt idx="759">
                  <c:v>139.413434</c:v>
                </c:pt>
                <c:pt idx="760">
                  <c:v>139.15945400000001</c:v>
                </c:pt>
                <c:pt idx="761">
                  <c:v>138.94010599999999</c:v>
                </c:pt>
                <c:pt idx="762">
                  <c:v>138.75319400000001</c:v>
                </c:pt>
                <c:pt idx="763">
                  <c:v>138.60283999999999</c:v>
                </c:pt>
                <c:pt idx="764">
                  <c:v>138.42548600000001</c:v>
                </c:pt>
                <c:pt idx="765">
                  <c:v>138.187184</c:v>
                </c:pt>
                <c:pt idx="766">
                  <c:v>137.90568200000001</c:v>
                </c:pt>
                <c:pt idx="767">
                  <c:v>137.614586</c:v>
                </c:pt>
                <c:pt idx="768">
                  <c:v>137.357438</c:v>
                </c:pt>
                <c:pt idx="769">
                  <c:v>137.08169599999999</c:v>
                </c:pt>
                <c:pt idx="770">
                  <c:v>136.776884</c:v>
                </c:pt>
                <c:pt idx="771">
                  <c:v>136.51127600000001</c:v>
                </c:pt>
                <c:pt idx="772">
                  <c:v>136.23744199999999</c:v>
                </c:pt>
                <c:pt idx="773">
                  <c:v>135.923576</c:v>
                </c:pt>
                <c:pt idx="774">
                  <c:v>135.615758</c:v>
                </c:pt>
                <c:pt idx="775">
                  <c:v>135.38224399999999</c:v>
                </c:pt>
                <c:pt idx="776">
                  <c:v>135.210038</c:v>
                </c:pt>
                <c:pt idx="777">
                  <c:v>134.996972</c:v>
                </c:pt>
                <c:pt idx="778">
                  <c:v>134.74445</c:v>
                </c:pt>
                <c:pt idx="779">
                  <c:v>134.48278400000001</c:v>
                </c:pt>
                <c:pt idx="780">
                  <c:v>134.265128</c:v>
                </c:pt>
                <c:pt idx="781">
                  <c:v>134.12697800000001</c:v>
                </c:pt>
                <c:pt idx="782">
                  <c:v>134.04520400000001</c:v>
                </c:pt>
                <c:pt idx="783">
                  <c:v>133.97334799999999</c:v>
                </c:pt>
                <c:pt idx="784">
                  <c:v>133.87397000000001</c:v>
                </c:pt>
                <c:pt idx="785">
                  <c:v>133.77435800000001</c:v>
                </c:pt>
                <c:pt idx="786">
                  <c:v>133.58429599999999</c:v>
                </c:pt>
                <c:pt idx="787">
                  <c:v>133.38890599999999</c:v>
                </c:pt>
                <c:pt idx="788">
                  <c:v>133.24594999999999</c:v>
                </c:pt>
                <c:pt idx="789">
                  <c:v>133.08763999999999</c:v>
                </c:pt>
                <c:pt idx="790">
                  <c:v>132.940922</c:v>
                </c:pt>
                <c:pt idx="791">
                  <c:v>132.80041399999999</c:v>
                </c:pt>
                <c:pt idx="792">
                  <c:v>132.63389599999999</c:v>
                </c:pt>
                <c:pt idx="793">
                  <c:v>132.39222799999999</c:v>
                </c:pt>
                <c:pt idx="794">
                  <c:v>132.130202</c:v>
                </c:pt>
                <c:pt idx="795">
                  <c:v>131.89654400000001</c:v>
                </c:pt>
                <c:pt idx="796">
                  <c:v>131.697374</c:v>
                </c:pt>
                <c:pt idx="797">
                  <c:v>131.49366800000001</c:v>
                </c:pt>
                <c:pt idx="798">
                  <c:v>131.28440000000001</c:v>
                </c:pt>
                <c:pt idx="799">
                  <c:v>131.059832</c:v>
                </c:pt>
                <c:pt idx="800">
                  <c:v>130.83695599999999</c:v>
                </c:pt>
                <c:pt idx="801">
                  <c:v>130.617626</c:v>
                </c:pt>
                <c:pt idx="802">
                  <c:v>130.39426399999999</c:v>
                </c:pt>
                <c:pt idx="803">
                  <c:v>130.169984</c:v>
                </c:pt>
                <c:pt idx="804">
                  <c:v>129.929486</c:v>
                </c:pt>
                <c:pt idx="805">
                  <c:v>129.670196</c:v>
                </c:pt>
                <c:pt idx="806">
                  <c:v>129.42204799999999</c:v>
                </c:pt>
                <c:pt idx="807">
                  <c:v>129.25976</c:v>
                </c:pt>
                <c:pt idx="808">
                  <c:v>129.16813999999999</c:v>
                </c:pt>
                <c:pt idx="809">
                  <c:v>129.090506</c:v>
                </c:pt>
                <c:pt idx="810">
                  <c:v>129.01040599999999</c:v>
                </c:pt>
                <c:pt idx="811">
                  <c:v>128.92026200000001</c:v>
                </c:pt>
                <c:pt idx="812">
                  <c:v>128.82660799999999</c:v>
                </c:pt>
                <c:pt idx="813">
                  <c:v>128.74614800000001</c:v>
                </c:pt>
                <c:pt idx="814">
                  <c:v>128.62832</c:v>
                </c:pt>
                <c:pt idx="815">
                  <c:v>128.43712400000001</c:v>
                </c:pt>
                <c:pt idx="816">
                  <c:v>128.23174399999999</c:v>
                </c:pt>
                <c:pt idx="817">
                  <c:v>128.00609600000001</c:v>
                </c:pt>
                <c:pt idx="818">
                  <c:v>127.77434599999999</c:v>
                </c:pt>
                <c:pt idx="819">
                  <c:v>127.560434</c:v>
                </c:pt>
                <c:pt idx="820">
                  <c:v>127.36211</c:v>
                </c:pt>
                <c:pt idx="821">
                  <c:v>127.180976</c:v>
                </c:pt>
                <c:pt idx="822">
                  <c:v>126.99399200000001</c:v>
                </c:pt>
                <c:pt idx="823">
                  <c:v>126.841604</c:v>
                </c:pt>
                <c:pt idx="824">
                  <c:v>126.732974</c:v>
                </c:pt>
                <c:pt idx="825">
                  <c:v>126.658022</c:v>
                </c:pt>
                <c:pt idx="826">
                  <c:v>126.599558</c:v>
                </c:pt>
                <c:pt idx="827">
                  <c:v>126.520736</c:v>
                </c:pt>
                <c:pt idx="828">
                  <c:v>126.445352</c:v>
                </c:pt>
                <c:pt idx="829">
                  <c:v>126.32363599999999</c:v>
                </c:pt>
                <c:pt idx="830">
                  <c:v>126.19723999999999</c:v>
                </c:pt>
                <c:pt idx="831">
                  <c:v>126.080474</c:v>
                </c:pt>
                <c:pt idx="832">
                  <c:v>125.91932</c:v>
                </c:pt>
                <c:pt idx="833">
                  <c:v>125.7242</c:v>
                </c:pt>
                <c:pt idx="834">
                  <c:v>125.475044</c:v>
                </c:pt>
                <c:pt idx="835">
                  <c:v>125.231162</c:v>
                </c:pt>
                <c:pt idx="836">
                  <c:v>124.99631599999999</c:v>
                </c:pt>
                <c:pt idx="837">
                  <c:v>124.781288</c:v>
                </c:pt>
                <c:pt idx="838">
                  <c:v>124.613744</c:v>
                </c:pt>
                <c:pt idx="839">
                  <c:v>124.46792600000001</c:v>
                </c:pt>
                <c:pt idx="840">
                  <c:v>124.348496</c:v>
                </c:pt>
                <c:pt idx="841">
                  <c:v>124.23488</c:v>
                </c:pt>
                <c:pt idx="842">
                  <c:v>124.159982</c:v>
                </c:pt>
                <c:pt idx="843">
                  <c:v>124.053584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BFE-4F44-B1E8-B45350396B8A}"/>
            </c:ext>
          </c:extLst>
        </c:ser>
        <c:ser>
          <c:idx val="1"/>
          <c:order val="1"/>
          <c:tx>
            <c:strRef>
              <c:f>'9-29-2022 10-23-02 AM'!$C$1</c:f>
              <c:strCache>
                <c:ptCount val="1"/>
                <c:pt idx="0">
                  <c:v>TC2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'9-29-2022 10-23-02 AM'!$A$2:$A$845</c:f>
              <c:strCache>
                <c:ptCount val="844"/>
                <c:pt idx="0">
                  <c:v>1.02</c:v>
                </c:pt>
                <c:pt idx="1">
                  <c:v>2.01</c:v>
                </c:pt>
                <c:pt idx="2">
                  <c:v>3.00</c:v>
                </c:pt>
                <c:pt idx="3">
                  <c:v>1.00</c:v>
                </c:pt>
                <c:pt idx="4">
                  <c:v>1.99</c:v>
                </c:pt>
                <c:pt idx="5">
                  <c:v>3.00</c:v>
                </c:pt>
                <c:pt idx="6">
                  <c:v>4.00</c:v>
                </c:pt>
                <c:pt idx="7">
                  <c:v>5.00</c:v>
                </c:pt>
                <c:pt idx="8">
                  <c:v>5.99</c:v>
                </c:pt>
                <c:pt idx="9">
                  <c:v>7.00</c:v>
                </c:pt>
                <c:pt idx="10">
                  <c:v>8.00</c:v>
                </c:pt>
                <c:pt idx="11">
                  <c:v>9.00</c:v>
                </c:pt>
                <c:pt idx="12">
                  <c:v>9.99</c:v>
                </c:pt>
                <c:pt idx="13">
                  <c:v>11.00</c:v>
                </c:pt>
                <c:pt idx="14">
                  <c:v>12.00</c:v>
                </c:pt>
                <c:pt idx="15">
                  <c:v>12.99</c:v>
                </c:pt>
                <c:pt idx="16">
                  <c:v>14.00</c:v>
                </c:pt>
                <c:pt idx="17">
                  <c:v>15.00</c:v>
                </c:pt>
                <c:pt idx="18">
                  <c:v>16.00</c:v>
                </c:pt>
                <c:pt idx="19">
                  <c:v>16.99</c:v>
                </c:pt>
                <c:pt idx="20">
                  <c:v>18.00</c:v>
                </c:pt>
                <c:pt idx="21">
                  <c:v>19.00</c:v>
                </c:pt>
                <c:pt idx="22">
                  <c:v>19.99</c:v>
                </c:pt>
                <c:pt idx="23">
                  <c:v>21.00</c:v>
                </c:pt>
                <c:pt idx="24">
                  <c:v>22.00</c:v>
                </c:pt>
                <c:pt idx="25">
                  <c:v>23.00</c:v>
                </c:pt>
                <c:pt idx="26">
                  <c:v>23.99</c:v>
                </c:pt>
                <c:pt idx="27">
                  <c:v>25.00</c:v>
                </c:pt>
                <c:pt idx="28">
                  <c:v>26.00</c:v>
                </c:pt>
                <c:pt idx="29">
                  <c:v>27.00</c:v>
                </c:pt>
                <c:pt idx="30">
                  <c:v>27.99</c:v>
                </c:pt>
                <c:pt idx="31">
                  <c:v>29.00</c:v>
                </c:pt>
                <c:pt idx="32">
                  <c:v>30.00</c:v>
                </c:pt>
                <c:pt idx="33">
                  <c:v>30.99</c:v>
                </c:pt>
                <c:pt idx="34">
                  <c:v>32.00</c:v>
                </c:pt>
                <c:pt idx="35">
                  <c:v>33.00</c:v>
                </c:pt>
                <c:pt idx="36">
                  <c:v>34.00</c:v>
                </c:pt>
                <c:pt idx="37">
                  <c:v>34.99</c:v>
                </c:pt>
                <c:pt idx="38">
                  <c:v>36.00</c:v>
                </c:pt>
                <c:pt idx="39">
                  <c:v>37.00</c:v>
                </c:pt>
                <c:pt idx="40">
                  <c:v>38.00</c:v>
                </c:pt>
                <c:pt idx="41">
                  <c:v>38.99</c:v>
                </c:pt>
                <c:pt idx="42">
                  <c:v>40.00</c:v>
                </c:pt>
                <c:pt idx="43">
                  <c:v>41.00</c:v>
                </c:pt>
                <c:pt idx="44">
                  <c:v>41.99</c:v>
                </c:pt>
                <c:pt idx="45">
                  <c:v>43.00</c:v>
                </c:pt>
                <c:pt idx="46">
                  <c:v>44.00</c:v>
                </c:pt>
                <c:pt idx="47">
                  <c:v>45.00</c:v>
                </c:pt>
                <c:pt idx="48">
                  <c:v>45.99</c:v>
                </c:pt>
                <c:pt idx="49">
                  <c:v>47.00</c:v>
                </c:pt>
                <c:pt idx="50">
                  <c:v>48.00</c:v>
                </c:pt>
                <c:pt idx="51">
                  <c:v>49.00</c:v>
                </c:pt>
                <c:pt idx="52">
                  <c:v>49.99</c:v>
                </c:pt>
                <c:pt idx="53">
                  <c:v>51.00</c:v>
                </c:pt>
                <c:pt idx="54">
                  <c:v>52.00</c:v>
                </c:pt>
                <c:pt idx="55">
                  <c:v>52.99</c:v>
                </c:pt>
                <c:pt idx="56">
                  <c:v>54.00</c:v>
                </c:pt>
                <c:pt idx="57">
                  <c:v>55.00</c:v>
                </c:pt>
                <c:pt idx="58">
                  <c:v>56.00</c:v>
                </c:pt>
                <c:pt idx="59">
                  <c:v>56.99</c:v>
                </c:pt>
                <c:pt idx="60">
                  <c:v>58.00</c:v>
                </c:pt>
                <c:pt idx="61">
                  <c:v>59.00</c:v>
                </c:pt>
                <c:pt idx="62">
                  <c:v>59.99</c:v>
                </c:pt>
                <c:pt idx="63">
                  <c:v>61.00</c:v>
                </c:pt>
                <c:pt idx="64">
                  <c:v>62.00</c:v>
                </c:pt>
                <c:pt idx="65">
                  <c:v>63.00</c:v>
                </c:pt>
                <c:pt idx="66">
                  <c:v>63.99</c:v>
                </c:pt>
                <c:pt idx="67">
                  <c:v>65.00</c:v>
                </c:pt>
                <c:pt idx="68">
                  <c:v>66.00</c:v>
                </c:pt>
                <c:pt idx="69">
                  <c:v>67.00</c:v>
                </c:pt>
                <c:pt idx="70">
                  <c:v>67.99</c:v>
                </c:pt>
                <c:pt idx="71">
                  <c:v>69.00</c:v>
                </c:pt>
                <c:pt idx="72">
                  <c:v>70.00</c:v>
                </c:pt>
                <c:pt idx="73">
                  <c:v>70.99</c:v>
                </c:pt>
                <c:pt idx="74">
                  <c:v>72.00</c:v>
                </c:pt>
                <c:pt idx="75">
                  <c:v>73.00</c:v>
                </c:pt>
                <c:pt idx="76">
                  <c:v>74.00</c:v>
                </c:pt>
                <c:pt idx="77">
                  <c:v>74.99</c:v>
                </c:pt>
                <c:pt idx="78">
                  <c:v>76.00</c:v>
                </c:pt>
                <c:pt idx="79">
                  <c:v>77.00</c:v>
                </c:pt>
                <c:pt idx="80">
                  <c:v>78.00</c:v>
                </c:pt>
                <c:pt idx="81">
                  <c:v>78.99</c:v>
                </c:pt>
                <c:pt idx="82">
                  <c:v>80.00</c:v>
                </c:pt>
                <c:pt idx="83">
                  <c:v>81.00</c:v>
                </c:pt>
                <c:pt idx="84">
                  <c:v>81.99</c:v>
                </c:pt>
                <c:pt idx="85">
                  <c:v>83.00</c:v>
                </c:pt>
                <c:pt idx="86">
                  <c:v>84.00</c:v>
                </c:pt>
                <c:pt idx="87">
                  <c:v>85.00</c:v>
                </c:pt>
                <c:pt idx="88">
                  <c:v>85.99</c:v>
                </c:pt>
                <c:pt idx="89">
                  <c:v>87.00</c:v>
                </c:pt>
                <c:pt idx="90">
                  <c:v>88.00</c:v>
                </c:pt>
                <c:pt idx="91">
                  <c:v>89.00</c:v>
                </c:pt>
                <c:pt idx="92">
                  <c:v>89.99</c:v>
                </c:pt>
                <c:pt idx="93">
                  <c:v>91.00</c:v>
                </c:pt>
                <c:pt idx="94">
                  <c:v>92.00</c:v>
                </c:pt>
                <c:pt idx="95">
                  <c:v>92.99</c:v>
                </c:pt>
                <c:pt idx="96">
                  <c:v>94.00</c:v>
                </c:pt>
                <c:pt idx="97">
                  <c:v>95.00</c:v>
                </c:pt>
                <c:pt idx="98">
                  <c:v>96.00</c:v>
                </c:pt>
                <c:pt idx="99">
                  <c:v>96.99</c:v>
                </c:pt>
                <c:pt idx="100">
                  <c:v>98.00</c:v>
                </c:pt>
                <c:pt idx="101">
                  <c:v>99.00</c:v>
                </c:pt>
                <c:pt idx="102">
                  <c:v>100.00</c:v>
                </c:pt>
                <c:pt idx="103">
                  <c:v>101.00</c:v>
                </c:pt>
                <c:pt idx="104">
                  <c:v>102.00</c:v>
                </c:pt>
                <c:pt idx="105">
                  <c:v>103.00</c:v>
                </c:pt>
                <c:pt idx="106">
                  <c:v>103.99</c:v>
                </c:pt>
                <c:pt idx="107">
                  <c:v>105.00</c:v>
                </c:pt>
                <c:pt idx="108">
                  <c:v>106.00</c:v>
                </c:pt>
                <c:pt idx="109">
                  <c:v>107.00</c:v>
                </c:pt>
                <c:pt idx="110">
                  <c:v>107.99</c:v>
                </c:pt>
                <c:pt idx="111">
                  <c:v>109.00</c:v>
                </c:pt>
                <c:pt idx="112">
                  <c:v>110.00</c:v>
                </c:pt>
                <c:pt idx="113">
                  <c:v>110.99</c:v>
                </c:pt>
                <c:pt idx="114">
                  <c:v>112.00</c:v>
                </c:pt>
                <c:pt idx="115">
                  <c:v>113.00</c:v>
                </c:pt>
                <c:pt idx="116">
                  <c:v>114.00</c:v>
                </c:pt>
                <c:pt idx="117">
                  <c:v>114.99</c:v>
                </c:pt>
                <c:pt idx="118">
                  <c:v>116.00</c:v>
                </c:pt>
                <c:pt idx="119">
                  <c:v>117.00</c:v>
                </c:pt>
                <c:pt idx="120">
                  <c:v>117.99</c:v>
                </c:pt>
                <c:pt idx="121">
                  <c:v>119.00</c:v>
                </c:pt>
                <c:pt idx="122">
                  <c:v>120.00</c:v>
                </c:pt>
                <c:pt idx="123">
                  <c:v>121.00</c:v>
                </c:pt>
                <c:pt idx="124">
                  <c:v>121.99</c:v>
                </c:pt>
                <c:pt idx="125">
                  <c:v>123.00</c:v>
                </c:pt>
                <c:pt idx="126">
                  <c:v>124.00</c:v>
                </c:pt>
                <c:pt idx="127">
                  <c:v>125.00</c:v>
                </c:pt>
                <c:pt idx="128">
                  <c:v>125.99</c:v>
                </c:pt>
                <c:pt idx="129">
                  <c:v>127.00</c:v>
                </c:pt>
                <c:pt idx="130">
                  <c:v>128.00</c:v>
                </c:pt>
                <c:pt idx="131">
                  <c:v>128.99</c:v>
                </c:pt>
                <c:pt idx="132">
                  <c:v>130.00</c:v>
                </c:pt>
                <c:pt idx="133">
                  <c:v>131.00</c:v>
                </c:pt>
                <c:pt idx="134">
                  <c:v>132.00</c:v>
                </c:pt>
                <c:pt idx="135">
                  <c:v>132.99</c:v>
                </c:pt>
                <c:pt idx="136">
                  <c:v>134.00</c:v>
                </c:pt>
                <c:pt idx="137">
                  <c:v>135.00</c:v>
                </c:pt>
                <c:pt idx="138">
                  <c:v>136.00</c:v>
                </c:pt>
                <c:pt idx="139">
                  <c:v>136.99</c:v>
                </c:pt>
                <c:pt idx="140">
                  <c:v>138.00</c:v>
                </c:pt>
                <c:pt idx="141">
                  <c:v>139.00</c:v>
                </c:pt>
                <c:pt idx="142">
                  <c:v>139.99</c:v>
                </c:pt>
                <c:pt idx="143">
                  <c:v>141.00</c:v>
                </c:pt>
                <c:pt idx="144">
                  <c:v>142.00</c:v>
                </c:pt>
                <c:pt idx="145">
                  <c:v>143.00</c:v>
                </c:pt>
                <c:pt idx="146">
                  <c:v>143.99</c:v>
                </c:pt>
                <c:pt idx="147">
                  <c:v>145.00</c:v>
                </c:pt>
                <c:pt idx="148">
                  <c:v>146.00</c:v>
                </c:pt>
                <c:pt idx="149">
                  <c:v>147.00</c:v>
                </c:pt>
                <c:pt idx="150">
                  <c:v>147.99</c:v>
                </c:pt>
                <c:pt idx="151">
                  <c:v>149.00</c:v>
                </c:pt>
                <c:pt idx="152">
                  <c:v>150.00</c:v>
                </c:pt>
                <c:pt idx="153">
                  <c:v>150.99</c:v>
                </c:pt>
                <c:pt idx="154">
                  <c:v>152.00</c:v>
                </c:pt>
                <c:pt idx="155">
                  <c:v>153.00</c:v>
                </c:pt>
                <c:pt idx="156">
                  <c:v>154.00</c:v>
                </c:pt>
                <c:pt idx="157">
                  <c:v>154.99</c:v>
                </c:pt>
                <c:pt idx="158">
                  <c:v>156.00</c:v>
                </c:pt>
                <c:pt idx="159">
                  <c:v>157.00</c:v>
                </c:pt>
                <c:pt idx="160">
                  <c:v>157.99</c:v>
                </c:pt>
                <c:pt idx="161">
                  <c:v>159.00</c:v>
                </c:pt>
                <c:pt idx="162">
                  <c:v>160.00</c:v>
                </c:pt>
                <c:pt idx="163">
                  <c:v>161.00</c:v>
                </c:pt>
                <c:pt idx="164">
                  <c:v>161.99</c:v>
                </c:pt>
                <c:pt idx="165">
                  <c:v>163.00</c:v>
                </c:pt>
                <c:pt idx="166">
                  <c:v>164.00</c:v>
                </c:pt>
                <c:pt idx="167">
                  <c:v>165.00</c:v>
                </c:pt>
                <c:pt idx="168">
                  <c:v>165.99</c:v>
                </c:pt>
                <c:pt idx="169">
                  <c:v>167.00</c:v>
                </c:pt>
                <c:pt idx="170">
                  <c:v>168.00</c:v>
                </c:pt>
                <c:pt idx="171">
                  <c:v>168.99</c:v>
                </c:pt>
                <c:pt idx="172">
                  <c:v>170.00</c:v>
                </c:pt>
                <c:pt idx="173">
                  <c:v>171.00</c:v>
                </c:pt>
                <c:pt idx="174">
                  <c:v>172.00</c:v>
                </c:pt>
                <c:pt idx="175">
                  <c:v>172.99</c:v>
                </c:pt>
                <c:pt idx="176">
                  <c:v>174.00</c:v>
                </c:pt>
                <c:pt idx="177">
                  <c:v>175.00</c:v>
                </c:pt>
                <c:pt idx="178">
                  <c:v>176.00</c:v>
                </c:pt>
                <c:pt idx="179">
                  <c:v>176.99</c:v>
                </c:pt>
                <c:pt idx="180">
                  <c:v>178.00</c:v>
                </c:pt>
                <c:pt idx="181">
                  <c:v>179.00</c:v>
                </c:pt>
                <c:pt idx="182">
                  <c:v>179.99</c:v>
                </c:pt>
                <c:pt idx="183">
                  <c:v>181.00</c:v>
                </c:pt>
                <c:pt idx="184">
                  <c:v>182.00</c:v>
                </c:pt>
                <c:pt idx="185">
                  <c:v>183.00</c:v>
                </c:pt>
                <c:pt idx="186">
                  <c:v>183.99</c:v>
                </c:pt>
                <c:pt idx="187">
                  <c:v>185.00</c:v>
                </c:pt>
                <c:pt idx="188">
                  <c:v>186.00</c:v>
                </c:pt>
                <c:pt idx="189">
                  <c:v>187.00</c:v>
                </c:pt>
                <c:pt idx="190">
                  <c:v>187.99</c:v>
                </c:pt>
                <c:pt idx="191">
                  <c:v>189.00</c:v>
                </c:pt>
                <c:pt idx="192">
                  <c:v>190.00</c:v>
                </c:pt>
                <c:pt idx="193">
                  <c:v>190.99</c:v>
                </c:pt>
                <c:pt idx="194">
                  <c:v>192.00</c:v>
                </c:pt>
                <c:pt idx="195">
                  <c:v>193.00</c:v>
                </c:pt>
                <c:pt idx="196">
                  <c:v>194.00</c:v>
                </c:pt>
                <c:pt idx="197">
                  <c:v>194.99</c:v>
                </c:pt>
                <c:pt idx="198">
                  <c:v>196.00</c:v>
                </c:pt>
                <c:pt idx="199">
                  <c:v>197.00</c:v>
                </c:pt>
                <c:pt idx="200">
                  <c:v>198.00</c:v>
                </c:pt>
                <c:pt idx="201">
                  <c:v>199.00</c:v>
                </c:pt>
                <c:pt idx="202">
                  <c:v>200.00</c:v>
                </c:pt>
                <c:pt idx="203">
                  <c:v>201.00</c:v>
                </c:pt>
                <c:pt idx="204">
                  <c:v>201.99</c:v>
                </c:pt>
                <c:pt idx="205">
                  <c:v>203.00</c:v>
                </c:pt>
                <c:pt idx="206">
                  <c:v>204.00</c:v>
                </c:pt>
                <c:pt idx="207">
                  <c:v>205.00</c:v>
                </c:pt>
                <c:pt idx="208">
                  <c:v>205.99</c:v>
                </c:pt>
                <c:pt idx="209">
                  <c:v>207.00</c:v>
                </c:pt>
                <c:pt idx="210">
                  <c:v>208.00</c:v>
                </c:pt>
                <c:pt idx="211">
                  <c:v>208.99</c:v>
                </c:pt>
                <c:pt idx="212">
                  <c:v>210.00</c:v>
                </c:pt>
                <c:pt idx="213">
                  <c:v>211.00</c:v>
                </c:pt>
                <c:pt idx="214">
                  <c:v>212.00</c:v>
                </c:pt>
                <c:pt idx="215">
                  <c:v>212.99</c:v>
                </c:pt>
                <c:pt idx="216">
                  <c:v>214.00</c:v>
                </c:pt>
                <c:pt idx="217">
                  <c:v>215.00</c:v>
                </c:pt>
                <c:pt idx="218">
                  <c:v>216.00</c:v>
                </c:pt>
                <c:pt idx="219">
                  <c:v>216.99</c:v>
                </c:pt>
                <c:pt idx="220">
                  <c:v>218.00</c:v>
                </c:pt>
                <c:pt idx="221">
                  <c:v>219.00</c:v>
                </c:pt>
                <c:pt idx="222">
                  <c:v>219.99</c:v>
                </c:pt>
                <c:pt idx="223">
                  <c:v>221.00</c:v>
                </c:pt>
                <c:pt idx="224">
                  <c:v>222.00</c:v>
                </c:pt>
                <c:pt idx="225">
                  <c:v>223.00</c:v>
                </c:pt>
                <c:pt idx="226">
                  <c:v>223.99</c:v>
                </c:pt>
                <c:pt idx="227">
                  <c:v>225.00</c:v>
                </c:pt>
                <c:pt idx="228">
                  <c:v>226.00</c:v>
                </c:pt>
                <c:pt idx="229">
                  <c:v>227.00</c:v>
                </c:pt>
                <c:pt idx="230">
                  <c:v>227.99</c:v>
                </c:pt>
                <c:pt idx="231">
                  <c:v>229.00</c:v>
                </c:pt>
                <c:pt idx="232">
                  <c:v>230.00</c:v>
                </c:pt>
                <c:pt idx="233">
                  <c:v>230.99</c:v>
                </c:pt>
                <c:pt idx="234">
                  <c:v>232.00</c:v>
                </c:pt>
                <c:pt idx="235">
                  <c:v>233.00</c:v>
                </c:pt>
                <c:pt idx="236">
                  <c:v>234.00</c:v>
                </c:pt>
                <c:pt idx="237">
                  <c:v>234.99</c:v>
                </c:pt>
                <c:pt idx="238">
                  <c:v>236.00</c:v>
                </c:pt>
                <c:pt idx="239">
                  <c:v>237.00</c:v>
                </c:pt>
                <c:pt idx="240">
                  <c:v>238.00</c:v>
                </c:pt>
                <c:pt idx="241">
                  <c:v>238.99</c:v>
                </c:pt>
                <c:pt idx="242">
                  <c:v>240.00</c:v>
                </c:pt>
                <c:pt idx="243">
                  <c:v>241.00</c:v>
                </c:pt>
                <c:pt idx="244">
                  <c:v>241.99</c:v>
                </c:pt>
                <c:pt idx="245">
                  <c:v>243.00</c:v>
                </c:pt>
                <c:pt idx="246">
                  <c:v>244.00</c:v>
                </c:pt>
                <c:pt idx="247">
                  <c:v>245.00</c:v>
                </c:pt>
                <c:pt idx="248">
                  <c:v>245.99</c:v>
                </c:pt>
                <c:pt idx="249">
                  <c:v>247.00</c:v>
                </c:pt>
                <c:pt idx="250">
                  <c:v>248.00</c:v>
                </c:pt>
                <c:pt idx="251">
                  <c:v>249.00</c:v>
                </c:pt>
                <c:pt idx="252">
                  <c:v>250.00</c:v>
                </c:pt>
                <c:pt idx="253">
                  <c:v>251.00</c:v>
                </c:pt>
                <c:pt idx="254">
                  <c:v>252.00</c:v>
                </c:pt>
                <c:pt idx="255">
                  <c:v>252.99</c:v>
                </c:pt>
                <c:pt idx="256">
                  <c:v>254.00</c:v>
                </c:pt>
                <c:pt idx="257">
                  <c:v>255.00</c:v>
                </c:pt>
                <c:pt idx="258">
                  <c:v>256.00</c:v>
                </c:pt>
                <c:pt idx="259">
                  <c:v>256.99</c:v>
                </c:pt>
                <c:pt idx="260">
                  <c:v>258.00</c:v>
                </c:pt>
                <c:pt idx="261">
                  <c:v>259.00</c:v>
                </c:pt>
                <c:pt idx="262">
                  <c:v>259.99</c:v>
                </c:pt>
                <c:pt idx="263">
                  <c:v>261.00</c:v>
                </c:pt>
                <c:pt idx="264">
                  <c:v>262.00</c:v>
                </c:pt>
                <c:pt idx="265">
                  <c:v>263.00</c:v>
                </c:pt>
                <c:pt idx="266">
                  <c:v>263.99</c:v>
                </c:pt>
                <c:pt idx="267">
                  <c:v>265.00</c:v>
                </c:pt>
                <c:pt idx="268">
                  <c:v>266.00</c:v>
                </c:pt>
                <c:pt idx="269">
                  <c:v>267.00</c:v>
                </c:pt>
                <c:pt idx="270">
                  <c:v>267.99</c:v>
                </c:pt>
                <c:pt idx="271">
                  <c:v>269.00</c:v>
                </c:pt>
                <c:pt idx="272">
                  <c:v>270.00</c:v>
                </c:pt>
                <c:pt idx="273">
                  <c:v>270.99</c:v>
                </c:pt>
                <c:pt idx="274">
                  <c:v>272.00</c:v>
                </c:pt>
                <c:pt idx="275">
                  <c:v>273.00</c:v>
                </c:pt>
                <c:pt idx="276">
                  <c:v>274.00</c:v>
                </c:pt>
                <c:pt idx="277">
                  <c:v>274.99</c:v>
                </c:pt>
                <c:pt idx="278">
                  <c:v>276.00</c:v>
                </c:pt>
                <c:pt idx="279">
                  <c:v>277.00</c:v>
                </c:pt>
                <c:pt idx="280">
                  <c:v>278.00</c:v>
                </c:pt>
                <c:pt idx="281">
                  <c:v>278.99</c:v>
                </c:pt>
                <c:pt idx="282">
                  <c:v>280.00</c:v>
                </c:pt>
                <c:pt idx="283">
                  <c:v>281.00</c:v>
                </c:pt>
                <c:pt idx="284">
                  <c:v>281.99</c:v>
                </c:pt>
                <c:pt idx="285">
                  <c:v>283.00</c:v>
                </c:pt>
                <c:pt idx="286">
                  <c:v>284.00</c:v>
                </c:pt>
                <c:pt idx="287">
                  <c:v>285.00</c:v>
                </c:pt>
                <c:pt idx="288">
                  <c:v>285.99</c:v>
                </c:pt>
                <c:pt idx="289">
                  <c:v>287.00</c:v>
                </c:pt>
                <c:pt idx="290">
                  <c:v>288.00</c:v>
                </c:pt>
                <c:pt idx="291">
                  <c:v>289.00</c:v>
                </c:pt>
                <c:pt idx="292">
                  <c:v>289.99</c:v>
                </c:pt>
                <c:pt idx="293">
                  <c:v>291.00</c:v>
                </c:pt>
                <c:pt idx="294">
                  <c:v>292.00</c:v>
                </c:pt>
                <c:pt idx="295">
                  <c:v>292.99</c:v>
                </c:pt>
                <c:pt idx="296">
                  <c:v>294.00</c:v>
                </c:pt>
                <c:pt idx="297">
                  <c:v>295.00</c:v>
                </c:pt>
                <c:pt idx="298">
                  <c:v>296.00</c:v>
                </c:pt>
                <c:pt idx="299">
                  <c:v>296.99</c:v>
                </c:pt>
                <c:pt idx="300">
                  <c:v>298.00</c:v>
                </c:pt>
                <c:pt idx="301">
                  <c:v>299.00</c:v>
                </c:pt>
                <c:pt idx="302">
                  <c:v>300.00</c:v>
                </c:pt>
                <c:pt idx="303">
                  <c:v>300.99</c:v>
                </c:pt>
                <c:pt idx="304">
                  <c:v>302.00</c:v>
                </c:pt>
                <c:pt idx="305">
                  <c:v>303.00</c:v>
                </c:pt>
                <c:pt idx="306">
                  <c:v>303.99</c:v>
                </c:pt>
                <c:pt idx="307">
                  <c:v>305.00</c:v>
                </c:pt>
                <c:pt idx="308">
                  <c:v>306.00</c:v>
                </c:pt>
                <c:pt idx="309">
                  <c:v>307.00</c:v>
                </c:pt>
                <c:pt idx="310">
                  <c:v>307.99</c:v>
                </c:pt>
                <c:pt idx="311">
                  <c:v>309.00</c:v>
                </c:pt>
                <c:pt idx="312">
                  <c:v>310.00</c:v>
                </c:pt>
                <c:pt idx="313">
                  <c:v>311.00</c:v>
                </c:pt>
                <c:pt idx="314">
                  <c:v>311.99</c:v>
                </c:pt>
                <c:pt idx="315">
                  <c:v>313.00</c:v>
                </c:pt>
                <c:pt idx="316">
                  <c:v>314.00</c:v>
                </c:pt>
                <c:pt idx="317">
                  <c:v>314.99</c:v>
                </c:pt>
                <c:pt idx="318">
                  <c:v>316.00</c:v>
                </c:pt>
                <c:pt idx="319">
                  <c:v>317.00</c:v>
                </c:pt>
                <c:pt idx="320">
                  <c:v>318.00</c:v>
                </c:pt>
                <c:pt idx="321">
                  <c:v>318.99</c:v>
                </c:pt>
                <c:pt idx="322">
                  <c:v>320.00</c:v>
                </c:pt>
                <c:pt idx="323">
                  <c:v>321.00</c:v>
                </c:pt>
                <c:pt idx="324">
                  <c:v>321.99</c:v>
                </c:pt>
                <c:pt idx="325">
                  <c:v>323.00</c:v>
                </c:pt>
                <c:pt idx="326">
                  <c:v>324.00</c:v>
                </c:pt>
                <c:pt idx="327">
                  <c:v>325.00</c:v>
                </c:pt>
                <c:pt idx="328">
                  <c:v>325.99</c:v>
                </c:pt>
                <c:pt idx="329">
                  <c:v>327.00</c:v>
                </c:pt>
                <c:pt idx="330">
                  <c:v>328.00</c:v>
                </c:pt>
                <c:pt idx="331">
                  <c:v>329.00</c:v>
                </c:pt>
                <c:pt idx="332">
                  <c:v>329.99</c:v>
                </c:pt>
                <c:pt idx="333">
                  <c:v>331.00</c:v>
                </c:pt>
                <c:pt idx="334">
                  <c:v>332.00</c:v>
                </c:pt>
                <c:pt idx="335">
                  <c:v>332.99</c:v>
                </c:pt>
                <c:pt idx="336">
                  <c:v>334.00</c:v>
                </c:pt>
                <c:pt idx="337">
                  <c:v>335.00</c:v>
                </c:pt>
                <c:pt idx="338">
                  <c:v>336.00</c:v>
                </c:pt>
                <c:pt idx="339">
                  <c:v>336.99</c:v>
                </c:pt>
                <c:pt idx="340">
                  <c:v>338.00</c:v>
                </c:pt>
                <c:pt idx="341">
                  <c:v>339.00</c:v>
                </c:pt>
                <c:pt idx="342">
                  <c:v>340.00</c:v>
                </c:pt>
                <c:pt idx="343">
                  <c:v>340.99</c:v>
                </c:pt>
                <c:pt idx="344">
                  <c:v>342.00</c:v>
                </c:pt>
                <c:pt idx="345">
                  <c:v>343.00</c:v>
                </c:pt>
                <c:pt idx="346">
                  <c:v>343.99</c:v>
                </c:pt>
                <c:pt idx="347">
                  <c:v>345.00</c:v>
                </c:pt>
                <c:pt idx="348">
                  <c:v>346.00</c:v>
                </c:pt>
                <c:pt idx="349">
                  <c:v>347.00</c:v>
                </c:pt>
                <c:pt idx="350">
                  <c:v>347.99</c:v>
                </c:pt>
                <c:pt idx="351">
                  <c:v>349.00</c:v>
                </c:pt>
                <c:pt idx="352">
                  <c:v>350.00</c:v>
                </c:pt>
                <c:pt idx="353">
                  <c:v>351.00</c:v>
                </c:pt>
                <c:pt idx="354">
                  <c:v>351.99</c:v>
                </c:pt>
                <c:pt idx="355">
                  <c:v>353.00</c:v>
                </c:pt>
                <c:pt idx="356">
                  <c:v>354.00</c:v>
                </c:pt>
                <c:pt idx="357">
                  <c:v>354.99</c:v>
                </c:pt>
                <c:pt idx="358">
                  <c:v>356.00</c:v>
                </c:pt>
                <c:pt idx="359">
                  <c:v>357.00</c:v>
                </c:pt>
                <c:pt idx="360">
                  <c:v>358.00</c:v>
                </c:pt>
                <c:pt idx="361">
                  <c:v>358.99</c:v>
                </c:pt>
                <c:pt idx="362">
                  <c:v>360.00</c:v>
                </c:pt>
                <c:pt idx="363">
                  <c:v>361.00</c:v>
                </c:pt>
                <c:pt idx="364">
                  <c:v>362.00</c:v>
                </c:pt>
                <c:pt idx="365">
                  <c:v>363.00</c:v>
                </c:pt>
                <c:pt idx="366">
                  <c:v>364.00</c:v>
                </c:pt>
                <c:pt idx="367">
                  <c:v>365.00</c:v>
                </c:pt>
                <c:pt idx="368">
                  <c:v>365.99</c:v>
                </c:pt>
                <c:pt idx="369">
                  <c:v>367.00</c:v>
                </c:pt>
                <c:pt idx="370">
                  <c:v>368.00</c:v>
                </c:pt>
                <c:pt idx="371">
                  <c:v>369.00</c:v>
                </c:pt>
                <c:pt idx="372">
                  <c:v>369.99</c:v>
                </c:pt>
                <c:pt idx="373">
                  <c:v>371.00</c:v>
                </c:pt>
                <c:pt idx="374">
                  <c:v>372.00</c:v>
                </c:pt>
                <c:pt idx="375">
                  <c:v>372.99</c:v>
                </c:pt>
                <c:pt idx="376">
                  <c:v>374.00</c:v>
                </c:pt>
                <c:pt idx="377">
                  <c:v>375.00</c:v>
                </c:pt>
                <c:pt idx="378">
                  <c:v>376.00</c:v>
                </c:pt>
                <c:pt idx="379">
                  <c:v>376.99</c:v>
                </c:pt>
                <c:pt idx="380">
                  <c:v>378.00</c:v>
                </c:pt>
                <c:pt idx="381">
                  <c:v>379.00</c:v>
                </c:pt>
                <c:pt idx="382">
                  <c:v>380.00</c:v>
                </c:pt>
                <c:pt idx="383">
                  <c:v>380.99</c:v>
                </c:pt>
                <c:pt idx="384">
                  <c:v>382.00</c:v>
                </c:pt>
                <c:pt idx="385">
                  <c:v>383.00</c:v>
                </c:pt>
                <c:pt idx="386">
                  <c:v>383.99</c:v>
                </c:pt>
                <c:pt idx="387">
                  <c:v>385.00</c:v>
                </c:pt>
                <c:pt idx="388">
                  <c:v>386.00</c:v>
                </c:pt>
                <c:pt idx="389">
                  <c:v>387.00</c:v>
                </c:pt>
                <c:pt idx="390">
                  <c:v>387.99</c:v>
                </c:pt>
                <c:pt idx="391">
                  <c:v>389.00</c:v>
                </c:pt>
                <c:pt idx="392">
                  <c:v>390.00</c:v>
                </c:pt>
                <c:pt idx="393">
                  <c:v>391.00</c:v>
                </c:pt>
                <c:pt idx="394">
                  <c:v>391.99</c:v>
                </c:pt>
                <c:pt idx="395">
                  <c:v>393.00</c:v>
                </c:pt>
                <c:pt idx="396">
                  <c:v>394.00</c:v>
                </c:pt>
                <c:pt idx="397">
                  <c:v>394.99</c:v>
                </c:pt>
                <c:pt idx="398">
                  <c:v>396.00</c:v>
                </c:pt>
                <c:pt idx="399">
                  <c:v>397.00</c:v>
                </c:pt>
                <c:pt idx="400">
                  <c:v>398.00</c:v>
                </c:pt>
                <c:pt idx="401">
                  <c:v>398.99</c:v>
                </c:pt>
                <c:pt idx="402">
                  <c:v>400.00</c:v>
                </c:pt>
                <c:pt idx="403">
                  <c:v>401.00</c:v>
                </c:pt>
                <c:pt idx="404">
                  <c:v>402.00</c:v>
                </c:pt>
                <c:pt idx="405">
                  <c:v>402.99</c:v>
                </c:pt>
                <c:pt idx="406">
                  <c:v>404.00</c:v>
                </c:pt>
                <c:pt idx="407">
                  <c:v>405.00</c:v>
                </c:pt>
                <c:pt idx="408">
                  <c:v>405.99</c:v>
                </c:pt>
                <c:pt idx="409">
                  <c:v>407.00</c:v>
                </c:pt>
                <c:pt idx="410">
                  <c:v>408.00</c:v>
                </c:pt>
                <c:pt idx="411">
                  <c:v>409.00</c:v>
                </c:pt>
                <c:pt idx="412">
                  <c:v>409.99</c:v>
                </c:pt>
                <c:pt idx="413">
                  <c:v>411.00</c:v>
                </c:pt>
                <c:pt idx="414">
                  <c:v>412.00</c:v>
                </c:pt>
                <c:pt idx="415">
                  <c:v>412.99</c:v>
                </c:pt>
                <c:pt idx="416">
                  <c:v>414.00</c:v>
                </c:pt>
                <c:pt idx="417">
                  <c:v>415.00</c:v>
                </c:pt>
                <c:pt idx="418">
                  <c:v>416.00</c:v>
                </c:pt>
                <c:pt idx="419">
                  <c:v>416.99</c:v>
                </c:pt>
                <c:pt idx="420">
                  <c:v>418.00</c:v>
                </c:pt>
                <c:pt idx="421">
                  <c:v>419.00</c:v>
                </c:pt>
                <c:pt idx="422">
                  <c:v>420.00</c:v>
                </c:pt>
                <c:pt idx="423">
                  <c:v>420.99</c:v>
                </c:pt>
                <c:pt idx="424">
                  <c:v>422.00</c:v>
                </c:pt>
                <c:pt idx="425">
                  <c:v>423.00</c:v>
                </c:pt>
                <c:pt idx="426">
                  <c:v>423.99</c:v>
                </c:pt>
                <c:pt idx="427">
                  <c:v>425.00</c:v>
                </c:pt>
                <c:pt idx="428">
                  <c:v>426.00</c:v>
                </c:pt>
                <c:pt idx="429">
                  <c:v>427.00</c:v>
                </c:pt>
                <c:pt idx="430">
                  <c:v>427.99</c:v>
                </c:pt>
                <c:pt idx="431">
                  <c:v>429.00</c:v>
                </c:pt>
                <c:pt idx="432">
                  <c:v>430.00</c:v>
                </c:pt>
                <c:pt idx="433">
                  <c:v>431.00</c:v>
                </c:pt>
                <c:pt idx="434">
                  <c:v>431.99</c:v>
                </c:pt>
                <c:pt idx="435">
                  <c:v>433.00</c:v>
                </c:pt>
                <c:pt idx="436">
                  <c:v>434.00</c:v>
                </c:pt>
                <c:pt idx="437">
                  <c:v>434.99</c:v>
                </c:pt>
                <c:pt idx="438">
                  <c:v>436.00</c:v>
                </c:pt>
                <c:pt idx="439">
                  <c:v>437.00</c:v>
                </c:pt>
                <c:pt idx="440">
                  <c:v>438.00</c:v>
                </c:pt>
                <c:pt idx="441">
                  <c:v>438.99</c:v>
                </c:pt>
                <c:pt idx="442">
                  <c:v>440.00</c:v>
                </c:pt>
                <c:pt idx="443">
                  <c:v>441.00</c:v>
                </c:pt>
                <c:pt idx="444">
                  <c:v>442.00</c:v>
                </c:pt>
                <c:pt idx="445">
                  <c:v>442.99</c:v>
                </c:pt>
                <c:pt idx="446">
                  <c:v>444.00</c:v>
                </c:pt>
                <c:pt idx="447">
                  <c:v>445.00</c:v>
                </c:pt>
                <c:pt idx="448">
                  <c:v>445.99</c:v>
                </c:pt>
                <c:pt idx="449">
                  <c:v>447.00</c:v>
                </c:pt>
                <c:pt idx="450">
                  <c:v>448.00</c:v>
                </c:pt>
                <c:pt idx="451">
                  <c:v>449.00</c:v>
                </c:pt>
                <c:pt idx="452">
                  <c:v>449.99</c:v>
                </c:pt>
                <c:pt idx="453">
                  <c:v>451.00</c:v>
                </c:pt>
                <c:pt idx="454">
                  <c:v>452.00</c:v>
                </c:pt>
                <c:pt idx="455">
                  <c:v>452.99</c:v>
                </c:pt>
                <c:pt idx="456">
                  <c:v>454.00</c:v>
                </c:pt>
                <c:pt idx="457">
                  <c:v>455.00</c:v>
                </c:pt>
                <c:pt idx="458">
                  <c:v>456.00</c:v>
                </c:pt>
                <c:pt idx="459">
                  <c:v>456.99</c:v>
                </c:pt>
                <c:pt idx="460">
                  <c:v>458.00</c:v>
                </c:pt>
                <c:pt idx="461">
                  <c:v>459.00</c:v>
                </c:pt>
                <c:pt idx="462">
                  <c:v>460.00</c:v>
                </c:pt>
                <c:pt idx="463">
                  <c:v>460.99</c:v>
                </c:pt>
                <c:pt idx="464">
                  <c:v>462.00</c:v>
                </c:pt>
                <c:pt idx="465">
                  <c:v>463.00</c:v>
                </c:pt>
                <c:pt idx="466">
                  <c:v>463.99</c:v>
                </c:pt>
                <c:pt idx="467">
                  <c:v>465.00</c:v>
                </c:pt>
                <c:pt idx="468">
                  <c:v>466.00</c:v>
                </c:pt>
                <c:pt idx="469">
                  <c:v>467.00</c:v>
                </c:pt>
                <c:pt idx="470">
                  <c:v>467.99</c:v>
                </c:pt>
                <c:pt idx="471">
                  <c:v>469.00</c:v>
                </c:pt>
                <c:pt idx="472">
                  <c:v>470.00</c:v>
                </c:pt>
                <c:pt idx="473">
                  <c:v>471.00</c:v>
                </c:pt>
                <c:pt idx="474">
                  <c:v>471.99</c:v>
                </c:pt>
                <c:pt idx="475">
                  <c:v>473.00</c:v>
                </c:pt>
                <c:pt idx="476">
                  <c:v>474.00</c:v>
                </c:pt>
                <c:pt idx="477">
                  <c:v>474.99</c:v>
                </c:pt>
                <c:pt idx="478">
                  <c:v>476.00</c:v>
                </c:pt>
                <c:pt idx="479">
                  <c:v>477.00</c:v>
                </c:pt>
                <c:pt idx="480">
                  <c:v>478.00</c:v>
                </c:pt>
                <c:pt idx="481">
                  <c:v>478.99</c:v>
                </c:pt>
                <c:pt idx="482">
                  <c:v>480.00</c:v>
                </c:pt>
                <c:pt idx="483">
                  <c:v>481.00</c:v>
                </c:pt>
                <c:pt idx="484">
                  <c:v>482.00</c:v>
                </c:pt>
                <c:pt idx="485">
                  <c:v>482.99</c:v>
                </c:pt>
                <c:pt idx="486">
                  <c:v>484.00</c:v>
                </c:pt>
                <c:pt idx="487">
                  <c:v>485.00</c:v>
                </c:pt>
                <c:pt idx="488">
                  <c:v>485.99</c:v>
                </c:pt>
                <c:pt idx="489">
                  <c:v>487.00</c:v>
                </c:pt>
                <c:pt idx="490">
                  <c:v>488.00</c:v>
                </c:pt>
                <c:pt idx="491">
                  <c:v>489.00</c:v>
                </c:pt>
                <c:pt idx="492">
                  <c:v>489.99</c:v>
                </c:pt>
                <c:pt idx="493">
                  <c:v>491.00</c:v>
                </c:pt>
                <c:pt idx="494">
                  <c:v>492.00</c:v>
                </c:pt>
                <c:pt idx="495">
                  <c:v>493.00</c:v>
                </c:pt>
                <c:pt idx="496">
                  <c:v>494.00</c:v>
                </c:pt>
                <c:pt idx="497">
                  <c:v>495.00</c:v>
                </c:pt>
                <c:pt idx="498">
                  <c:v>496.00</c:v>
                </c:pt>
                <c:pt idx="499">
                  <c:v>496.99</c:v>
                </c:pt>
                <c:pt idx="500">
                  <c:v>498.00</c:v>
                </c:pt>
                <c:pt idx="501">
                  <c:v>499.00</c:v>
                </c:pt>
                <c:pt idx="502">
                  <c:v>500.00</c:v>
                </c:pt>
                <c:pt idx="503">
                  <c:v>500.99</c:v>
                </c:pt>
                <c:pt idx="504">
                  <c:v>502.00</c:v>
                </c:pt>
                <c:pt idx="505">
                  <c:v>503.00</c:v>
                </c:pt>
                <c:pt idx="506">
                  <c:v>503.99</c:v>
                </c:pt>
                <c:pt idx="507">
                  <c:v>505.00</c:v>
                </c:pt>
                <c:pt idx="508">
                  <c:v>506.00</c:v>
                </c:pt>
                <c:pt idx="509">
                  <c:v>507.00</c:v>
                </c:pt>
                <c:pt idx="510">
                  <c:v>507.99</c:v>
                </c:pt>
                <c:pt idx="511">
                  <c:v>509.00</c:v>
                </c:pt>
                <c:pt idx="512">
                  <c:v>510.00</c:v>
                </c:pt>
                <c:pt idx="513">
                  <c:v>511.00</c:v>
                </c:pt>
                <c:pt idx="514">
                  <c:v>511.99</c:v>
                </c:pt>
                <c:pt idx="515">
                  <c:v>513.00</c:v>
                </c:pt>
                <c:pt idx="516">
                  <c:v>514.00</c:v>
                </c:pt>
                <c:pt idx="517">
                  <c:v>514.99</c:v>
                </c:pt>
                <c:pt idx="518">
                  <c:v>516.00</c:v>
                </c:pt>
                <c:pt idx="519">
                  <c:v>517.00</c:v>
                </c:pt>
                <c:pt idx="520">
                  <c:v>518.00</c:v>
                </c:pt>
                <c:pt idx="521">
                  <c:v>518.99</c:v>
                </c:pt>
                <c:pt idx="522">
                  <c:v>520.00</c:v>
                </c:pt>
                <c:pt idx="523">
                  <c:v>521.00</c:v>
                </c:pt>
                <c:pt idx="524">
                  <c:v>522.00</c:v>
                </c:pt>
                <c:pt idx="525">
                  <c:v>522.99</c:v>
                </c:pt>
                <c:pt idx="526">
                  <c:v>524.00</c:v>
                </c:pt>
                <c:pt idx="527">
                  <c:v>525.00</c:v>
                </c:pt>
                <c:pt idx="528">
                  <c:v>525.99</c:v>
                </c:pt>
                <c:pt idx="529">
                  <c:v>527.00</c:v>
                </c:pt>
                <c:pt idx="530">
                  <c:v>528.00</c:v>
                </c:pt>
                <c:pt idx="531">
                  <c:v>529.00</c:v>
                </c:pt>
                <c:pt idx="532">
                  <c:v>529.99</c:v>
                </c:pt>
                <c:pt idx="533">
                  <c:v>531.00</c:v>
                </c:pt>
                <c:pt idx="534">
                  <c:v>532.00</c:v>
                </c:pt>
                <c:pt idx="535">
                  <c:v>533.00</c:v>
                </c:pt>
                <c:pt idx="536">
                  <c:v>533.99</c:v>
                </c:pt>
                <c:pt idx="537">
                  <c:v>535.00</c:v>
                </c:pt>
                <c:pt idx="538">
                  <c:v>536.00</c:v>
                </c:pt>
                <c:pt idx="539">
                  <c:v>536.99</c:v>
                </c:pt>
                <c:pt idx="540">
                  <c:v>538.00</c:v>
                </c:pt>
                <c:pt idx="541">
                  <c:v>539.00</c:v>
                </c:pt>
                <c:pt idx="542">
                  <c:v>540.00</c:v>
                </c:pt>
                <c:pt idx="543">
                  <c:v>540.99</c:v>
                </c:pt>
                <c:pt idx="544">
                  <c:v>542.00</c:v>
                </c:pt>
                <c:pt idx="545">
                  <c:v>543.00</c:v>
                </c:pt>
                <c:pt idx="546">
                  <c:v>544.00</c:v>
                </c:pt>
                <c:pt idx="547">
                  <c:v>544.99</c:v>
                </c:pt>
                <c:pt idx="548">
                  <c:v>546.00</c:v>
                </c:pt>
                <c:pt idx="549">
                  <c:v>547.00</c:v>
                </c:pt>
                <c:pt idx="550">
                  <c:v>547.99</c:v>
                </c:pt>
                <c:pt idx="551">
                  <c:v>549.00</c:v>
                </c:pt>
                <c:pt idx="552">
                  <c:v>550.00</c:v>
                </c:pt>
                <c:pt idx="553">
                  <c:v>551.00</c:v>
                </c:pt>
                <c:pt idx="554">
                  <c:v>551.99</c:v>
                </c:pt>
                <c:pt idx="555">
                  <c:v>553.00</c:v>
                </c:pt>
                <c:pt idx="556">
                  <c:v>554.00</c:v>
                </c:pt>
                <c:pt idx="557">
                  <c:v>555.00</c:v>
                </c:pt>
                <c:pt idx="558">
                  <c:v>555.99</c:v>
                </c:pt>
                <c:pt idx="559">
                  <c:v>557.00</c:v>
                </c:pt>
                <c:pt idx="560">
                  <c:v>558.00</c:v>
                </c:pt>
                <c:pt idx="561">
                  <c:v>558.99</c:v>
                </c:pt>
                <c:pt idx="562">
                  <c:v>560.00</c:v>
                </c:pt>
                <c:pt idx="563">
                  <c:v>561.00</c:v>
                </c:pt>
                <c:pt idx="564">
                  <c:v>562.00</c:v>
                </c:pt>
                <c:pt idx="565">
                  <c:v>562.99</c:v>
                </c:pt>
                <c:pt idx="566">
                  <c:v>564.00</c:v>
                </c:pt>
                <c:pt idx="567">
                  <c:v>565.00</c:v>
                </c:pt>
                <c:pt idx="568">
                  <c:v>565.99</c:v>
                </c:pt>
                <c:pt idx="569">
                  <c:v>567.00</c:v>
                </c:pt>
                <c:pt idx="570">
                  <c:v>568.00</c:v>
                </c:pt>
                <c:pt idx="571">
                  <c:v>569.00</c:v>
                </c:pt>
                <c:pt idx="572">
                  <c:v>569.99</c:v>
                </c:pt>
                <c:pt idx="573">
                  <c:v>571.00</c:v>
                </c:pt>
                <c:pt idx="574">
                  <c:v>572.00</c:v>
                </c:pt>
                <c:pt idx="575">
                  <c:v>573.00</c:v>
                </c:pt>
                <c:pt idx="576">
                  <c:v>573.99</c:v>
                </c:pt>
                <c:pt idx="577">
                  <c:v>575.00</c:v>
                </c:pt>
                <c:pt idx="578">
                  <c:v>576.00</c:v>
                </c:pt>
                <c:pt idx="579">
                  <c:v>576.99</c:v>
                </c:pt>
                <c:pt idx="580">
                  <c:v>578.00</c:v>
                </c:pt>
                <c:pt idx="581">
                  <c:v>579.00</c:v>
                </c:pt>
                <c:pt idx="582">
                  <c:v>580.00</c:v>
                </c:pt>
                <c:pt idx="583">
                  <c:v>580.99</c:v>
                </c:pt>
                <c:pt idx="584">
                  <c:v>582.00</c:v>
                </c:pt>
                <c:pt idx="585">
                  <c:v>583.00</c:v>
                </c:pt>
                <c:pt idx="586">
                  <c:v>584.00</c:v>
                </c:pt>
                <c:pt idx="587">
                  <c:v>584.99</c:v>
                </c:pt>
                <c:pt idx="588">
                  <c:v>586.00</c:v>
                </c:pt>
                <c:pt idx="589">
                  <c:v>587.00</c:v>
                </c:pt>
                <c:pt idx="590">
                  <c:v>587.99</c:v>
                </c:pt>
                <c:pt idx="591">
                  <c:v>589.00</c:v>
                </c:pt>
                <c:pt idx="592">
                  <c:v>590.00</c:v>
                </c:pt>
                <c:pt idx="593">
                  <c:v>591.00</c:v>
                </c:pt>
                <c:pt idx="594">
                  <c:v>591.99</c:v>
                </c:pt>
                <c:pt idx="595">
                  <c:v>593.00</c:v>
                </c:pt>
                <c:pt idx="596">
                  <c:v>594.00</c:v>
                </c:pt>
                <c:pt idx="597">
                  <c:v>595.00</c:v>
                </c:pt>
                <c:pt idx="598">
                  <c:v>595.99</c:v>
                </c:pt>
                <c:pt idx="599">
                  <c:v>597.00</c:v>
                </c:pt>
                <c:pt idx="600">
                  <c:v>598.00</c:v>
                </c:pt>
                <c:pt idx="601">
                  <c:v>598.99</c:v>
                </c:pt>
                <c:pt idx="602">
                  <c:v>600.00</c:v>
                </c:pt>
                <c:pt idx="603">
                  <c:v>601.00</c:v>
                </c:pt>
                <c:pt idx="604">
                  <c:v>602.00</c:v>
                </c:pt>
                <c:pt idx="605">
                  <c:v>602.99</c:v>
                </c:pt>
                <c:pt idx="606">
                  <c:v>604.00</c:v>
                </c:pt>
                <c:pt idx="607">
                  <c:v>605.00</c:v>
                </c:pt>
                <c:pt idx="608">
                  <c:v>605.99</c:v>
                </c:pt>
                <c:pt idx="609">
                  <c:v>607.00</c:v>
                </c:pt>
                <c:pt idx="610">
                  <c:v>608.00</c:v>
                </c:pt>
                <c:pt idx="611">
                  <c:v>609.00</c:v>
                </c:pt>
                <c:pt idx="612">
                  <c:v>609.99</c:v>
                </c:pt>
                <c:pt idx="613">
                  <c:v>611.00</c:v>
                </c:pt>
                <c:pt idx="614">
                  <c:v>612.00</c:v>
                </c:pt>
                <c:pt idx="615">
                  <c:v>613.00</c:v>
                </c:pt>
                <c:pt idx="616">
                  <c:v>613.99</c:v>
                </c:pt>
                <c:pt idx="617">
                  <c:v>615.00</c:v>
                </c:pt>
                <c:pt idx="618">
                  <c:v>616.00</c:v>
                </c:pt>
                <c:pt idx="619">
                  <c:v>616.99</c:v>
                </c:pt>
                <c:pt idx="620">
                  <c:v>618.00</c:v>
                </c:pt>
                <c:pt idx="621">
                  <c:v>619.00</c:v>
                </c:pt>
                <c:pt idx="622">
                  <c:v>620.00</c:v>
                </c:pt>
                <c:pt idx="623">
                  <c:v>620.99</c:v>
                </c:pt>
                <c:pt idx="624">
                  <c:v>622.00</c:v>
                </c:pt>
                <c:pt idx="625">
                  <c:v>623.00</c:v>
                </c:pt>
                <c:pt idx="626">
                  <c:v>624.00</c:v>
                </c:pt>
                <c:pt idx="627">
                  <c:v>624.99</c:v>
                </c:pt>
                <c:pt idx="628">
                  <c:v>626.00</c:v>
                </c:pt>
                <c:pt idx="629">
                  <c:v>627.00</c:v>
                </c:pt>
                <c:pt idx="630">
                  <c:v>627.99</c:v>
                </c:pt>
                <c:pt idx="631">
                  <c:v>629.00</c:v>
                </c:pt>
                <c:pt idx="632">
                  <c:v>630.00</c:v>
                </c:pt>
                <c:pt idx="633">
                  <c:v>631.00</c:v>
                </c:pt>
                <c:pt idx="634">
                  <c:v>631.99</c:v>
                </c:pt>
                <c:pt idx="635">
                  <c:v>633.00</c:v>
                </c:pt>
                <c:pt idx="636">
                  <c:v>634.00</c:v>
                </c:pt>
                <c:pt idx="637">
                  <c:v>635.00</c:v>
                </c:pt>
                <c:pt idx="638">
                  <c:v>635.99</c:v>
                </c:pt>
                <c:pt idx="639">
                  <c:v>637.00</c:v>
                </c:pt>
                <c:pt idx="640">
                  <c:v>638.00</c:v>
                </c:pt>
                <c:pt idx="641">
                  <c:v>638.99</c:v>
                </c:pt>
                <c:pt idx="642">
                  <c:v>640.00</c:v>
                </c:pt>
                <c:pt idx="643">
                  <c:v>641.00</c:v>
                </c:pt>
                <c:pt idx="644">
                  <c:v>642.00</c:v>
                </c:pt>
                <c:pt idx="645">
                  <c:v>642.99</c:v>
                </c:pt>
                <c:pt idx="646">
                  <c:v>644.00</c:v>
                </c:pt>
                <c:pt idx="647">
                  <c:v>645.00</c:v>
                </c:pt>
                <c:pt idx="648">
                  <c:v>646.00</c:v>
                </c:pt>
                <c:pt idx="649">
                  <c:v>646.99</c:v>
                </c:pt>
                <c:pt idx="650">
                  <c:v>648.00</c:v>
                </c:pt>
                <c:pt idx="651">
                  <c:v>649.00</c:v>
                </c:pt>
                <c:pt idx="652">
                  <c:v>649.99</c:v>
                </c:pt>
                <c:pt idx="653">
                  <c:v>651.00</c:v>
                </c:pt>
                <c:pt idx="654">
                  <c:v>652.00</c:v>
                </c:pt>
                <c:pt idx="655">
                  <c:v>653.00</c:v>
                </c:pt>
                <c:pt idx="656">
                  <c:v>653.99</c:v>
                </c:pt>
                <c:pt idx="657">
                  <c:v>655.00</c:v>
                </c:pt>
                <c:pt idx="658">
                  <c:v>656.00</c:v>
                </c:pt>
                <c:pt idx="659">
                  <c:v>656.99</c:v>
                </c:pt>
                <c:pt idx="660">
                  <c:v>658.00</c:v>
                </c:pt>
                <c:pt idx="661">
                  <c:v>659.00</c:v>
                </c:pt>
                <c:pt idx="662">
                  <c:v>660.00</c:v>
                </c:pt>
                <c:pt idx="663">
                  <c:v>660.99</c:v>
                </c:pt>
                <c:pt idx="664">
                  <c:v>662.00</c:v>
                </c:pt>
                <c:pt idx="665">
                  <c:v>663.00</c:v>
                </c:pt>
                <c:pt idx="666">
                  <c:v>664.00</c:v>
                </c:pt>
                <c:pt idx="667">
                  <c:v>664.99</c:v>
                </c:pt>
                <c:pt idx="668">
                  <c:v>666.00</c:v>
                </c:pt>
                <c:pt idx="669">
                  <c:v>667.00</c:v>
                </c:pt>
                <c:pt idx="670">
                  <c:v>667.99</c:v>
                </c:pt>
                <c:pt idx="671">
                  <c:v>669.00</c:v>
                </c:pt>
                <c:pt idx="672">
                  <c:v>670.00</c:v>
                </c:pt>
                <c:pt idx="673">
                  <c:v>671.00</c:v>
                </c:pt>
                <c:pt idx="674">
                  <c:v>671.99</c:v>
                </c:pt>
                <c:pt idx="675">
                  <c:v>673.00</c:v>
                </c:pt>
                <c:pt idx="676">
                  <c:v>674.00</c:v>
                </c:pt>
                <c:pt idx="677">
                  <c:v>675.00</c:v>
                </c:pt>
                <c:pt idx="678">
                  <c:v>675.99</c:v>
                </c:pt>
                <c:pt idx="679">
                  <c:v>677.00</c:v>
                </c:pt>
                <c:pt idx="680">
                  <c:v>678.00</c:v>
                </c:pt>
                <c:pt idx="681">
                  <c:v>678.99</c:v>
                </c:pt>
                <c:pt idx="682">
                  <c:v>680.00</c:v>
                </c:pt>
                <c:pt idx="683">
                  <c:v>681.00</c:v>
                </c:pt>
                <c:pt idx="684">
                  <c:v>682.00</c:v>
                </c:pt>
                <c:pt idx="685">
                  <c:v>682.99</c:v>
                </c:pt>
                <c:pt idx="686">
                  <c:v>684.00</c:v>
                </c:pt>
                <c:pt idx="687">
                  <c:v>685.00</c:v>
                </c:pt>
                <c:pt idx="688">
                  <c:v>686.00</c:v>
                </c:pt>
                <c:pt idx="689">
                  <c:v>686.99</c:v>
                </c:pt>
                <c:pt idx="690">
                  <c:v>688.00</c:v>
                </c:pt>
                <c:pt idx="691">
                  <c:v>689.00</c:v>
                </c:pt>
                <c:pt idx="692">
                  <c:v>689.99</c:v>
                </c:pt>
                <c:pt idx="693">
                  <c:v>691.00</c:v>
                </c:pt>
                <c:pt idx="694">
                  <c:v>692.00</c:v>
                </c:pt>
                <c:pt idx="695">
                  <c:v>693.00</c:v>
                </c:pt>
                <c:pt idx="696">
                  <c:v>693.99</c:v>
                </c:pt>
                <c:pt idx="697">
                  <c:v>695.00</c:v>
                </c:pt>
                <c:pt idx="698">
                  <c:v>696.00</c:v>
                </c:pt>
                <c:pt idx="699">
                  <c:v>697.00</c:v>
                </c:pt>
                <c:pt idx="700">
                  <c:v>697.99</c:v>
                </c:pt>
                <c:pt idx="701">
                  <c:v>699.00</c:v>
                </c:pt>
                <c:pt idx="702">
                  <c:v>700.00</c:v>
                </c:pt>
                <c:pt idx="703">
                  <c:v>700.99</c:v>
                </c:pt>
                <c:pt idx="704">
                  <c:v>702.00</c:v>
                </c:pt>
                <c:pt idx="705">
                  <c:v>703.00</c:v>
                </c:pt>
                <c:pt idx="706">
                  <c:v>704.00</c:v>
                </c:pt>
                <c:pt idx="707">
                  <c:v>704.99</c:v>
                </c:pt>
                <c:pt idx="708">
                  <c:v>706.00</c:v>
                </c:pt>
                <c:pt idx="709">
                  <c:v>707.00</c:v>
                </c:pt>
                <c:pt idx="710">
                  <c:v>708.00</c:v>
                </c:pt>
                <c:pt idx="711">
                  <c:v>708.99</c:v>
                </c:pt>
                <c:pt idx="712">
                  <c:v>710.00</c:v>
                </c:pt>
                <c:pt idx="713">
                  <c:v>711.00</c:v>
                </c:pt>
                <c:pt idx="714">
                  <c:v>711.99</c:v>
                </c:pt>
                <c:pt idx="715">
                  <c:v>713.00</c:v>
                </c:pt>
                <c:pt idx="716">
                  <c:v>714.00</c:v>
                </c:pt>
                <c:pt idx="717">
                  <c:v>715.00</c:v>
                </c:pt>
                <c:pt idx="718">
                  <c:v>715.99</c:v>
                </c:pt>
                <c:pt idx="719">
                  <c:v>717.00</c:v>
                </c:pt>
                <c:pt idx="720">
                  <c:v>718.00</c:v>
                </c:pt>
                <c:pt idx="721">
                  <c:v>719.00</c:v>
                </c:pt>
                <c:pt idx="722">
                  <c:v>719.99</c:v>
                </c:pt>
                <c:pt idx="723">
                  <c:v>721.00</c:v>
                </c:pt>
                <c:pt idx="724">
                  <c:v>722.00</c:v>
                </c:pt>
                <c:pt idx="725">
                  <c:v>722.99</c:v>
                </c:pt>
                <c:pt idx="726">
                  <c:v>724.00</c:v>
                </c:pt>
                <c:pt idx="727">
                  <c:v>725.00</c:v>
                </c:pt>
                <c:pt idx="728">
                  <c:v>726.00</c:v>
                </c:pt>
                <c:pt idx="729">
                  <c:v>726.99</c:v>
                </c:pt>
                <c:pt idx="730">
                  <c:v>728.00</c:v>
                </c:pt>
                <c:pt idx="731">
                  <c:v>729.00</c:v>
                </c:pt>
                <c:pt idx="732">
                  <c:v>729.99</c:v>
                </c:pt>
                <c:pt idx="733">
                  <c:v>731.00</c:v>
                </c:pt>
                <c:pt idx="734">
                  <c:v>732.00</c:v>
                </c:pt>
                <c:pt idx="735">
                  <c:v>733.00</c:v>
                </c:pt>
                <c:pt idx="736">
                  <c:v>733.99</c:v>
                </c:pt>
                <c:pt idx="737">
                  <c:v>735.00</c:v>
                </c:pt>
                <c:pt idx="738">
                  <c:v>736.00</c:v>
                </c:pt>
                <c:pt idx="739">
                  <c:v>737.00</c:v>
                </c:pt>
                <c:pt idx="740">
                  <c:v>737.99</c:v>
                </c:pt>
                <c:pt idx="741">
                  <c:v>739.00</c:v>
                </c:pt>
                <c:pt idx="742">
                  <c:v>740.00</c:v>
                </c:pt>
                <c:pt idx="743">
                  <c:v>740.99</c:v>
                </c:pt>
                <c:pt idx="744">
                  <c:v>742.00</c:v>
                </c:pt>
                <c:pt idx="745">
                  <c:v>743.00</c:v>
                </c:pt>
                <c:pt idx="746">
                  <c:v>744.00</c:v>
                </c:pt>
                <c:pt idx="747">
                  <c:v>744.99</c:v>
                </c:pt>
                <c:pt idx="748">
                  <c:v>746.00</c:v>
                </c:pt>
                <c:pt idx="749">
                  <c:v>747.00</c:v>
                </c:pt>
                <c:pt idx="750">
                  <c:v>748.00</c:v>
                </c:pt>
                <c:pt idx="751">
                  <c:v>748.99</c:v>
                </c:pt>
                <c:pt idx="752">
                  <c:v>750.00</c:v>
                </c:pt>
                <c:pt idx="753">
                  <c:v>751.00</c:v>
                </c:pt>
                <c:pt idx="754">
                  <c:v>751.99</c:v>
                </c:pt>
                <c:pt idx="755">
                  <c:v>753.00</c:v>
                </c:pt>
                <c:pt idx="756">
                  <c:v>754.00</c:v>
                </c:pt>
                <c:pt idx="757">
                  <c:v>755.00</c:v>
                </c:pt>
                <c:pt idx="758">
                  <c:v>755.99</c:v>
                </c:pt>
                <c:pt idx="759">
                  <c:v>757.00</c:v>
                </c:pt>
                <c:pt idx="760">
                  <c:v>758.00</c:v>
                </c:pt>
                <c:pt idx="761">
                  <c:v>759.00</c:v>
                </c:pt>
                <c:pt idx="762">
                  <c:v>759.99</c:v>
                </c:pt>
                <c:pt idx="763">
                  <c:v>761.00</c:v>
                </c:pt>
                <c:pt idx="764">
                  <c:v>762.00</c:v>
                </c:pt>
                <c:pt idx="765">
                  <c:v>762.99</c:v>
                </c:pt>
                <c:pt idx="766">
                  <c:v>764.00</c:v>
                </c:pt>
                <c:pt idx="767">
                  <c:v>765.00</c:v>
                </c:pt>
                <c:pt idx="768">
                  <c:v>766.00</c:v>
                </c:pt>
                <c:pt idx="769">
                  <c:v>766.99</c:v>
                </c:pt>
                <c:pt idx="770">
                  <c:v>768.00</c:v>
                </c:pt>
                <c:pt idx="771">
                  <c:v>769.00</c:v>
                </c:pt>
                <c:pt idx="772">
                  <c:v>770.00</c:v>
                </c:pt>
                <c:pt idx="773">
                  <c:v>770.99</c:v>
                </c:pt>
                <c:pt idx="774">
                  <c:v>772.00</c:v>
                </c:pt>
                <c:pt idx="775">
                  <c:v>773.00</c:v>
                </c:pt>
                <c:pt idx="776">
                  <c:v>773.99</c:v>
                </c:pt>
                <c:pt idx="777">
                  <c:v>775.00</c:v>
                </c:pt>
                <c:pt idx="778">
                  <c:v>776.00</c:v>
                </c:pt>
                <c:pt idx="779">
                  <c:v>777.00</c:v>
                </c:pt>
                <c:pt idx="780">
                  <c:v>777.99</c:v>
                </c:pt>
                <c:pt idx="781">
                  <c:v>779.00</c:v>
                </c:pt>
                <c:pt idx="782">
                  <c:v>780.00</c:v>
                </c:pt>
                <c:pt idx="783">
                  <c:v>781.00</c:v>
                </c:pt>
                <c:pt idx="784">
                  <c:v>781.99</c:v>
                </c:pt>
                <c:pt idx="785">
                  <c:v>783.00</c:v>
                </c:pt>
                <c:pt idx="786">
                  <c:v>784.00</c:v>
                </c:pt>
                <c:pt idx="787">
                  <c:v>784.99</c:v>
                </c:pt>
                <c:pt idx="788">
                  <c:v>786.00</c:v>
                </c:pt>
                <c:pt idx="789">
                  <c:v>787.00</c:v>
                </c:pt>
                <c:pt idx="790">
                  <c:v>788.00</c:v>
                </c:pt>
                <c:pt idx="791">
                  <c:v>788.99</c:v>
                </c:pt>
                <c:pt idx="792">
                  <c:v>790.00</c:v>
                </c:pt>
                <c:pt idx="793">
                  <c:v>791.00</c:v>
                </c:pt>
                <c:pt idx="794">
                  <c:v>791.99</c:v>
                </c:pt>
                <c:pt idx="795">
                  <c:v>793.00</c:v>
                </c:pt>
                <c:pt idx="796">
                  <c:v>794.00</c:v>
                </c:pt>
                <c:pt idx="797">
                  <c:v>795.00</c:v>
                </c:pt>
                <c:pt idx="798">
                  <c:v>795.99</c:v>
                </c:pt>
                <c:pt idx="799">
                  <c:v>797.00</c:v>
                </c:pt>
                <c:pt idx="800">
                  <c:v>798.00</c:v>
                </c:pt>
                <c:pt idx="801">
                  <c:v>799.00</c:v>
                </c:pt>
                <c:pt idx="802">
                  <c:v>799.99</c:v>
                </c:pt>
                <c:pt idx="803">
                  <c:v>801.00</c:v>
                </c:pt>
                <c:pt idx="804">
                  <c:v>802.00</c:v>
                </c:pt>
                <c:pt idx="805">
                  <c:v>802.99</c:v>
                </c:pt>
                <c:pt idx="806">
                  <c:v>804.00</c:v>
                </c:pt>
                <c:pt idx="807">
                  <c:v>805.00</c:v>
                </c:pt>
                <c:pt idx="808">
                  <c:v>806.00</c:v>
                </c:pt>
                <c:pt idx="809">
                  <c:v>806.99</c:v>
                </c:pt>
                <c:pt idx="810">
                  <c:v>808.00</c:v>
                </c:pt>
                <c:pt idx="811">
                  <c:v>809.00</c:v>
                </c:pt>
                <c:pt idx="812">
                  <c:v>810.00</c:v>
                </c:pt>
                <c:pt idx="813">
                  <c:v>810.99</c:v>
                </c:pt>
                <c:pt idx="814">
                  <c:v>812.00</c:v>
                </c:pt>
                <c:pt idx="815">
                  <c:v>813.00</c:v>
                </c:pt>
                <c:pt idx="816">
                  <c:v>813.99</c:v>
                </c:pt>
                <c:pt idx="817">
                  <c:v>815.00</c:v>
                </c:pt>
                <c:pt idx="818">
                  <c:v>816.00</c:v>
                </c:pt>
                <c:pt idx="819">
                  <c:v>817.00</c:v>
                </c:pt>
                <c:pt idx="820">
                  <c:v>817.99</c:v>
                </c:pt>
                <c:pt idx="821">
                  <c:v>819.00</c:v>
                </c:pt>
                <c:pt idx="822">
                  <c:v>820.00</c:v>
                </c:pt>
                <c:pt idx="823">
                  <c:v>821.00</c:v>
                </c:pt>
                <c:pt idx="824">
                  <c:v>821.99</c:v>
                </c:pt>
                <c:pt idx="825">
                  <c:v>823.00</c:v>
                </c:pt>
                <c:pt idx="826">
                  <c:v>824.00</c:v>
                </c:pt>
                <c:pt idx="827">
                  <c:v>824.99</c:v>
                </c:pt>
                <c:pt idx="828">
                  <c:v>826.00</c:v>
                </c:pt>
                <c:pt idx="829">
                  <c:v>827.00</c:v>
                </c:pt>
                <c:pt idx="830">
                  <c:v>828.00</c:v>
                </c:pt>
                <c:pt idx="831">
                  <c:v>828.99</c:v>
                </c:pt>
                <c:pt idx="832">
                  <c:v>830.00</c:v>
                </c:pt>
                <c:pt idx="833">
                  <c:v>831.00</c:v>
                </c:pt>
                <c:pt idx="834">
                  <c:v>831.99</c:v>
                </c:pt>
                <c:pt idx="835">
                  <c:v>832.99</c:v>
                </c:pt>
                <c:pt idx="836">
                  <c:v>834.00</c:v>
                </c:pt>
                <c:pt idx="837">
                  <c:v>835.00</c:v>
                </c:pt>
                <c:pt idx="838">
                  <c:v>835.99</c:v>
                </c:pt>
                <c:pt idx="839">
                  <c:v>836.99</c:v>
                </c:pt>
                <c:pt idx="840">
                  <c:v>838.00</c:v>
                </c:pt>
                <c:pt idx="841">
                  <c:v>839.00</c:v>
                </c:pt>
                <c:pt idx="842">
                  <c:v>840.00</c:v>
                </c:pt>
                <c:pt idx="843">
                  <c:v>840.99</c:v>
                </c:pt>
              </c:strCache>
            </c:strRef>
          </c:xVal>
          <c:yVal>
            <c:numRef>
              <c:f>'9-29-2022 10-23-02 AM'!$C$2:$C$845</c:f>
              <c:numCache>
                <c:formatCode>General</c:formatCode>
                <c:ptCount val="844"/>
                <c:pt idx="0">
                  <c:v>74.531893999999994</c:v>
                </c:pt>
                <c:pt idx="1">
                  <c:v>74.535799999999995</c:v>
                </c:pt>
                <c:pt idx="2">
                  <c:v>74.533801999999994</c:v>
                </c:pt>
                <c:pt idx="3">
                  <c:v>74.306371999999996</c:v>
                </c:pt>
                <c:pt idx="4">
                  <c:v>74.299874000000003</c:v>
                </c:pt>
                <c:pt idx="5">
                  <c:v>74.285473999999994</c:v>
                </c:pt>
                <c:pt idx="6">
                  <c:v>74.277518000000001</c:v>
                </c:pt>
                <c:pt idx="7">
                  <c:v>74.273432</c:v>
                </c:pt>
                <c:pt idx="8">
                  <c:v>74.282432</c:v>
                </c:pt>
                <c:pt idx="9">
                  <c:v>74.296400000000006</c:v>
                </c:pt>
                <c:pt idx="10">
                  <c:v>74.289344</c:v>
                </c:pt>
                <c:pt idx="11">
                  <c:v>74.275195999999994</c:v>
                </c:pt>
                <c:pt idx="12">
                  <c:v>74.270713999999998</c:v>
                </c:pt>
                <c:pt idx="13">
                  <c:v>74.260255999999998</c:v>
                </c:pt>
                <c:pt idx="14">
                  <c:v>74.256889999999999</c:v>
                </c:pt>
                <c:pt idx="15">
                  <c:v>74.255126000000004</c:v>
                </c:pt>
                <c:pt idx="16">
                  <c:v>74.259265999999997</c:v>
                </c:pt>
                <c:pt idx="17">
                  <c:v>74.242993999999996</c:v>
                </c:pt>
                <c:pt idx="18">
                  <c:v>74.231942000000004</c:v>
                </c:pt>
                <c:pt idx="19">
                  <c:v>74.242580000000004</c:v>
                </c:pt>
                <c:pt idx="20">
                  <c:v>74.227928000000006</c:v>
                </c:pt>
                <c:pt idx="21">
                  <c:v>74.224292000000005</c:v>
                </c:pt>
                <c:pt idx="22">
                  <c:v>74.224453999999994</c:v>
                </c:pt>
                <c:pt idx="23">
                  <c:v>74.219648000000007</c:v>
                </c:pt>
                <c:pt idx="24">
                  <c:v>74.215742000000006</c:v>
                </c:pt>
                <c:pt idx="25">
                  <c:v>74.218909999999994</c:v>
                </c:pt>
                <c:pt idx="26">
                  <c:v>74.215993999999995</c:v>
                </c:pt>
                <c:pt idx="27">
                  <c:v>74.213492000000002</c:v>
                </c:pt>
                <c:pt idx="28">
                  <c:v>74.215220000000002</c:v>
                </c:pt>
                <c:pt idx="29">
                  <c:v>74.218046000000001</c:v>
                </c:pt>
                <c:pt idx="30">
                  <c:v>74.215832000000006</c:v>
                </c:pt>
                <c:pt idx="31">
                  <c:v>74.215652000000006</c:v>
                </c:pt>
                <c:pt idx="32">
                  <c:v>74.229044000000002</c:v>
                </c:pt>
                <c:pt idx="33">
                  <c:v>74.227891999999997</c:v>
                </c:pt>
                <c:pt idx="34">
                  <c:v>74.222815999999995</c:v>
                </c:pt>
                <c:pt idx="35">
                  <c:v>74.227676000000002</c:v>
                </c:pt>
                <c:pt idx="36">
                  <c:v>74.243966</c:v>
                </c:pt>
                <c:pt idx="37">
                  <c:v>74.241715999999997</c:v>
                </c:pt>
                <c:pt idx="38">
                  <c:v>74.244919999999993</c:v>
                </c:pt>
                <c:pt idx="39">
                  <c:v>74.242292000000006</c:v>
                </c:pt>
                <c:pt idx="40">
                  <c:v>74.255989999999997</c:v>
                </c:pt>
                <c:pt idx="41">
                  <c:v>74.281406000000004</c:v>
                </c:pt>
                <c:pt idx="42">
                  <c:v>74.276617999999999</c:v>
                </c:pt>
                <c:pt idx="43">
                  <c:v>74.286662000000007</c:v>
                </c:pt>
                <c:pt idx="44">
                  <c:v>74.317514000000003</c:v>
                </c:pt>
                <c:pt idx="45">
                  <c:v>74.320682000000005</c:v>
                </c:pt>
                <c:pt idx="46">
                  <c:v>74.331320000000005</c:v>
                </c:pt>
                <c:pt idx="47">
                  <c:v>74.347952000000006</c:v>
                </c:pt>
                <c:pt idx="48">
                  <c:v>74.362675999999993</c:v>
                </c:pt>
                <c:pt idx="49">
                  <c:v>74.392088000000001</c:v>
                </c:pt>
                <c:pt idx="50">
                  <c:v>74.430194</c:v>
                </c:pt>
                <c:pt idx="51">
                  <c:v>74.461855999999997</c:v>
                </c:pt>
                <c:pt idx="52">
                  <c:v>74.470135999999997</c:v>
                </c:pt>
                <c:pt idx="53">
                  <c:v>74.494435999999993</c:v>
                </c:pt>
                <c:pt idx="54">
                  <c:v>74.519672</c:v>
                </c:pt>
                <c:pt idx="55">
                  <c:v>74.533838000000003</c:v>
                </c:pt>
                <c:pt idx="56">
                  <c:v>74.565644000000006</c:v>
                </c:pt>
                <c:pt idx="57">
                  <c:v>74.606954000000002</c:v>
                </c:pt>
                <c:pt idx="58">
                  <c:v>74.642737999999994</c:v>
                </c:pt>
                <c:pt idx="59">
                  <c:v>74.679872000000003</c:v>
                </c:pt>
                <c:pt idx="60">
                  <c:v>74.714665999999994</c:v>
                </c:pt>
                <c:pt idx="61">
                  <c:v>74.751530000000002</c:v>
                </c:pt>
                <c:pt idx="62">
                  <c:v>74.769043999999994</c:v>
                </c:pt>
                <c:pt idx="63">
                  <c:v>74.812820000000002</c:v>
                </c:pt>
                <c:pt idx="64">
                  <c:v>74.865145999999996</c:v>
                </c:pt>
                <c:pt idx="65">
                  <c:v>74.910650000000004</c:v>
                </c:pt>
                <c:pt idx="66">
                  <c:v>74.941322</c:v>
                </c:pt>
                <c:pt idx="67">
                  <c:v>74.987114000000005</c:v>
                </c:pt>
                <c:pt idx="68">
                  <c:v>75.037586000000005</c:v>
                </c:pt>
                <c:pt idx="69">
                  <c:v>75.086438000000001</c:v>
                </c:pt>
                <c:pt idx="70">
                  <c:v>75.134336000000005</c:v>
                </c:pt>
                <c:pt idx="71">
                  <c:v>75.182468</c:v>
                </c:pt>
                <c:pt idx="72">
                  <c:v>75.229519999999994</c:v>
                </c:pt>
                <c:pt idx="73">
                  <c:v>75.291349999999994</c:v>
                </c:pt>
                <c:pt idx="74">
                  <c:v>75.345727999999994</c:v>
                </c:pt>
                <c:pt idx="75">
                  <c:v>75.409627999999998</c:v>
                </c:pt>
                <c:pt idx="76">
                  <c:v>75.456410000000005</c:v>
                </c:pt>
                <c:pt idx="77">
                  <c:v>75.502778000000006</c:v>
                </c:pt>
                <c:pt idx="78">
                  <c:v>75.575534000000005</c:v>
                </c:pt>
                <c:pt idx="79">
                  <c:v>75.628975999999994</c:v>
                </c:pt>
                <c:pt idx="80">
                  <c:v>75.704576000000003</c:v>
                </c:pt>
                <c:pt idx="81">
                  <c:v>75.790958000000003</c:v>
                </c:pt>
                <c:pt idx="82">
                  <c:v>75.842275999999998</c:v>
                </c:pt>
                <c:pt idx="83">
                  <c:v>75.911000000000001</c:v>
                </c:pt>
                <c:pt idx="84">
                  <c:v>75.984673999999998</c:v>
                </c:pt>
                <c:pt idx="85">
                  <c:v>76.046701999999996</c:v>
                </c:pt>
                <c:pt idx="86">
                  <c:v>76.109306000000004</c:v>
                </c:pt>
                <c:pt idx="87">
                  <c:v>76.203968000000003</c:v>
                </c:pt>
                <c:pt idx="88">
                  <c:v>76.282880000000006</c:v>
                </c:pt>
                <c:pt idx="89">
                  <c:v>76.355869999999996</c:v>
                </c:pt>
                <c:pt idx="90">
                  <c:v>76.425151999999997</c:v>
                </c:pt>
                <c:pt idx="91">
                  <c:v>76.506007999999994</c:v>
                </c:pt>
                <c:pt idx="92">
                  <c:v>76.576694000000003</c:v>
                </c:pt>
                <c:pt idx="93">
                  <c:v>76.661923999999999</c:v>
                </c:pt>
                <c:pt idx="94">
                  <c:v>76.759106000000003</c:v>
                </c:pt>
                <c:pt idx="95">
                  <c:v>76.830457999999993</c:v>
                </c:pt>
                <c:pt idx="96">
                  <c:v>76.920134000000004</c:v>
                </c:pt>
                <c:pt idx="97">
                  <c:v>77.005688000000006</c:v>
                </c:pt>
                <c:pt idx="98">
                  <c:v>77.095562000000001</c:v>
                </c:pt>
                <c:pt idx="99">
                  <c:v>77.191969999999998</c:v>
                </c:pt>
                <c:pt idx="100">
                  <c:v>77.277631999999997</c:v>
                </c:pt>
                <c:pt idx="101">
                  <c:v>77.363311999999993</c:v>
                </c:pt>
                <c:pt idx="102">
                  <c:v>77.473634000000004</c:v>
                </c:pt>
                <c:pt idx="103">
                  <c:v>77.562464000000006</c:v>
                </c:pt>
                <c:pt idx="104">
                  <c:v>77.649674000000005</c:v>
                </c:pt>
                <c:pt idx="105">
                  <c:v>77.743994000000001</c:v>
                </c:pt>
                <c:pt idx="106">
                  <c:v>77.857159999999993</c:v>
                </c:pt>
                <c:pt idx="107">
                  <c:v>77.957329999999999</c:v>
                </c:pt>
                <c:pt idx="108">
                  <c:v>78.047798</c:v>
                </c:pt>
                <c:pt idx="109">
                  <c:v>78.146258000000003</c:v>
                </c:pt>
                <c:pt idx="110">
                  <c:v>78.260216</c:v>
                </c:pt>
                <c:pt idx="111">
                  <c:v>78.360979999999998</c:v>
                </c:pt>
                <c:pt idx="112">
                  <c:v>78.467432000000002</c:v>
                </c:pt>
                <c:pt idx="113">
                  <c:v>78.572317999999996</c:v>
                </c:pt>
                <c:pt idx="114">
                  <c:v>78.680695999999998</c:v>
                </c:pt>
                <c:pt idx="115">
                  <c:v>78.792529999999999</c:v>
                </c:pt>
                <c:pt idx="116">
                  <c:v>78.892123999999995</c:v>
                </c:pt>
                <c:pt idx="117">
                  <c:v>79.009466000000003</c:v>
                </c:pt>
                <c:pt idx="118">
                  <c:v>79.102255999999997</c:v>
                </c:pt>
                <c:pt idx="119">
                  <c:v>79.206314000000006</c:v>
                </c:pt>
                <c:pt idx="120">
                  <c:v>79.337732000000003</c:v>
                </c:pt>
                <c:pt idx="121">
                  <c:v>79.469222000000002</c:v>
                </c:pt>
                <c:pt idx="122">
                  <c:v>79.582154000000003</c:v>
                </c:pt>
                <c:pt idx="123">
                  <c:v>79.701763999999997</c:v>
                </c:pt>
                <c:pt idx="124">
                  <c:v>79.802689999999998</c:v>
                </c:pt>
                <c:pt idx="125">
                  <c:v>79.915369999999996</c:v>
                </c:pt>
                <c:pt idx="126">
                  <c:v>80.033125999999996</c:v>
                </c:pt>
                <c:pt idx="127">
                  <c:v>80.162816000000007</c:v>
                </c:pt>
                <c:pt idx="128">
                  <c:v>80.293909999999997</c:v>
                </c:pt>
                <c:pt idx="129">
                  <c:v>80.406103999999999</c:v>
                </c:pt>
                <c:pt idx="130">
                  <c:v>80.528521999999995</c:v>
                </c:pt>
                <c:pt idx="131">
                  <c:v>80.644514000000001</c:v>
                </c:pt>
                <c:pt idx="132">
                  <c:v>80.771197999999998</c:v>
                </c:pt>
                <c:pt idx="133">
                  <c:v>80.90231</c:v>
                </c:pt>
                <c:pt idx="134">
                  <c:v>81.026204000000007</c:v>
                </c:pt>
                <c:pt idx="135">
                  <c:v>81.145201999999998</c:v>
                </c:pt>
                <c:pt idx="136">
                  <c:v>81.272965999999997</c:v>
                </c:pt>
                <c:pt idx="137">
                  <c:v>81.403177999999997</c:v>
                </c:pt>
                <c:pt idx="138">
                  <c:v>81.529591999999994</c:v>
                </c:pt>
                <c:pt idx="139">
                  <c:v>81.664537999999993</c:v>
                </c:pt>
                <c:pt idx="140">
                  <c:v>81.797792000000001</c:v>
                </c:pt>
                <c:pt idx="141">
                  <c:v>81.920336000000006</c:v>
                </c:pt>
                <c:pt idx="142">
                  <c:v>82.050439999999995</c:v>
                </c:pt>
                <c:pt idx="143">
                  <c:v>82.190443999999999</c:v>
                </c:pt>
                <c:pt idx="144">
                  <c:v>82.312808000000004</c:v>
                </c:pt>
                <c:pt idx="145">
                  <c:v>82.452271999999994</c:v>
                </c:pt>
                <c:pt idx="146">
                  <c:v>82.599134000000006</c:v>
                </c:pt>
                <c:pt idx="147">
                  <c:v>82.723910000000004</c:v>
                </c:pt>
                <c:pt idx="148">
                  <c:v>82.866488000000004</c:v>
                </c:pt>
                <c:pt idx="149">
                  <c:v>83.005988000000002</c:v>
                </c:pt>
                <c:pt idx="150">
                  <c:v>83.144930000000002</c:v>
                </c:pt>
                <c:pt idx="151">
                  <c:v>83.269633999999996</c:v>
                </c:pt>
                <c:pt idx="152">
                  <c:v>83.403338000000005</c:v>
                </c:pt>
                <c:pt idx="153">
                  <c:v>83.538014000000004</c:v>
                </c:pt>
                <c:pt idx="154">
                  <c:v>83.679547999999997</c:v>
                </c:pt>
                <c:pt idx="155">
                  <c:v>83.829650000000001</c:v>
                </c:pt>
                <c:pt idx="156">
                  <c:v>83.968879999999999</c:v>
                </c:pt>
                <c:pt idx="157">
                  <c:v>84.10172</c:v>
                </c:pt>
                <c:pt idx="158">
                  <c:v>84.254233999999997</c:v>
                </c:pt>
                <c:pt idx="159">
                  <c:v>84.383815999999996</c:v>
                </c:pt>
                <c:pt idx="160">
                  <c:v>84.518996000000001</c:v>
                </c:pt>
                <c:pt idx="161">
                  <c:v>84.686666000000002</c:v>
                </c:pt>
                <c:pt idx="162">
                  <c:v>84.819919999999996</c:v>
                </c:pt>
                <c:pt idx="163">
                  <c:v>84.952777999999995</c:v>
                </c:pt>
                <c:pt idx="164">
                  <c:v>85.102339999999998</c:v>
                </c:pt>
                <c:pt idx="165">
                  <c:v>85.257608000000005</c:v>
                </c:pt>
                <c:pt idx="166">
                  <c:v>85.412030000000001</c:v>
                </c:pt>
                <c:pt idx="167">
                  <c:v>85.552484000000007</c:v>
                </c:pt>
                <c:pt idx="168">
                  <c:v>85.675963999999993</c:v>
                </c:pt>
                <c:pt idx="169">
                  <c:v>85.831052</c:v>
                </c:pt>
                <c:pt idx="170">
                  <c:v>85.963514000000004</c:v>
                </c:pt>
                <c:pt idx="171">
                  <c:v>86.140634000000006</c:v>
                </c:pt>
                <c:pt idx="172">
                  <c:v>86.286811999999998</c:v>
                </c:pt>
                <c:pt idx="173">
                  <c:v>86.413945999999996</c:v>
                </c:pt>
                <c:pt idx="174">
                  <c:v>86.568061999999998</c:v>
                </c:pt>
                <c:pt idx="175">
                  <c:v>86.719459999999998</c:v>
                </c:pt>
                <c:pt idx="176">
                  <c:v>86.855018000000001</c:v>
                </c:pt>
                <c:pt idx="177">
                  <c:v>87.002365999999995</c:v>
                </c:pt>
                <c:pt idx="178">
                  <c:v>87.152323999999993</c:v>
                </c:pt>
                <c:pt idx="179">
                  <c:v>87.294991999999993</c:v>
                </c:pt>
                <c:pt idx="180">
                  <c:v>87.457694000000004</c:v>
                </c:pt>
                <c:pt idx="181">
                  <c:v>87.606679999999997</c:v>
                </c:pt>
                <c:pt idx="182">
                  <c:v>87.757934000000006</c:v>
                </c:pt>
                <c:pt idx="183">
                  <c:v>87.909493999999995</c:v>
                </c:pt>
                <c:pt idx="184">
                  <c:v>88.072141999999999</c:v>
                </c:pt>
                <c:pt idx="185">
                  <c:v>88.216663999999994</c:v>
                </c:pt>
                <c:pt idx="186">
                  <c:v>88.370437999999993</c:v>
                </c:pt>
                <c:pt idx="187">
                  <c:v>88.519316000000003</c:v>
                </c:pt>
                <c:pt idx="188">
                  <c:v>88.678346000000005</c:v>
                </c:pt>
                <c:pt idx="189">
                  <c:v>88.824038000000002</c:v>
                </c:pt>
                <c:pt idx="190">
                  <c:v>88.984544</c:v>
                </c:pt>
                <c:pt idx="191">
                  <c:v>89.133583999999999</c:v>
                </c:pt>
                <c:pt idx="192">
                  <c:v>89.293064000000001</c:v>
                </c:pt>
                <c:pt idx="193">
                  <c:v>89.456990000000005</c:v>
                </c:pt>
                <c:pt idx="194">
                  <c:v>89.610404000000003</c:v>
                </c:pt>
                <c:pt idx="195">
                  <c:v>89.747870000000006</c:v>
                </c:pt>
                <c:pt idx="196">
                  <c:v>89.907151999999996</c:v>
                </c:pt>
                <c:pt idx="197">
                  <c:v>90.067117999999994</c:v>
                </c:pt>
                <c:pt idx="198">
                  <c:v>90.224834000000001</c:v>
                </c:pt>
                <c:pt idx="199">
                  <c:v>90.380948000000004</c:v>
                </c:pt>
                <c:pt idx="200">
                  <c:v>90.547466</c:v>
                </c:pt>
                <c:pt idx="201">
                  <c:v>90.699926000000005</c:v>
                </c:pt>
                <c:pt idx="202">
                  <c:v>90.863851999999994</c:v>
                </c:pt>
                <c:pt idx="203">
                  <c:v>91.022288000000003</c:v>
                </c:pt>
                <c:pt idx="204">
                  <c:v>91.169600000000003</c:v>
                </c:pt>
                <c:pt idx="205">
                  <c:v>91.314356000000004</c:v>
                </c:pt>
                <c:pt idx="206">
                  <c:v>91.481324000000001</c:v>
                </c:pt>
                <c:pt idx="207">
                  <c:v>91.641632000000001</c:v>
                </c:pt>
                <c:pt idx="208">
                  <c:v>91.801723999999993</c:v>
                </c:pt>
                <c:pt idx="209">
                  <c:v>91.960825999999997</c:v>
                </c:pt>
                <c:pt idx="210">
                  <c:v>92.111000000000004</c:v>
                </c:pt>
                <c:pt idx="211">
                  <c:v>92.265692000000001</c:v>
                </c:pt>
                <c:pt idx="212">
                  <c:v>92.437196</c:v>
                </c:pt>
                <c:pt idx="213">
                  <c:v>92.602723999999995</c:v>
                </c:pt>
                <c:pt idx="214">
                  <c:v>92.749622000000002</c:v>
                </c:pt>
                <c:pt idx="215">
                  <c:v>92.907032000000001</c:v>
                </c:pt>
                <c:pt idx="216">
                  <c:v>93.065575999999993</c:v>
                </c:pt>
                <c:pt idx="217">
                  <c:v>93.226765999999998</c:v>
                </c:pt>
                <c:pt idx="218">
                  <c:v>93.374024000000006</c:v>
                </c:pt>
                <c:pt idx="219">
                  <c:v>93.526718000000002</c:v>
                </c:pt>
                <c:pt idx="220">
                  <c:v>93.694153999999997</c:v>
                </c:pt>
                <c:pt idx="221">
                  <c:v>93.852103999999997</c:v>
                </c:pt>
                <c:pt idx="222">
                  <c:v>94.013041999999999</c:v>
                </c:pt>
                <c:pt idx="223">
                  <c:v>94.182494000000005</c:v>
                </c:pt>
                <c:pt idx="224">
                  <c:v>94.340047999999996</c:v>
                </c:pt>
                <c:pt idx="225">
                  <c:v>94.491680000000002</c:v>
                </c:pt>
                <c:pt idx="226">
                  <c:v>94.654796000000005</c:v>
                </c:pt>
                <c:pt idx="227">
                  <c:v>94.801208000000003</c:v>
                </c:pt>
                <c:pt idx="228">
                  <c:v>94.964234000000005</c:v>
                </c:pt>
                <c:pt idx="229">
                  <c:v>95.129204000000001</c:v>
                </c:pt>
                <c:pt idx="230">
                  <c:v>95.282923999999994</c:v>
                </c:pt>
                <c:pt idx="231">
                  <c:v>95.438534000000004</c:v>
                </c:pt>
                <c:pt idx="232">
                  <c:v>95.602856000000003</c:v>
                </c:pt>
                <c:pt idx="233">
                  <c:v>95.776538000000002</c:v>
                </c:pt>
                <c:pt idx="234">
                  <c:v>95.929574000000002</c:v>
                </c:pt>
                <c:pt idx="235">
                  <c:v>96.091430000000003</c:v>
                </c:pt>
                <c:pt idx="236">
                  <c:v>96.249362000000005</c:v>
                </c:pt>
                <c:pt idx="237">
                  <c:v>96.406537999999998</c:v>
                </c:pt>
                <c:pt idx="238">
                  <c:v>96.568393999999998</c:v>
                </c:pt>
                <c:pt idx="239">
                  <c:v>96.722834000000006</c:v>
                </c:pt>
                <c:pt idx="240">
                  <c:v>96.884438000000003</c:v>
                </c:pt>
                <c:pt idx="241">
                  <c:v>97.047914000000006</c:v>
                </c:pt>
                <c:pt idx="242">
                  <c:v>97.217150000000004</c:v>
                </c:pt>
                <c:pt idx="243">
                  <c:v>97.365703999999994</c:v>
                </c:pt>
                <c:pt idx="244">
                  <c:v>97.532852000000005</c:v>
                </c:pt>
                <c:pt idx="245">
                  <c:v>97.689524000000006</c:v>
                </c:pt>
                <c:pt idx="246">
                  <c:v>97.840670000000003</c:v>
                </c:pt>
                <c:pt idx="247">
                  <c:v>98.007728</c:v>
                </c:pt>
                <c:pt idx="248">
                  <c:v>98.163176000000007</c:v>
                </c:pt>
                <c:pt idx="249">
                  <c:v>98.323250000000002</c:v>
                </c:pt>
                <c:pt idx="250">
                  <c:v>98.473585999999997</c:v>
                </c:pt>
                <c:pt idx="251">
                  <c:v>98.639132000000004</c:v>
                </c:pt>
                <c:pt idx="252">
                  <c:v>98.807125999999997</c:v>
                </c:pt>
                <c:pt idx="253">
                  <c:v>98.961727999999994</c:v>
                </c:pt>
                <c:pt idx="254">
                  <c:v>99.113017999999997</c:v>
                </c:pt>
                <c:pt idx="255">
                  <c:v>99.275108000000003</c:v>
                </c:pt>
                <c:pt idx="256">
                  <c:v>99.437234000000004</c:v>
                </c:pt>
                <c:pt idx="257">
                  <c:v>99.579037999999997</c:v>
                </c:pt>
                <c:pt idx="258">
                  <c:v>99.746294000000006</c:v>
                </c:pt>
                <c:pt idx="259">
                  <c:v>99.910201999999998</c:v>
                </c:pt>
                <c:pt idx="260">
                  <c:v>100.05954800000001</c:v>
                </c:pt>
                <c:pt idx="261">
                  <c:v>100.21022600000001</c:v>
                </c:pt>
                <c:pt idx="262">
                  <c:v>100.36886</c:v>
                </c:pt>
                <c:pt idx="263">
                  <c:v>100.522454</c:v>
                </c:pt>
                <c:pt idx="264">
                  <c:v>100.681682</c:v>
                </c:pt>
                <c:pt idx="265">
                  <c:v>100.855418</c:v>
                </c:pt>
                <c:pt idx="266">
                  <c:v>101.01371</c:v>
                </c:pt>
                <c:pt idx="267">
                  <c:v>101.16336200000001</c:v>
                </c:pt>
                <c:pt idx="268">
                  <c:v>101.32529</c:v>
                </c:pt>
                <c:pt idx="269">
                  <c:v>101.47726400000001</c:v>
                </c:pt>
                <c:pt idx="270">
                  <c:v>101.624486</c:v>
                </c:pt>
                <c:pt idx="271">
                  <c:v>101.781626</c:v>
                </c:pt>
                <c:pt idx="272">
                  <c:v>101.94799999999999</c:v>
                </c:pt>
                <c:pt idx="273">
                  <c:v>102.09457399999999</c:v>
                </c:pt>
                <c:pt idx="274">
                  <c:v>102.24717800000001</c:v>
                </c:pt>
                <c:pt idx="275">
                  <c:v>102.40584800000001</c:v>
                </c:pt>
                <c:pt idx="276">
                  <c:v>102.561944</c:v>
                </c:pt>
                <c:pt idx="277">
                  <c:v>102.71483600000001</c:v>
                </c:pt>
                <c:pt idx="278">
                  <c:v>102.87329</c:v>
                </c:pt>
                <c:pt idx="279">
                  <c:v>103.02898999999999</c:v>
                </c:pt>
                <c:pt idx="280">
                  <c:v>103.177238</c:v>
                </c:pt>
                <c:pt idx="281">
                  <c:v>103.333226</c:v>
                </c:pt>
                <c:pt idx="282">
                  <c:v>103.49825</c:v>
                </c:pt>
                <c:pt idx="283">
                  <c:v>103.638182</c:v>
                </c:pt>
                <c:pt idx="284">
                  <c:v>103.77869</c:v>
                </c:pt>
                <c:pt idx="285">
                  <c:v>103.933688</c:v>
                </c:pt>
                <c:pt idx="286">
                  <c:v>104.092052</c:v>
                </c:pt>
                <c:pt idx="287">
                  <c:v>104.24777</c:v>
                </c:pt>
                <c:pt idx="288">
                  <c:v>104.39960000000001</c:v>
                </c:pt>
                <c:pt idx="289">
                  <c:v>104.54998999999999</c:v>
                </c:pt>
                <c:pt idx="290">
                  <c:v>104.71249400000001</c:v>
                </c:pt>
                <c:pt idx="291">
                  <c:v>104.85642199999999</c:v>
                </c:pt>
                <c:pt idx="292">
                  <c:v>105.004526</c:v>
                </c:pt>
                <c:pt idx="293">
                  <c:v>105.153026</c:v>
                </c:pt>
                <c:pt idx="294">
                  <c:v>105.30017599999999</c:v>
                </c:pt>
                <c:pt idx="295">
                  <c:v>105.45411199999999</c:v>
                </c:pt>
                <c:pt idx="296">
                  <c:v>105.610586</c:v>
                </c:pt>
                <c:pt idx="297">
                  <c:v>105.748718</c:v>
                </c:pt>
                <c:pt idx="298">
                  <c:v>105.90026</c:v>
                </c:pt>
                <c:pt idx="299">
                  <c:v>106.054034</c:v>
                </c:pt>
                <c:pt idx="300">
                  <c:v>106.205414</c:v>
                </c:pt>
                <c:pt idx="301">
                  <c:v>106.356056</c:v>
                </c:pt>
                <c:pt idx="302">
                  <c:v>106.51393400000001</c:v>
                </c:pt>
                <c:pt idx="303">
                  <c:v>106.665728</c:v>
                </c:pt>
                <c:pt idx="304">
                  <c:v>106.79399600000001</c:v>
                </c:pt>
                <c:pt idx="305">
                  <c:v>106.95104600000001</c:v>
                </c:pt>
                <c:pt idx="306">
                  <c:v>107.09652199999999</c:v>
                </c:pt>
                <c:pt idx="307">
                  <c:v>107.250854</c:v>
                </c:pt>
                <c:pt idx="308">
                  <c:v>107.388158</c:v>
                </c:pt>
                <c:pt idx="309">
                  <c:v>107.54454200000001</c:v>
                </c:pt>
                <c:pt idx="310">
                  <c:v>107.696624</c:v>
                </c:pt>
                <c:pt idx="311">
                  <c:v>107.83770800000001</c:v>
                </c:pt>
                <c:pt idx="312">
                  <c:v>107.99527999999999</c:v>
                </c:pt>
                <c:pt idx="313">
                  <c:v>108.14657</c:v>
                </c:pt>
                <c:pt idx="314">
                  <c:v>108.29391800000001</c:v>
                </c:pt>
                <c:pt idx="315">
                  <c:v>108.417182</c:v>
                </c:pt>
                <c:pt idx="316">
                  <c:v>108.562046</c:v>
                </c:pt>
                <c:pt idx="317">
                  <c:v>108.72163399999999</c:v>
                </c:pt>
                <c:pt idx="318">
                  <c:v>108.87773</c:v>
                </c:pt>
                <c:pt idx="319">
                  <c:v>109.03362799999999</c:v>
                </c:pt>
                <c:pt idx="320">
                  <c:v>109.161788</c:v>
                </c:pt>
                <c:pt idx="321">
                  <c:v>109.303196</c:v>
                </c:pt>
                <c:pt idx="322">
                  <c:v>109.463432</c:v>
                </c:pt>
                <c:pt idx="323">
                  <c:v>109.61614400000001</c:v>
                </c:pt>
                <c:pt idx="324">
                  <c:v>109.761512</c:v>
                </c:pt>
                <c:pt idx="325">
                  <c:v>109.888322</c:v>
                </c:pt>
                <c:pt idx="326">
                  <c:v>110.03113399999999</c:v>
                </c:pt>
                <c:pt idx="327">
                  <c:v>110.187068</c:v>
                </c:pt>
                <c:pt idx="328">
                  <c:v>110.323832</c:v>
                </c:pt>
                <c:pt idx="329">
                  <c:v>110.46893</c:v>
                </c:pt>
                <c:pt idx="330">
                  <c:v>110.60969</c:v>
                </c:pt>
                <c:pt idx="331">
                  <c:v>110.773112</c:v>
                </c:pt>
                <c:pt idx="332">
                  <c:v>110.90228</c:v>
                </c:pt>
                <c:pt idx="333">
                  <c:v>111.042518</c:v>
                </c:pt>
                <c:pt idx="334">
                  <c:v>111.19668799999999</c:v>
                </c:pt>
                <c:pt idx="335">
                  <c:v>111.348212</c:v>
                </c:pt>
                <c:pt idx="336">
                  <c:v>111.487514</c:v>
                </c:pt>
                <c:pt idx="337">
                  <c:v>111.62363000000001</c:v>
                </c:pt>
                <c:pt idx="338">
                  <c:v>111.7634</c:v>
                </c:pt>
                <c:pt idx="339">
                  <c:v>111.894116</c:v>
                </c:pt>
                <c:pt idx="340">
                  <c:v>112.039664</c:v>
                </c:pt>
                <c:pt idx="341">
                  <c:v>112.197344</c:v>
                </c:pt>
                <c:pt idx="342">
                  <c:v>112.323002</c:v>
                </c:pt>
                <c:pt idx="343">
                  <c:v>112.46700199999999</c:v>
                </c:pt>
                <c:pt idx="344">
                  <c:v>112.611542</c:v>
                </c:pt>
                <c:pt idx="345">
                  <c:v>112.75646</c:v>
                </c:pt>
                <c:pt idx="346">
                  <c:v>112.88732</c:v>
                </c:pt>
                <c:pt idx="347">
                  <c:v>113.040626</c:v>
                </c:pt>
                <c:pt idx="348">
                  <c:v>113.182394</c:v>
                </c:pt>
                <c:pt idx="349">
                  <c:v>113.309888</c:v>
                </c:pt>
                <c:pt idx="350">
                  <c:v>113.446724</c:v>
                </c:pt>
                <c:pt idx="351">
                  <c:v>113.590778</c:v>
                </c:pt>
                <c:pt idx="352">
                  <c:v>113.72225</c:v>
                </c:pt>
                <c:pt idx="353">
                  <c:v>113.875052</c:v>
                </c:pt>
                <c:pt idx="354">
                  <c:v>114.030356</c:v>
                </c:pt>
                <c:pt idx="355">
                  <c:v>114.160658</c:v>
                </c:pt>
                <c:pt idx="356">
                  <c:v>114.297962</c:v>
                </c:pt>
                <c:pt idx="357">
                  <c:v>114.43810999999999</c:v>
                </c:pt>
                <c:pt idx="358">
                  <c:v>114.591488</c:v>
                </c:pt>
                <c:pt idx="359">
                  <c:v>114.727046</c:v>
                </c:pt>
                <c:pt idx="360">
                  <c:v>114.86177600000001</c:v>
                </c:pt>
                <c:pt idx="361">
                  <c:v>114.99809</c:v>
                </c:pt>
                <c:pt idx="362">
                  <c:v>115.132424</c:v>
                </c:pt>
                <c:pt idx="363">
                  <c:v>115.273256</c:v>
                </c:pt>
                <c:pt idx="364">
                  <c:v>115.417418</c:v>
                </c:pt>
                <c:pt idx="365">
                  <c:v>115.567826</c:v>
                </c:pt>
                <c:pt idx="366">
                  <c:v>115.690118</c:v>
                </c:pt>
                <c:pt idx="367">
                  <c:v>115.827494</c:v>
                </c:pt>
                <c:pt idx="368">
                  <c:v>115.974896</c:v>
                </c:pt>
                <c:pt idx="369">
                  <c:v>116.106008</c:v>
                </c:pt>
                <c:pt idx="370">
                  <c:v>116.250332</c:v>
                </c:pt>
                <c:pt idx="371">
                  <c:v>116.38968800000001</c:v>
                </c:pt>
                <c:pt idx="372">
                  <c:v>116.52746</c:v>
                </c:pt>
                <c:pt idx="373">
                  <c:v>116.664908</c:v>
                </c:pt>
                <c:pt idx="374">
                  <c:v>116.803994</c:v>
                </c:pt>
                <c:pt idx="375">
                  <c:v>116.937392</c:v>
                </c:pt>
                <c:pt idx="376">
                  <c:v>117.06938599999999</c:v>
                </c:pt>
                <c:pt idx="377">
                  <c:v>117.19553000000001</c:v>
                </c:pt>
                <c:pt idx="378">
                  <c:v>117.338756</c:v>
                </c:pt>
                <c:pt idx="379">
                  <c:v>117.465566</c:v>
                </c:pt>
                <c:pt idx="380">
                  <c:v>117.611906</c:v>
                </c:pt>
                <c:pt idx="381">
                  <c:v>117.74552</c:v>
                </c:pt>
                <c:pt idx="382">
                  <c:v>117.880016</c:v>
                </c:pt>
                <c:pt idx="383">
                  <c:v>118.013288</c:v>
                </c:pt>
                <c:pt idx="384">
                  <c:v>118.15483999999999</c:v>
                </c:pt>
                <c:pt idx="385">
                  <c:v>118.30614799999999</c:v>
                </c:pt>
                <c:pt idx="386">
                  <c:v>118.43608999999999</c:v>
                </c:pt>
                <c:pt idx="387">
                  <c:v>118.56272</c:v>
                </c:pt>
                <c:pt idx="388">
                  <c:v>118.68868399999999</c:v>
                </c:pt>
                <c:pt idx="389">
                  <c:v>118.82759</c:v>
                </c:pt>
                <c:pt idx="390">
                  <c:v>118.977206</c:v>
                </c:pt>
                <c:pt idx="391">
                  <c:v>119.099282</c:v>
                </c:pt>
                <c:pt idx="392">
                  <c:v>119.234768</c:v>
                </c:pt>
                <c:pt idx="393">
                  <c:v>119.368256</c:v>
                </c:pt>
                <c:pt idx="394">
                  <c:v>119.50997</c:v>
                </c:pt>
                <c:pt idx="395">
                  <c:v>119.644358</c:v>
                </c:pt>
                <c:pt idx="396">
                  <c:v>119.78069000000001</c:v>
                </c:pt>
                <c:pt idx="397">
                  <c:v>119.915312</c:v>
                </c:pt>
                <c:pt idx="398">
                  <c:v>120.050726</c:v>
                </c:pt>
                <c:pt idx="399">
                  <c:v>120.17984</c:v>
                </c:pt>
                <c:pt idx="400">
                  <c:v>120.298136</c:v>
                </c:pt>
                <c:pt idx="401">
                  <c:v>120.424604</c:v>
                </c:pt>
                <c:pt idx="402">
                  <c:v>120.572402</c:v>
                </c:pt>
                <c:pt idx="403">
                  <c:v>120.691526</c:v>
                </c:pt>
                <c:pt idx="404">
                  <c:v>120.819974</c:v>
                </c:pt>
                <c:pt idx="405">
                  <c:v>120.967916</c:v>
                </c:pt>
                <c:pt idx="406">
                  <c:v>121.096958</c:v>
                </c:pt>
                <c:pt idx="407">
                  <c:v>121.20612800000001</c:v>
                </c:pt>
                <c:pt idx="408">
                  <c:v>121.329626</c:v>
                </c:pt>
                <c:pt idx="409">
                  <c:v>121.452782</c:v>
                </c:pt>
                <c:pt idx="410">
                  <c:v>121.58249000000001</c:v>
                </c:pt>
                <c:pt idx="411">
                  <c:v>121.71704</c:v>
                </c:pt>
                <c:pt idx="412">
                  <c:v>121.85509999999999</c:v>
                </c:pt>
                <c:pt idx="413">
                  <c:v>121.985024</c:v>
                </c:pt>
                <c:pt idx="414">
                  <c:v>122.109998</c:v>
                </c:pt>
                <c:pt idx="415">
                  <c:v>122.246636</c:v>
                </c:pt>
                <c:pt idx="416">
                  <c:v>122.37249199999999</c:v>
                </c:pt>
                <c:pt idx="417">
                  <c:v>122.49361399999999</c:v>
                </c:pt>
                <c:pt idx="418">
                  <c:v>122.618606</c:v>
                </c:pt>
                <c:pt idx="419">
                  <c:v>122.7443</c:v>
                </c:pt>
                <c:pt idx="420">
                  <c:v>122.864774</c:v>
                </c:pt>
                <c:pt idx="421">
                  <c:v>122.98229600000001</c:v>
                </c:pt>
                <c:pt idx="422">
                  <c:v>123.13203799999999</c:v>
                </c:pt>
                <c:pt idx="423">
                  <c:v>123.25190000000001</c:v>
                </c:pt>
                <c:pt idx="424">
                  <c:v>123.36917</c:v>
                </c:pt>
                <c:pt idx="425">
                  <c:v>123.48840199999999</c:v>
                </c:pt>
                <c:pt idx="426">
                  <c:v>123.627776</c:v>
                </c:pt>
                <c:pt idx="427">
                  <c:v>123.75293000000001</c:v>
                </c:pt>
                <c:pt idx="428">
                  <c:v>123.871118</c:v>
                </c:pt>
                <c:pt idx="429">
                  <c:v>123.99499400000001</c:v>
                </c:pt>
                <c:pt idx="430">
                  <c:v>124.1276</c:v>
                </c:pt>
                <c:pt idx="431">
                  <c:v>124.250828</c:v>
                </c:pt>
                <c:pt idx="432">
                  <c:v>124.362968</c:v>
                </c:pt>
                <c:pt idx="433">
                  <c:v>124.491776</c:v>
                </c:pt>
                <c:pt idx="434">
                  <c:v>124.606472</c:v>
                </c:pt>
                <c:pt idx="435">
                  <c:v>124.737908</c:v>
                </c:pt>
                <c:pt idx="436">
                  <c:v>124.873034</c:v>
                </c:pt>
                <c:pt idx="437">
                  <c:v>124.99655</c:v>
                </c:pt>
                <c:pt idx="438">
                  <c:v>125.116844</c:v>
                </c:pt>
                <c:pt idx="439">
                  <c:v>125.235266</c:v>
                </c:pt>
                <c:pt idx="440">
                  <c:v>125.35439</c:v>
                </c:pt>
                <c:pt idx="441">
                  <c:v>125.47157</c:v>
                </c:pt>
                <c:pt idx="442">
                  <c:v>125.58783200000001</c:v>
                </c:pt>
                <c:pt idx="443">
                  <c:v>125.718782</c:v>
                </c:pt>
                <c:pt idx="444">
                  <c:v>125.854952</c:v>
                </c:pt>
                <c:pt idx="445">
                  <c:v>125.980502</c:v>
                </c:pt>
                <c:pt idx="446">
                  <c:v>126.121622</c:v>
                </c:pt>
                <c:pt idx="447">
                  <c:v>126.28770799999999</c:v>
                </c:pt>
                <c:pt idx="448">
                  <c:v>126.44394800000001</c:v>
                </c:pt>
                <c:pt idx="449">
                  <c:v>126.5945</c:v>
                </c:pt>
                <c:pt idx="450">
                  <c:v>126.758678</c:v>
                </c:pt>
                <c:pt idx="451">
                  <c:v>126.907448</c:v>
                </c:pt>
                <c:pt idx="452">
                  <c:v>127.0382</c:v>
                </c:pt>
                <c:pt idx="453">
                  <c:v>127.172678</c:v>
                </c:pt>
                <c:pt idx="454">
                  <c:v>127.291118</c:v>
                </c:pt>
                <c:pt idx="455">
                  <c:v>127.413122</c:v>
                </c:pt>
                <c:pt idx="456">
                  <c:v>127.55047999999999</c:v>
                </c:pt>
                <c:pt idx="457">
                  <c:v>127.67379800000001</c:v>
                </c:pt>
                <c:pt idx="458">
                  <c:v>127.801598</c:v>
                </c:pt>
                <c:pt idx="459">
                  <c:v>127.922504</c:v>
                </c:pt>
                <c:pt idx="460">
                  <c:v>128.03554399999999</c:v>
                </c:pt>
                <c:pt idx="461">
                  <c:v>128.150564</c:v>
                </c:pt>
                <c:pt idx="462">
                  <c:v>128.25120200000001</c:v>
                </c:pt>
                <c:pt idx="463">
                  <c:v>128.358284</c:v>
                </c:pt>
                <c:pt idx="464">
                  <c:v>128.457626</c:v>
                </c:pt>
                <c:pt idx="465">
                  <c:v>128.55862400000001</c:v>
                </c:pt>
                <c:pt idx="466">
                  <c:v>128.67191600000001</c:v>
                </c:pt>
                <c:pt idx="467">
                  <c:v>128.764274</c:v>
                </c:pt>
                <c:pt idx="468">
                  <c:v>128.85452599999999</c:v>
                </c:pt>
                <c:pt idx="469">
                  <c:v>128.95743200000001</c:v>
                </c:pt>
                <c:pt idx="470">
                  <c:v>129.054362</c:v>
                </c:pt>
                <c:pt idx="471">
                  <c:v>129.161948</c:v>
                </c:pt>
                <c:pt idx="472">
                  <c:v>129.24008599999999</c:v>
                </c:pt>
                <c:pt idx="473">
                  <c:v>129.333956</c:v>
                </c:pt>
                <c:pt idx="474">
                  <c:v>129.42647600000001</c:v>
                </c:pt>
                <c:pt idx="475">
                  <c:v>129.51960800000001</c:v>
                </c:pt>
                <c:pt idx="476">
                  <c:v>129.60019399999999</c:v>
                </c:pt>
                <c:pt idx="477">
                  <c:v>129.70378400000001</c:v>
                </c:pt>
                <c:pt idx="478">
                  <c:v>129.77884399999999</c:v>
                </c:pt>
                <c:pt idx="479">
                  <c:v>129.85437200000001</c:v>
                </c:pt>
                <c:pt idx="480">
                  <c:v>129.951392</c:v>
                </c:pt>
                <c:pt idx="481">
                  <c:v>130.04526200000001</c:v>
                </c:pt>
                <c:pt idx="482">
                  <c:v>130.12584799999999</c:v>
                </c:pt>
                <c:pt idx="483">
                  <c:v>130.20594800000001</c:v>
                </c:pt>
                <c:pt idx="484">
                  <c:v>130.30008799999999</c:v>
                </c:pt>
                <c:pt idx="485">
                  <c:v>130.38242</c:v>
                </c:pt>
                <c:pt idx="486">
                  <c:v>130.45863199999999</c:v>
                </c:pt>
                <c:pt idx="487">
                  <c:v>130.54600400000001</c:v>
                </c:pt>
                <c:pt idx="488">
                  <c:v>130.62432200000001</c:v>
                </c:pt>
                <c:pt idx="489">
                  <c:v>130.70971399999999</c:v>
                </c:pt>
                <c:pt idx="490">
                  <c:v>130.771976</c:v>
                </c:pt>
                <c:pt idx="491">
                  <c:v>130.85558599999999</c:v>
                </c:pt>
                <c:pt idx="492">
                  <c:v>130.95030199999999</c:v>
                </c:pt>
                <c:pt idx="493">
                  <c:v>131.03515400000001</c:v>
                </c:pt>
                <c:pt idx="494">
                  <c:v>131.10214999999999</c:v>
                </c:pt>
                <c:pt idx="495">
                  <c:v>131.18980999999999</c:v>
                </c:pt>
                <c:pt idx="496">
                  <c:v>131.26532</c:v>
                </c:pt>
                <c:pt idx="497">
                  <c:v>131.338886</c:v>
                </c:pt>
                <c:pt idx="498">
                  <c:v>131.42669000000001</c:v>
                </c:pt>
                <c:pt idx="499">
                  <c:v>131.48598200000001</c:v>
                </c:pt>
                <c:pt idx="500">
                  <c:v>131.56512799999999</c:v>
                </c:pt>
                <c:pt idx="501">
                  <c:v>131.64827</c:v>
                </c:pt>
                <c:pt idx="502">
                  <c:v>131.71004600000001</c:v>
                </c:pt>
                <c:pt idx="503">
                  <c:v>131.78075000000001</c:v>
                </c:pt>
                <c:pt idx="504">
                  <c:v>131.84596400000001</c:v>
                </c:pt>
                <c:pt idx="505">
                  <c:v>131.91099800000001</c:v>
                </c:pt>
                <c:pt idx="506">
                  <c:v>131.982674</c:v>
                </c:pt>
                <c:pt idx="507">
                  <c:v>132.047888</c:v>
                </c:pt>
                <c:pt idx="508">
                  <c:v>132.10817</c:v>
                </c:pt>
                <c:pt idx="509">
                  <c:v>132.17549</c:v>
                </c:pt>
                <c:pt idx="510">
                  <c:v>132.246194</c:v>
                </c:pt>
                <c:pt idx="511">
                  <c:v>132.30703399999999</c:v>
                </c:pt>
                <c:pt idx="512">
                  <c:v>132.377162</c:v>
                </c:pt>
                <c:pt idx="513">
                  <c:v>132.43330399999999</c:v>
                </c:pt>
                <c:pt idx="514">
                  <c:v>132.483182</c:v>
                </c:pt>
                <c:pt idx="515">
                  <c:v>132.54375200000001</c:v>
                </c:pt>
                <c:pt idx="516">
                  <c:v>132.595484</c:v>
                </c:pt>
                <c:pt idx="517">
                  <c:v>132.64757599999999</c:v>
                </c:pt>
                <c:pt idx="518">
                  <c:v>132.69658999999999</c:v>
                </c:pt>
                <c:pt idx="519">
                  <c:v>132.74780000000001</c:v>
                </c:pt>
                <c:pt idx="520">
                  <c:v>132.79915399999999</c:v>
                </c:pt>
                <c:pt idx="521">
                  <c:v>132.84555800000001</c:v>
                </c:pt>
                <c:pt idx="522">
                  <c:v>132.89878400000001</c:v>
                </c:pt>
                <c:pt idx="523">
                  <c:v>132.95091199999999</c:v>
                </c:pt>
                <c:pt idx="524">
                  <c:v>132.99947599999999</c:v>
                </c:pt>
                <c:pt idx="525">
                  <c:v>133.05909199999999</c:v>
                </c:pt>
                <c:pt idx="526">
                  <c:v>133.080692</c:v>
                </c:pt>
                <c:pt idx="527">
                  <c:v>133.116692</c:v>
                </c:pt>
                <c:pt idx="528">
                  <c:v>133.15962200000001</c:v>
                </c:pt>
                <c:pt idx="529">
                  <c:v>133.21247</c:v>
                </c:pt>
                <c:pt idx="530">
                  <c:v>133.24630999999999</c:v>
                </c:pt>
                <c:pt idx="531">
                  <c:v>133.286576</c:v>
                </c:pt>
                <c:pt idx="532">
                  <c:v>133.32380000000001</c:v>
                </c:pt>
                <c:pt idx="533">
                  <c:v>133.357766</c:v>
                </c:pt>
                <c:pt idx="534">
                  <c:v>133.39194800000001</c:v>
                </c:pt>
                <c:pt idx="535">
                  <c:v>133.430486</c:v>
                </c:pt>
                <c:pt idx="536">
                  <c:v>133.45523600000001</c:v>
                </c:pt>
                <c:pt idx="537">
                  <c:v>133.489724</c:v>
                </c:pt>
                <c:pt idx="538">
                  <c:v>133.53069199999999</c:v>
                </c:pt>
                <c:pt idx="539">
                  <c:v>133.55605399999999</c:v>
                </c:pt>
                <c:pt idx="540">
                  <c:v>133.56766400000001</c:v>
                </c:pt>
                <c:pt idx="541">
                  <c:v>133.596878</c:v>
                </c:pt>
                <c:pt idx="542">
                  <c:v>133.62632600000001</c:v>
                </c:pt>
                <c:pt idx="543">
                  <c:v>133.66534999999999</c:v>
                </c:pt>
                <c:pt idx="544">
                  <c:v>133.67809399999999</c:v>
                </c:pt>
                <c:pt idx="545">
                  <c:v>133.70336599999999</c:v>
                </c:pt>
                <c:pt idx="546">
                  <c:v>133.72370599999999</c:v>
                </c:pt>
                <c:pt idx="547">
                  <c:v>133.748096</c:v>
                </c:pt>
                <c:pt idx="548">
                  <c:v>133.78778600000001</c:v>
                </c:pt>
                <c:pt idx="549">
                  <c:v>133.790918</c:v>
                </c:pt>
                <c:pt idx="550">
                  <c:v>133.806164</c:v>
                </c:pt>
                <c:pt idx="551">
                  <c:v>133.826864</c:v>
                </c:pt>
                <c:pt idx="552">
                  <c:v>133.82666599999999</c:v>
                </c:pt>
                <c:pt idx="553">
                  <c:v>133.85695999999999</c:v>
                </c:pt>
                <c:pt idx="554">
                  <c:v>133.87647200000001</c:v>
                </c:pt>
                <c:pt idx="555">
                  <c:v>133.89746</c:v>
                </c:pt>
                <c:pt idx="556">
                  <c:v>133.90588399999999</c:v>
                </c:pt>
                <c:pt idx="557">
                  <c:v>133.915604</c:v>
                </c:pt>
                <c:pt idx="558">
                  <c:v>133.92748399999999</c:v>
                </c:pt>
                <c:pt idx="559">
                  <c:v>133.93210999999999</c:v>
                </c:pt>
                <c:pt idx="560">
                  <c:v>133.93183999999999</c:v>
                </c:pt>
                <c:pt idx="561">
                  <c:v>133.95349400000001</c:v>
                </c:pt>
                <c:pt idx="562">
                  <c:v>133.965698</c:v>
                </c:pt>
                <c:pt idx="563">
                  <c:v>133.96731800000001</c:v>
                </c:pt>
                <c:pt idx="564">
                  <c:v>133.96756999999999</c:v>
                </c:pt>
                <c:pt idx="565">
                  <c:v>133.98899</c:v>
                </c:pt>
                <c:pt idx="566">
                  <c:v>133.99566799999999</c:v>
                </c:pt>
                <c:pt idx="567">
                  <c:v>133.99532600000001</c:v>
                </c:pt>
                <c:pt idx="568">
                  <c:v>133.995992</c:v>
                </c:pt>
                <c:pt idx="569">
                  <c:v>133.99422799999999</c:v>
                </c:pt>
                <c:pt idx="570">
                  <c:v>133.99097</c:v>
                </c:pt>
                <c:pt idx="571">
                  <c:v>133.98074600000001</c:v>
                </c:pt>
                <c:pt idx="572">
                  <c:v>133.98513800000001</c:v>
                </c:pt>
                <c:pt idx="573">
                  <c:v>133.98981800000001</c:v>
                </c:pt>
                <c:pt idx="574">
                  <c:v>133.98344599999999</c:v>
                </c:pt>
                <c:pt idx="575">
                  <c:v>133.97747000000001</c:v>
                </c:pt>
                <c:pt idx="576">
                  <c:v>133.97702000000001</c:v>
                </c:pt>
                <c:pt idx="577">
                  <c:v>133.98083600000001</c:v>
                </c:pt>
                <c:pt idx="578">
                  <c:v>133.96989199999999</c:v>
                </c:pt>
                <c:pt idx="579">
                  <c:v>133.95957799999999</c:v>
                </c:pt>
                <c:pt idx="580">
                  <c:v>133.962512</c:v>
                </c:pt>
                <c:pt idx="581">
                  <c:v>133.95349400000001</c:v>
                </c:pt>
                <c:pt idx="582">
                  <c:v>133.933874</c:v>
                </c:pt>
                <c:pt idx="583">
                  <c:v>133.93293800000001</c:v>
                </c:pt>
                <c:pt idx="584">
                  <c:v>133.926152</c:v>
                </c:pt>
                <c:pt idx="585">
                  <c:v>133.91916800000001</c:v>
                </c:pt>
                <c:pt idx="586">
                  <c:v>133.90435400000001</c:v>
                </c:pt>
                <c:pt idx="587">
                  <c:v>133.89076399999999</c:v>
                </c:pt>
                <c:pt idx="588">
                  <c:v>133.88036</c:v>
                </c:pt>
                <c:pt idx="589">
                  <c:v>133.85474600000001</c:v>
                </c:pt>
                <c:pt idx="590">
                  <c:v>133.85701399999999</c:v>
                </c:pt>
                <c:pt idx="591">
                  <c:v>133.84803199999999</c:v>
                </c:pt>
                <c:pt idx="592">
                  <c:v>133.823678</c:v>
                </c:pt>
                <c:pt idx="593">
                  <c:v>133.80310399999999</c:v>
                </c:pt>
                <c:pt idx="594">
                  <c:v>133.77718400000001</c:v>
                </c:pt>
                <c:pt idx="595">
                  <c:v>133.765682</c:v>
                </c:pt>
                <c:pt idx="596">
                  <c:v>133.75824800000001</c:v>
                </c:pt>
                <c:pt idx="597">
                  <c:v>133.732202</c:v>
                </c:pt>
                <c:pt idx="598">
                  <c:v>133.70664199999999</c:v>
                </c:pt>
                <c:pt idx="599">
                  <c:v>133.68943400000001</c:v>
                </c:pt>
                <c:pt idx="600">
                  <c:v>133.676852</c:v>
                </c:pt>
                <c:pt idx="601">
                  <c:v>133.64223799999999</c:v>
                </c:pt>
                <c:pt idx="602">
                  <c:v>133.621106</c:v>
                </c:pt>
                <c:pt idx="603">
                  <c:v>133.606832</c:v>
                </c:pt>
                <c:pt idx="604">
                  <c:v>133.57112000000001</c:v>
                </c:pt>
                <c:pt idx="605">
                  <c:v>133.515896</c:v>
                </c:pt>
                <c:pt idx="606">
                  <c:v>133.45154600000001</c:v>
                </c:pt>
                <c:pt idx="607">
                  <c:v>133.40697800000001</c:v>
                </c:pt>
                <c:pt idx="608">
                  <c:v>133.37686400000001</c:v>
                </c:pt>
                <c:pt idx="609">
                  <c:v>133.32164</c:v>
                </c:pt>
                <c:pt idx="610">
                  <c:v>132.77370199999999</c:v>
                </c:pt>
                <c:pt idx="611">
                  <c:v>132.280574</c:v>
                </c:pt>
                <c:pt idx="612">
                  <c:v>131.96813</c:v>
                </c:pt>
                <c:pt idx="613">
                  <c:v>131.75623400000001</c:v>
                </c:pt>
                <c:pt idx="614">
                  <c:v>131.60937200000001</c:v>
                </c:pt>
                <c:pt idx="615">
                  <c:v>131.476946</c:v>
                </c:pt>
                <c:pt idx="616">
                  <c:v>131.36613800000001</c:v>
                </c:pt>
                <c:pt idx="617">
                  <c:v>131.29321999999999</c:v>
                </c:pt>
                <c:pt idx="618">
                  <c:v>131.21682799999999</c:v>
                </c:pt>
                <c:pt idx="619">
                  <c:v>131.14407199999999</c:v>
                </c:pt>
                <c:pt idx="620">
                  <c:v>131.08427599999999</c:v>
                </c:pt>
                <c:pt idx="621">
                  <c:v>131.03614400000001</c:v>
                </c:pt>
                <c:pt idx="622">
                  <c:v>130.95836600000001</c:v>
                </c:pt>
                <c:pt idx="623">
                  <c:v>130.902512</c:v>
                </c:pt>
                <c:pt idx="624">
                  <c:v>130.863632</c:v>
                </c:pt>
                <c:pt idx="625">
                  <c:v>130.81998200000001</c:v>
                </c:pt>
                <c:pt idx="626">
                  <c:v>130.783514</c:v>
                </c:pt>
                <c:pt idx="627">
                  <c:v>130.71912800000001</c:v>
                </c:pt>
                <c:pt idx="628">
                  <c:v>130.657712</c:v>
                </c:pt>
                <c:pt idx="629">
                  <c:v>130.59537800000001</c:v>
                </c:pt>
                <c:pt idx="630">
                  <c:v>130.54956799999999</c:v>
                </c:pt>
                <c:pt idx="631">
                  <c:v>130.48419200000001</c:v>
                </c:pt>
                <c:pt idx="632">
                  <c:v>130.41743</c:v>
                </c:pt>
                <c:pt idx="633">
                  <c:v>130.36641800000001</c:v>
                </c:pt>
                <c:pt idx="634">
                  <c:v>130.32508999999999</c:v>
                </c:pt>
                <c:pt idx="635">
                  <c:v>130.25919200000001</c:v>
                </c:pt>
                <c:pt idx="636">
                  <c:v>130.20447200000001</c:v>
                </c:pt>
                <c:pt idx="637">
                  <c:v>130.15869799999999</c:v>
                </c:pt>
                <c:pt idx="638">
                  <c:v>130.10277199999999</c:v>
                </c:pt>
                <c:pt idx="639">
                  <c:v>130.03728799999999</c:v>
                </c:pt>
                <c:pt idx="640">
                  <c:v>129.98557400000001</c:v>
                </c:pt>
                <c:pt idx="641">
                  <c:v>129.924644</c:v>
                </c:pt>
                <c:pt idx="642">
                  <c:v>129.86497399999999</c:v>
                </c:pt>
                <c:pt idx="643">
                  <c:v>129.81277399999999</c:v>
                </c:pt>
                <c:pt idx="644">
                  <c:v>129.76835</c:v>
                </c:pt>
                <c:pt idx="645">
                  <c:v>129.70059800000001</c:v>
                </c:pt>
                <c:pt idx="646">
                  <c:v>129.62622200000001</c:v>
                </c:pt>
                <c:pt idx="647">
                  <c:v>129.57675800000001</c:v>
                </c:pt>
                <c:pt idx="648">
                  <c:v>129.50974400000001</c:v>
                </c:pt>
                <c:pt idx="649">
                  <c:v>129.45592400000001</c:v>
                </c:pt>
                <c:pt idx="650">
                  <c:v>129.40889000000001</c:v>
                </c:pt>
                <c:pt idx="651">
                  <c:v>129.34679</c:v>
                </c:pt>
                <c:pt idx="652">
                  <c:v>129.28136000000001</c:v>
                </c:pt>
                <c:pt idx="653">
                  <c:v>129.21045799999999</c:v>
                </c:pt>
                <c:pt idx="654">
                  <c:v>129.141212</c:v>
                </c:pt>
                <c:pt idx="655">
                  <c:v>129.07391000000001</c:v>
                </c:pt>
                <c:pt idx="656">
                  <c:v>129.02001799999999</c:v>
                </c:pt>
                <c:pt idx="657">
                  <c:v>128.95782800000001</c:v>
                </c:pt>
                <c:pt idx="658">
                  <c:v>128.88761</c:v>
                </c:pt>
                <c:pt idx="659">
                  <c:v>128.839406</c:v>
                </c:pt>
                <c:pt idx="660">
                  <c:v>128.776388</c:v>
                </c:pt>
                <c:pt idx="661">
                  <c:v>128.72654600000001</c:v>
                </c:pt>
                <c:pt idx="662">
                  <c:v>128.66052199999999</c:v>
                </c:pt>
                <c:pt idx="663">
                  <c:v>128.58623600000001</c:v>
                </c:pt>
                <c:pt idx="664">
                  <c:v>128.526242</c:v>
                </c:pt>
                <c:pt idx="665">
                  <c:v>128.46686</c:v>
                </c:pt>
                <c:pt idx="666">
                  <c:v>128.406902</c:v>
                </c:pt>
                <c:pt idx="667">
                  <c:v>128.33677399999999</c:v>
                </c:pt>
                <c:pt idx="668">
                  <c:v>128.26756399999999</c:v>
                </c:pt>
                <c:pt idx="669">
                  <c:v>128.18899400000001</c:v>
                </c:pt>
                <c:pt idx="670">
                  <c:v>128.122412</c:v>
                </c:pt>
                <c:pt idx="671">
                  <c:v>128.063984</c:v>
                </c:pt>
                <c:pt idx="672">
                  <c:v>128.00438600000001</c:v>
                </c:pt>
                <c:pt idx="673">
                  <c:v>127.921316</c:v>
                </c:pt>
                <c:pt idx="674">
                  <c:v>127.85657</c:v>
                </c:pt>
                <c:pt idx="675">
                  <c:v>127.80311</c:v>
                </c:pt>
                <c:pt idx="676">
                  <c:v>127.73102</c:v>
                </c:pt>
                <c:pt idx="677">
                  <c:v>127.666004</c:v>
                </c:pt>
                <c:pt idx="678">
                  <c:v>127.59686600000001</c:v>
                </c:pt>
                <c:pt idx="679">
                  <c:v>127.525784</c:v>
                </c:pt>
                <c:pt idx="680">
                  <c:v>127.453406</c:v>
                </c:pt>
                <c:pt idx="681">
                  <c:v>127.394006</c:v>
                </c:pt>
                <c:pt idx="682">
                  <c:v>127.33475</c:v>
                </c:pt>
                <c:pt idx="683">
                  <c:v>127.252256</c:v>
                </c:pt>
                <c:pt idx="684">
                  <c:v>127.165532</c:v>
                </c:pt>
                <c:pt idx="685">
                  <c:v>127.094792</c:v>
                </c:pt>
                <c:pt idx="686">
                  <c:v>127.025852</c:v>
                </c:pt>
                <c:pt idx="687">
                  <c:v>126.948128</c:v>
                </c:pt>
                <c:pt idx="688">
                  <c:v>126.87731599999999</c:v>
                </c:pt>
                <c:pt idx="689">
                  <c:v>126.804794</c:v>
                </c:pt>
                <c:pt idx="690">
                  <c:v>126.72710600000001</c:v>
                </c:pt>
                <c:pt idx="691">
                  <c:v>126.65894</c:v>
                </c:pt>
                <c:pt idx="692">
                  <c:v>126.59666</c:v>
                </c:pt>
                <c:pt idx="693">
                  <c:v>126.518666</c:v>
                </c:pt>
                <c:pt idx="694">
                  <c:v>126.44430800000001</c:v>
                </c:pt>
                <c:pt idx="695">
                  <c:v>126.375872</c:v>
                </c:pt>
                <c:pt idx="696">
                  <c:v>126.29244199999999</c:v>
                </c:pt>
                <c:pt idx="697">
                  <c:v>126.21525800000001</c:v>
                </c:pt>
                <c:pt idx="698">
                  <c:v>126.13632800000001</c:v>
                </c:pt>
                <c:pt idx="699">
                  <c:v>126.055688</c:v>
                </c:pt>
                <c:pt idx="700">
                  <c:v>125.966174</c:v>
                </c:pt>
                <c:pt idx="701">
                  <c:v>125.89565</c:v>
                </c:pt>
                <c:pt idx="702">
                  <c:v>125.82215600000001</c:v>
                </c:pt>
                <c:pt idx="703">
                  <c:v>125.736746</c:v>
                </c:pt>
                <c:pt idx="704">
                  <c:v>125.648582</c:v>
                </c:pt>
                <c:pt idx="705">
                  <c:v>125.57427800000001</c:v>
                </c:pt>
                <c:pt idx="706">
                  <c:v>125.492846</c:v>
                </c:pt>
                <c:pt idx="707">
                  <c:v>125.410082</c:v>
                </c:pt>
                <c:pt idx="708">
                  <c:v>125.326364</c:v>
                </c:pt>
                <c:pt idx="709">
                  <c:v>125.256686</c:v>
                </c:pt>
                <c:pt idx="710">
                  <c:v>125.167334</c:v>
                </c:pt>
                <c:pt idx="711">
                  <c:v>125.08579400000001</c:v>
                </c:pt>
                <c:pt idx="712">
                  <c:v>125.01419</c:v>
                </c:pt>
                <c:pt idx="713">
                  <c:v>124.932794</c:v>
                </c:pt>
                <c:pt idx="714">
                  <c:v>124.82572999999999</c:v>
                </c:pt>
                <c:pt idx="715">
                  <c:v>124.750688</c:v>
                </c:pt>
                <c:pt idx="716">
                  <c:v>124.673756</c:v>
                </c:pt>
                <c:pt idx="717">
                  <c:v>124.58138</c:v>
                </c:pt>
                <c:pt idx="718">
                  <c:v>124.506608</c:v>
                </c:pt>
                <c:pt idx="719">
                  <c:v>124.439792</c:v>
                </c:pt>
                <c:pt idx="720">
                  <c:v>124.35587599999999</c:v>
                </c:pt>
                <c:pt idx="721">
                  <c:v>124.272068</c:v>
                </c:pt>
                <c:pt idx="722">
                  <c:v>124.19121199999999</c:v>
                </c:pt>
                <c:pt idx="723">
                  <c:v>124.111148</c:v>
                </c:pt>
                <c:pt idx="724">
                  <c:v>124.04064200000001</c:v>
                </c:pt>
                <c:pt idx="725">
                  <c:v>123.95316200000001</c:v>
                </c:pt>
                <c:pt idx="726">
                  <c:v>123.85259600000001</c:v>
                </c:pt>
                <c:pt idx="727">
                  <c:v>123.770246</c:v>
                </c:pt>
                <c:pt idx="728">
                  <c:v>123.69036199999999</c:v>
                </c:pt>
                <c:pt idx="729">
                  <c:v>123.61715599999999</c:v>
                </c:pt>
                <c:pt idx="730">
                  <c:v>123.529928</c:v>
                </c:pt>
                <c:pt idx="731">
                  <c:v>123.45531800000001</c:v>
                </c:pt>
                <c:pt idx="732">
                  <c:v>123.378854</c:v>
                </c:pt>
                <c:pt idx="733">
                  <c:v>123.287792</c:v>
                </c:pt>
                <c:pt idx="734">
                  <c:v>123.21343400000001</c:v>
                </c:pt>
                <c:pt idx="735">
                  <c:v>123.129086</c:v>
                </c:pt>
                <c:pt idx="736">
                  <c:v>123.041336</c:v>
                </c:pt>
                <c:pt idx="737">
                  <c:v>122.961884</c:v>
                </c:pt>
                <c:pt idx="738">
                  <c:v>122.866844</c:v>
                </c:pt>
                <c:pt idx="739">
                  <c:v>122.78156</c:v>
                </c:pt>
                <c:pt idx="740">
                  <c:v>122.69292799999999</c:v>
                </c:pt>
                <c:pt idx="741">
                  <c:v>122.597438</c:v>
                </c:pt>
                <c:pt idx="742">
                  <c:v>122.522738</c:v>
                </c:pt>
                <c:pt idx="743">
                  <c:v>122.437544</c:v>
                </c:pt>
                <c:pt idx="744">
                  <c:v>122.36441000000001</c:v>
                </c:pt>
                <c:pt idx="745">
                  <c:v>122.271944</c:v>
                </c:pt>
                <c:pt idx="746">
                  <c:v>122.19173600000001</c:v>
                </c:pt>
                <c:pt idx="747">
                  <c:v>122.110556</c:v>
                </c:pt>
                <c:pt idx="748">
                  <c:v>122.02640599999999</c:v>
                </c:pt>
                <c:pt idx="749">
                  <c:v>121.93664</c:v>
                </c:pt>
                <c:pt idx="750">
                  <c:v>121.84133</c:v>
                </c:pt>
                <c:pt idx="751">
                  <c:v>121.751582</c:v>
                </c:pt>
                <c:pt idx="752">
                  <c:v>121.68451399999999</c:v>
                </c:pt>
                <c:pt idx="753">
                  <c:v>121.60030999999999</c:v>
                </c:pt>
                <c:pt idx="754">
                  <c:v>121.50829400000001</c:v>
                </c:pt>
                <c:pt idx="755">
                  <c:v>121.432946</c:v>
                </c:pt>
                <c:pt idx="756">
                  <c:v>121.354214</c:v>
                </c:pt>
                <c:pt idx="757">
                  <c:v>121.26308</c:v>
                </c:pt>
                <c:pt idx="758">
                  <c:v>121.177832</c:v>
                </c:pt>
                <c:pt idx="759">
                  <c:v>121.092602</c:v>
                </c:pt>
                <c:pt idx="760">
                  <c:v>121.005554</c:v>
                </c:pt>
                <c:pt idx="761">
                  <c:v>120.930116</c:v>
                </c:pt>
                <c:pt idx="762">
                  <c:v>120.835634</c:v>
                </c:pt>
                <c:pt idx="763">
                  <c:v>120.75438200000001</c:v>
                </c:pt>
                <c:pt idx="764">
                  <c:v>120.666398</c:v>
                </c:pt>
                <c:pt idx="765">
                  <c:v>120.594668</c:v>
                </c:pt>
                <c:pt idx="766">
                  <c:v>120.50349799999999</c:v>
                </c:pt>
                <c:pt idx="767">
                  <c:v>120.4088</c:v>
                </c:pt>
                <c:pt idx="768">
                  <c:v>120.33815</c:v>
                </c:pt>
                <c:pt idx="769">
                  <c:v>120.258698</c:v>
                </c:pt>
                <c:pt idx="770">
                  <c:v>120.164</c:v>
                </c:pt>
                <c:pt idx="771">
                  <c:v>120.08676199999999</c:v>
                </c:pt>
                <c:pt idx="772">
                  <c:v>119.993846</c:v>
                </c:pt>
                <c:pt idx="773">
                  <c:v>119.91153199999999</c:v>
                </c:pt>
                <c:pt idx="774">
                  <c:v>119.835176</c:v>
                </c:pt>
                <c:pt idx="775">
                  <c:v>119.738966</c:v>
                </c:pt>
                <c:pt idx="776">
                  <c:v>119.64473599999999</c:v>
                </c:pt>
                <c:pt idx="777">
                  <c:v>119.559434</c:v>
                </c:pt>
                <c:pt idx="778">
                  <c:v>119.483276</c:v>
                </c:pt>
                <c:pt idx="779">
                  <c:v>119.412104</c:v>
                </c:pt>
                <c:pt idx="780">
                  <c:v>119.316686</c:v>
                </c:pt>
                <c:pt idx="781">
                  <c:v>119.22063799999999</c:v>
                </c:pt>
                <c:pt idx="782">
                  <c:v>119.13627200000001</c:v>
                </c:pt>
                <c:pt idx="783">
                  <c:v>119.047316</c:v>
                </c:pt>
                <c:pt idx="784">
                  <c:v>118.972436</c:v>
                </c:pt>
                <c:pt idx="785">
                  <c:v>118.87082599999999</c:v>
                </c:pt>
                <c:pt idx="786">
                  <c:v>118.795208</c:v>
                </c:pt>
                <c:pt idx="787">
                  <c:v>118.729904</c:v>
                </c:pt>
                <c:pt idx="788">
                  <c:v>118.624748</c:v>
                </c:pt>
                <c:pt idx="789">
                  <c:v>118.53185000000001</c:v>
                </c:pt>
                <c:pt idx="790">
                  <c:v>118.44728600000001</c:v>
                </c:pt>
                <c:pt idx="791">
                  <c:v>118.35624199999999</c:v>
                </c:pt>
                <c:pt idx="792">
                  <c:v>118.279994</c:v>
                </c:pt>
                <c:pt idx="793">
                  <c:v>118.195718</c:v>
                </c:pt>
                <c:pt idx="794">
                  <c:v>118.114664</c:v>
                </c:pt>
                <c:pt idx="795">
                  <c:v>118.03281800000001</c:v>
                </c:pt>
                <c:pt idx="796">
                  <c:v>117.93324200000001</c:v>
                </c:pt>
                <c:pt idx="797">
                  <c:v>117.85848799999999</c:v>
                </c:pt>
                <c:pt idx="798">
                  <c:v>117.768974</c:v>
                </c:pt>
                <c:pt idx="799">
                  <c:v>117.69063800000001</c:v>
                </c:pt>
                <c:pt idx="800">
                  <c:v>117.609512</c:v>
                </c:pt>
                <c:pt idx="801">
                  <c:v>117.514832</c:v>
                </c:pt>
                <c:pt idx="802">
                  <c:v>117.453182</c:v>
                </c:pt>
                <c:pt idx="803">
                  <c:v>117.36993200000001</c:v>
                </c:pt>
                <c:pt idx="804">
                  <c:v>117.28209200000001</c:v>
                </c:pt>
                <c:pt idx="805">
                  <c:v>117.18788000000001</c:v>
                </c:pt>
                <c:pt idx="806">
                  <c:v>117.11273</c:v>
                </c:pt>
                <c:pt idx="807">
                  <c:v>117.0347</c:v>
                </c:pt>
                <c:pt idx="808">
                  <c:v>116.948966</c:v>
                </c:pt>
                <c:pt idx="809">
                  <c:v>116.866094</c:v>
                </c:pt>
                <c:pt idx="810">
                  <c:v>116.77433000000001</c:v>
                </c:pt>
                <c:pt idx="811">
                  <c:v>116.68857800000001</c:v>
                </c:pt>
                <c:pt idx="812">
                  <c:v>116.606516</c:v>
                </c:pt>
                <c:pt idx="813">
                  <c:v>116.522924</c:v>
                </c:pt>
                <c:pt idx="814">
                  <c:v>116.43495799999999</c:v>
                </c:pt>
                <c:pt idx="815">
                  <c:v>116.33950400000001</c:v>
                </c:pt>
                <c:pt idx="816">
                  <c:v>116.249216</c:v>
                </c:pt>
                <c:pt idx="817">
                  <c:v>116.164382</c:v>
                </c:pt>
                <c:pt idx="818">
                  <c:v>116.09041999999999</c:v>
                </c:pt>
                <c:pt idx="819">
                  <c:v>116.006486</c:v>
                </c:pt>
                <c:pt idx="820">
                  <c:v>115.93421600000001</c:v>
                </c:pt>
                <c:pt idx="821">
                  <c:v>115.852442</c:v>
                </c:pt>
                <c:pt idx="822">
                  <c:v>115.768508</c:v>
                </c:pt>
                <c:pt idx="823">
                  <c:v>115.68505999999999</c:v>
                </c:pt>
                <c:pt idx="824">
                  <c:v>115.59959600000001</c:v>
                </c:pt>
                <c:pt idx="825">
                  <c:v>115.518596</c:v>
                </c:pt>
                <c:pt idx="826">
                  <c:v>115.42546400000001</c:v>
                </c:pt>
                <c:pt idx="827">
                  <c:v>115.33778599999999</c:v>
                </c:pt>
                <c:pt idx="828">
                  <c:v>115.253618</c:v>
                </c:pt>
                <c:pt idx="829">
                  <c:v>115.182824</c:v>
                </c:pt>
                <c:pt idx="830">
                  <c:v>115.100708</c:v>
                </c:pt>
                <c:pt idx="831">
                  <c:v>115.00725199999999</c:v>
                </c:pt>
                <c:pt idx="832">
                  <c:v>114.93464</c:v>
                </c:pt>
                <c:pt idx="833">
                  <c:v>114.84532400000001</c:v>
                </c:pt>
                <c:pt idx="834">
                  <c:v>114.75219199999999</c:v>
                </c:pt>
                <c:pt idx="835">
                  <c:v>114.67772600000001</c:v>
                </c:pt>
                <c:pt idx="836">
                  <c:v>114.58292</c:v>
                </c:pt>
                <c:pt idx="837">
                  <c:v>114.49499</c:v>
                </c:pt>
                <c:pt idx="838">
                  <c:v>114.415556</c:v>
                </c:pt>
                <c:pt idx="839">
                  <c:v>114.343898</c:v>
                </c:pt>
                <c:pt idx="840">
                  <c:v>114.25780399999999</c:v>
                </c:pt>
                <c:pt idx="841">
                  <c:v>114.16706600000001</c:v>
                </c:pt>
                <c:pt idx="842">
                  <c:v>114.1061</c:v>
                </c:pt>
                <c:pt idx="843">
                  <c:v>114.01754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BFE-4F44-B1E8-B45350396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3183408"/>
        <c:axId val="403184064"/>
      </c:scatterChart>
      <c:valAx>
        <c:axId val="403183408"/>
        <c:scaling>
          <c:orientation val="minMax"/>
          <c:max val="7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84064"/>
        <c:crosses val="autoZero"/>
        <c:crossBetween val="midCat"/>
      </c:valAx>
      <c:valAx>
        <c:axId val="403184064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183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External Temperatures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'10-4-2022 9-35-35 AM'!$B$1</c:f>
              <c:strCache>
                <c:ptCount val="1"/>
                <c:pt idx="0">
                  <c:v>TC1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Ref>
              <c:f>'10-4-2022 9-35-35 AM'!$A$2:$A$831</c:f>
              <c:strCache>
                <c:ptCount val="830"/>
                <c:pt idx="0">
                  <c:v>1.01</c:v>
                </c:pt>
                <c:pt idx="1">
                  <c:v>1.99</c:v>
                </c:pt>
                <c:pt idx="2">
                  <c:v>1.00</c:v>
                </c:pt>
                <c:pt idx="3">
                  <c:v>1.99</c:v>
                </c:pt>
                <c:pt idx="4">
                  <c:v>3.00</c:v>
                </c:pt>
                <c:pt idx="5">
                  <c:v>4.00</c:v>
                </c:pt>
                <c:pt idx="6">
                  <c:v>5.00</c:v>
                </c:pt>
                <c:pt idx="7">
                  <c:v>5.99</c:v>
                </c:pt>
                <c:pt idx="8">
                  <c:v>7.00</c:v>
                </c:pt>
                <c:pt idx="9">
                  <c:v>8.00</c:v>
                </c:pt>
                <c:pt idx="10">
                  <c:v>9.00</c:v>
                </c:pt>
                <c:pt idx="11">
                  <c:v>10.00</c:v>
                </c:pt>
                <c:pt idx="12">
                  <c:v>11.00</c:v>
                </c:pt>
                <c:pt idx="13">
                  <c:v>12.00</c:v>
                </c:pt>
                <c:pt idx="14">
                  <c:v>12.99</c:v>
                </c:pt>
                <c:pt idx="15">
                  <c:v>14.00</c:v>
                </c:pt>
                <c:pt idx="16">
                  <c:v>15.00</c:v>
                </c:pt>
                <c:pt idx="17">
                  <c:v>16.00</c:v>
                </c:pt>
                <c:pt idx="18">
                  <c:v>16.99</c:v>
                </c:pt>
                <c:pt idx="19">
                  <c:v>18.00</c:v>
                </c:pt>
                <c:pt idx="20">
                  <c:v>19.00</c:v>
                </c:pt>
                <c:pt idx="21">
                  <c:v>20.00</c:v>
                </c:pt>
                <c:pt idx="22">
                  <c:v>21.00</c:v>
                </c:pt>
                <c:pt idx="23">
                  <c:v>22.00</c:v>
                </c:pt>
                <c:pt idx="24">
                  <c:v>23.00</c:v>
                </c:pt>
                <c:pt idx="25">
                  <c:v>23.99</c:v>
                </c:pt>
                <c:pt idx="26">
                  <c:v>25.00</c:v>
                </c:pt>
                <c:pt idx="27">
                  <c:v>26.00</c:v>
                </c:pt>
                <c:pt idx="28">
                  <c:v>27.00</c:v>
                </c:pt>
                <c:pt idx="29">
                  <c:v>27.99</c:v>
                </c:pt>
                <c:pt idx="30">
                  <c:v>29.00</c:v>
                </c:pt>
                <c:pt idx="31">
                  <c:v>30.00</c:v>
                </c:pt>
                <c:pt idx="32">
                  <c:v>30.99</c:v>
                </c:pt>
                <c:pt idx="33">
                  <c:v>32.00</c:v>
                </c:pt>
                <c:pt idx="34">
                  <c:v>33.00</c:v>
                </c:pt>
                <c:pt idx="35">
                  <c:v>34.00</c:v>
                </c:pt>
                <c:pt idx="36">
                  <c:v>34.99</c:v>
                </c:pt>
                <c:pt idx="37">
                  <c:v>36.00</c:v>
                </c:pt>
                <c:pt idx="38">
                  <c:v>37.00</c:v>
                </c:pt>
                <c:pt idx="39">
                  <c:v>38.00</c:v>
                </c:pt>
                <c:pt idx="40">
                  <c:v>39.01</c:v>
                </c:pt>
                <c:pt idx="41">
                  <c:v>40.00</c:v>
                </c:pt>
                <c:pt idx="42">
                  <c:v>41.00</c:v>
                </c:pt>
                <c:pt idx="43">
                  <c:v>41.99</c:v>
                </c:pt>
                <c:pt idx="44">
                  <c:v>43.00</c:v>
                </c:pt>
                <c:pt idx="45">
                  <c:v>44.00</c:v>
                </c:pt>
                <c:pt idx="46">
                  <c:v>45.00</c:v>
                </c:pt>
                <c:pt idx="47">
                  <c:v>45.99</c:v>
                </c:pt>
                <c:pt idx="48">
                  <c:v>47.00</c:v>
                </c:pt>
                <c:pt idx="49">
                  <c:v>48.00</c:v>
                </c:pt>
                <c:pt idx="50">
                  <c:v>49.00</c:v>
                </c:pt>
                <c:pt idx="51">
                  <c:v>50.00</c:v>
                </c:pt>
                <c:pt idx="52">
                  <c:v>51.00</c:v>
                </c:pt>
                <c:pt idx="53">
                  <c:v>52.00</c:v>
                </c:pt>
                <c:pt idx="54">
                  <c:v>52.99</c:v>
                </c:pt>
                <c:pt idx="55">
                  <c:v>54.00</c:v>
                </c:pt>
                <c:pt idx="56">
                  <c:v>55.00</c:v>
                </c:pt>
                <c:pt idx="57">
                  <c:v>56.00</c:v>
                </c:pt>
                <c:pt idx="58">
                  <c:v>56.99</c:v>
                </c:pt>
                <c:pt idx="59">
                  <c:v>58.00</c:v>
                </c:pt>
                <c:pt idx="60">
                  <c:v>59.00</c:v>
                </c:pt>
                <c:pt idx="61">
                  <c:v>60.00</c:v>
                </c:pt>
                <c:pt idx="62">
                  <c:v>61.00</c:v>
                </c:pt>
                <c:pt idx="63">
                  <c:v>62.00</c:v>
                </c:pt>
                <c:pt idx="64">
                  <c:v>63.00</c:v>
                </c:pt>
                <c:pt idx="65">
                  <c:v>63.99</c:v>
                </c:pt>
                <c:pt idx="66">
                  <c:v>65.00</c:v>
                </c:pt>
                <c:pt idx="67">
                  <c:v>66.00</c:v>
                </c:pt>
                <c:pt idx="68">
                  <c:v>67.00</c:v>
                </c:pt>
                <c:pt idx="69">
                  <c:v>67.99</c:v>
                </c:pt>
                <c:pt idx="70">
                  <c:v>69.00</c:v>
                </c:pt>
                <c:pt idx="71">
                  <c:v>70.00</c:v>
                </c:pt>
                <c:pt idx="72">
                  <c:v>71.00</c:v>
                </c:pt>
                <c:pt idx="73">
                  <c:v>72.00</c:v>
                </c:pt>
                <c:pt idx="74">
                  <c:v>73.00</c:v>
                </c:pt>
                <c:pt idx="75">
                  <c:v>74.00</c:v>
                </c:pt>
                <c:pt idx="76">
                  <c:v>74.99</c:v>
                </c:pt>
                <c:pt idx="77">
                  <c:v>76.00</c:v>
                </c:pt>
                <c:pt idx="78">
                  <c:v>77.00</c:v>
                </c:pt>
                <c:pt idx="79">
                  <c:v>78.00</c:v>
                </c:pt>
                <c:pt idx="80">
                  <c:v>78.99</c:v>
                </c:pt>
                <c:pt idx="81">
                  <c:v>80.00</c:v>
                </c:pt>
                <c:pt idx="82">
                  <c:v>81.00</c:v>
                </c:pt>
                <c:pt idx="83">
                  <c:v>81.99</c:v>
                </c:pt>
                <c:pt idx="84">
                  <c:v>83.00</c:v>
                </c:pt>
                <c:pt idx="85">
                  <c:v>84.00</c:v>
                </c:pt>
                <c:pt idx="86">
                  <c:v>85.00</c:v>
                </c:pt>
                <c:pt idx="87">
                  <c:v>85.99</c:v>
                </c:pt>
                <c:pt idx="88">
                  <c:v>87.00</c:v>
                </c:pt>
                <c:pt idx="89">
                  <c:v>88.00</c:v>
                </c:pt>
                <c:pt idx="90">
                  <c:v>89.00</c:v>
                </c:pt>
                <c:pt idx="91">
                  <c:v>90.01</c:v>
                </c:pt>
                <c:pt idx="92">
                  <c:v>91.00</c:v>
                </c:pt>
                <c:pt idx="93">
                  <c:v>92.00</c:v>
                </c:pt>
                <c:pt idx="94">
                  <c:v>92.99</c:v>
                </c:pt>
                <c:pt idx="95">
                  <c:v>94.00</c:v>
                </c:pt>
                <c:pt idx="96">
                  <c:v>95.00</c:v>
                </c:pt>
                <c:pt idx="97">
                  <c:v>96.00</c:v>
                </c:pt>
                <c:pt idx="98">
                  <c:v>96.99</c:v>
                </c:pt>
                <c:pt idx="99">
                  <c:v>98.00</c:v>
                </c:pt>
                <c:pt idx="100">
                  <c:v>99.00</c:v>
                </c:pt>
                <c:pt idx="101">
                  <c:v>100.00</c:v>
                </c:pt>
                <c:pt idx="102">
                  <c:v>101.00</c:v>
                </c:pt>
                <c:pt idx="103">
                  <c:v>102.00</c:v>
                </c:pt>
                <c:pt idx="104">
                  <c:v>103.00</c:v>
                </c:pt>
                <c:pt idx="105">
                  <c:v>103.99</c:v>
                </c:pt>
                <c:pt idx="106">
                  <c:v>105.00</c:v>
                </c:pt>
                <c:pt idx="107">
                  <c:v>106.00</c:v>
                </c:pt>
                <c:pt idx="108">
                  <c:v>107.00</c:v>
                </c:pt>
                <c:pt idx="109">
                  <c:v>107.99</c:v>
                </c:pt>
                <c:pt idx="110">
                  <c:v>109.00</c:v>
                </c:pt>
                <c:pt idx="111">
                  <c:v>110.00</c:v>
                </c:pt>
                <c:pt idx="112">
                  <c:v>111.00</c:v>
                </c:pt>
                <c:pt idx="113">
                  <c:v>112.00</c:v>
                </c:pt>
                <c:pt idx="114">
                  <c:v>113.00</c:v>
                </c:pt>
                <c:pt idx="115">
                  <c:v>114.00</c:v>
                </c:pt>
                <c:pt idx="116">
                  <c:v>114.99</c:v>
                </c:pt>
                <c:pt idx="117">
                  <c:v>116.00</c:v>
                </c:pt>
                <c:pt idx="118">
                  <c:v>117.00</c:v>
                </c:pt>
                <c:pt idx="119">
                  <c:v>118.00</c:v>
                </c:pt>
                <c:pt idx="120">
                  <c:v>118.99</c:v>
                </c:pt>
                <c:pt idx="121">
                  <c:v>120.00</c:v>
                </c:pt>
                <c:pt idx="122">
                  <c:v>121.00</c:v>
                </c:pt>
                <c:pt idx="123">
                  <c:v>122.00</c:v>
                </c:pt>
                <c:pt idx="124">
                  <c:v>123.00</c:v>
                </c:pt>
                <c:pt idx="125">
                  <c:v>124.00</c:v>
                </c:pt>
                <c:pt idx="126">
                  <c:v>125.00</c:v>
                </c:pt>
                <c:pt idx="127">
                  <c:v>125.99</c:v>
                </c:pt>
                <c:pt idx="128">
                  <c:v>127.00</c:v>
                </c:pt>
                <c:pt idx="129">
                  <c:v>128.00</c:v>
                </c:pt>
                <c:pt idx="130">
                  <c:v>129.00</c:v>
                </c:pt>
                <c:pt idx="131">
                  <c:v>129.99</c:v>
                </c:pt>
                <c:pt idx="132">
                  <c:v>131.00</c:v>
                </c:pt>
                <c:pt idx="133">
                  <c:v>132.00</c:v>
                </c:pt>
                <c:pt idx="134">
                  <c:v>132.99</c:v>
                </c:pt>
                <c:pt idx="135">
                  <c:v>134.00</c:v>
                </c:pt>
                <c:pt idx="136">
                  <c:v>135.00</c:v>
                </c:pt>
                <c:pt idx="137">
                  <c:v>136.00</c:v>
                </c:pt>
                <c:pt idx="138">
                  <c:v>136.99</c:v>
                </c:pt>
                <c:pt idx="139">
                  <c:v>138.00</c:v>
                </c:pt>
                <c:pt idx="140">
                  <c:v>139.00</c:v>
                </c:pt>
                <c:pt idx="141">
                  <c:v>140.00</c:v>
                </c:pt>
                <c:pt idx="142">
                  <c:v>141.01</c:v>
                </c:pt>
                <c:pt idx="143">
                  <c:v>142.00</c:v>
                </c:pt>
                <c:pt idx="144">
                  <c:v>143.00</c:v>
                </c:pt>
                <c:pt idx="145">
                  <c:v>143.99</c:v>
                </c:pt>
                <c:pt idx="146">
                  <c:v>145.00</c:v>
                </c:pt>
                <c:pt idx="147">
                  <c:v>146.00</c:v>
                </c:pt>
                <c:pt idx="148">
                  <c:v>147.00</c:v>
                </c:pt>
                <c:pt idx="149">
                  <c:v>147.99</c:v>
                </c:pt>
                <c:pt idx="150">
                  <c:v>149.00</c:v>
                </c:pt>
                <c:pt idx="151">
                  <c:v>150.00</c:v>
                </c:pt>
                <c:pt idx="152">
                  <c:v>151.00</c:v>
                </c:pt>
                <c:pt idx="153">
                  <c:v>152.00</c:v>
                </c:pt>
                <c:pt idx="154">
                  <c:v>153.00</c:v>
                </c:pt>
                <c:pt idx="155">
                  <c:v>154.00</c:v>
                </c:pt>
                <c:pt idx="156">
                  <c:v>154.99</c:v>
                </c:pt>
                <c:pt idx="157">
                  <c:v>156.00</c:v>
                </c:pt>
                <c:pt idx="158">
                  <c:v>157.00</c:v>
                </c:pt>
                <c:pt idx="159">
                  <c:v>158.00</c:v>
                </c:pt>
                <c:pt idx="160">
                  <c:v>158.99</c:v>
                </c:pt>
                <c:pt idx="161">
                  <c:v>160.00</c:v>
                </c:pt>
                <c:pt idx="162">
                  <c:v>161.00</c:v>
                </c:pt>
                <c:pt idx="163">
                  <c:v>161.99</c:v>
                </c:pt>
                <c:pt idx="164">
                  <c:v>163.00</c:v>
                </c:pt>
                <c:pt idx="165">
                  <c:v>164.00</c:v>
                </c:pt>
                <c:pt idx="166">
                  <c:v>165.00</c:v>
                </c:pt>
                <c:pt idx="167">
                  <c:v>165.99</c:v>
                </c:pt>
                <c:pt idx="168">
                  <c:v>167.00</c:v>
                </c:pt>
                <c:pt idx="169">
                  <c:v>168.00</c:v>
                </c:pt>
                <c:pt idx="170">
                  <c:v>169.00</c:v>
                </c:pt>
                <c:pt idx="171">
                  <c:v>169.99</c:v>
                </c:pt>
                <c:pt idx="172">
                  <c:v>171.00</c:v>
                </c:pt>
                <c:pt idx="173">
                  <c:v>172.00</c:v>
                </c:pt>
                <c:pt idx="174">
                  <c:v>172.99</c:v>
                </c:pt>
                <c:pt idx="175">
                  <c:v>174.00</c:v>
                </c:pt>
                <c:pt idx="176">
                  <c:v>175.00</c:v>
                </c:pt>
                <c:pt idx="177">
                  <c:v>176.00</c:v>
                </c:pt>
                <c:pt idx="178">
                  <c:v>176.99</c:v>
                </c:pt>
                <c:pt idx="179">
                  <c:v>178.00</c:v>
                </c:pt>
                <c:pt idx="180">
                  <c:v>179.00</c:v>
                </c:pt>
                <c:pt idx="181">
                  <c:v>180.00</c:v>
                </c:pt>
                <c:pt idx="182">
                  <c:v>181.01</c:v>
                </c:pt>
                <c:pt idx="183">
                  <c:v>182.00</c:v>
                </c:pt>
                <c:pt idx="184">
                  <c:v>183.00</c:v>
                </c:pt>
                <c:pt idx="185">
                  <c:v>183.99</c:v>
                </c:pt>
                <c:pt idx="186">
                  <c:v>185.00</c:v>
                </c:pt>
                <c:pt idx="187">
                  <c:v>186.00</c:v>
                </c:pt>
                <c:pt idx="188">
                  <c:v>187.00</c:v>
                </c:pt>
                <c:pt idx="189">
                  <c:v>187.99</c:v>
                </c:pt>
                <c:pt idx="190">
                  <c:v>189.00</c:v>
                </c:pt>
                <c:pt idx="191">
                  <c:v>190.00</c:v>
                </c:pt>
                <c:pt idx="192">
                  <c:v>191.00</c:v>
                </c:pt>
                <c:pt idx="193">
                  <c:v>192.00</c:v>
                </c:pt>
                <c:pt idx="194">
                  <c:v>193.00</c:v>
                </c:pt>
                <c:pt idx="195">
                  <c:v>194.00</c:v>
                </c:pt>
                <c:pt idx="196">
                  <c:v>194.99</c:v>
                </c:pt>
                <c:pt idx="197">
                  <c:v>196.00</c:v>
                </c:pt>
                <c:pt idx="198">
                  <c:v>197.00</c:v>
                </c:pt>
                <c:pt idx="199">
                  <c:v>198.00</c:v>
                </c:pt>
                <c:pt idx="200">
                  <c:v>198.99</c:v>
                </c:pt>
                <c:pt idx="201">
                  <c:v>200.00</c:v>
                </c:pt>
                <c:pt idx="202">
                  <c:v>201.00</c:v>
                </c:pt>
                <c:pt idx="203">
                  <c:v>201.99</c:v>
                </c:pt>
                <c:pt idx="204">
                  <c:v>203.00</c:v>
                </c:pt>
                <c:pt idx="205">
                  <c:v>204.00</c:v>
                </c:pt>
                <c:pt idx="206">
                  <c:v>205.00</c:v>
                </c:pt>
                <c:pt idx="207">
                  <c:v>205.99</c:v>
                </c:pt>
                <c:pt idx="208">
                  <c:v>207.00</c:v>
                </c:pt>
                <c:pt idx="209">
                  <c:v>208.00</c:v>
                </c:pt>
                <c:pt idx="210">
                  <c:v>209.00</c:v>
                </c:pt>
                <c:pt idx="211">
                  <c:v>210.01</c:v>
                </c:pt>
                <c:pt idx="212">
                  <c:v>211.00</c:v>
                </c:pt>
                <c:pt idx="213">
                  <c:v>212.00</c:v>
                </c:pt>
                <c:pt idx="214">
                  <c:v>212.99</c:v>
                </c:pt>
                <c:pt idx="215">
                  <c:v>214.00</c:v>
                </c:pt>
                <c:pt idx="216">
                  <c:v>215.00</c:v>
                </c:pt>
                <c:pt idx="217">
                  <c:v>216.00</c:v>
                </c:pt>
                <c:pt idx="218">
                  <c:v>216.99</c:v>
                </c:pt>
                <c:pt idx="219">
                  <c:v>218.00</c:v>
                </c:pt>
                <c:pt idx="220">
                  <c:v>219.00</c:v>
                </c:pt>
                <c:pt idx="221">
                  <c:v>220.00</c:v>
                </c:pt>
                <c:pt idx="222">
                  <c:v>221.00</c:v>
                </c:pt>
                <c:pt idx="223">
                  <c:v>222.00</c:v>
                </c:pt>
                <c:pt idx="224">
                  <c:v>223.00</c:v>
                </c:pt>
                <c:pt idx="225">
                  <c:v>223.99</c:v>
                </c:pt>
                <c:pt idx="226">
                  <c:v>225.00</c:v>
                </c:pt>
                <c:pt idx="227">
                  <c:v>226.00</c:v>
                </c:pt>
                <c:pt idx="228">
                  <c:v>227.00</c:v>
                </c:pt>
                <c:pt idx="229">
                  <c:v>227.99</c:v>
                </c:pt>
                <c:pt idx="230">
                  <c:v>229.00</c:v>
                </c:pt>
                <c:pt idx="231">
                  <c:v>230.00</c:v>
                </c:pt>
                <c:pt idx="232">
                  <c:v>231.00</c:v>
                </c:pt>
                <c:pt idx="233">
                  <c:v>232.00</c:v>
                </c:pt>
                <c:pt idx="234">
                  <c:v>233.00</c:v>
                </c:pt>
                <c:pt idx="235">
                  <c:v>234.00</c:v>
                </c:pt>
                <c:pt idx="236">
                  <c:v>234.99</c:v>
                </c:pt>
                <c:pt idx="237">
                  <c:v>236.00</c:v>
                </c:pt>
                <c:pt idx="238">
                  <c:v>237.00</c:v>
                </c:pt>
                <c:pt idx="239">
                  <c:v>238.00</c:v>
                </c:pt>
                <c:pt idx="240">
                  <c:v>238.99</c:v>
                </c:pt>
                <c:pt idx="241">
                  <c:v>240.00</c:v>
                </c:pt>
                <c:pt idx="242">
                  <c:v>241.00</c:v>
                </c:pt>
                <c:pt idx="243">
                  <c:v>241.99</c:v>
                </c:pt>
                <c:pt idx="244">
                  <c:v>243.00</c:v>
                </c:pt>
                <c:pt idx="245">
                  <c:v>244.00</c:v>
                </c:pt>
                <c:pt idx="246">
                  <c:v>245.00</c:v>
                </c:pt>
                <c:pt idx="247">
                  <c:v>245.99</c:v>
                </c:pt>
                <c:pt idx="248">
                  <c:v>247.00</c:v>
                </c:pt>
                <c:pt idx="249">
                  <c:v>248.00</c:v>
                </c:pt>
                <c:pt idx="250">
                  <c:v>249.00</c:v>
                </c:pt>
                <c:pt idx="251">
                  <c:v>250.01</c:v>
                </c:pt>
                <c:pt idx="252">
                  <c:v>251.00</c:v>
                </c:pt>
                <c:pt idx="253">
                  <c:v>252.00</c:v>
                </c:pt>
                <c:pt idx="254">
                  <c:v>252.99</c:v>
                </c:pt>
                <c:pt idx="255">
                  <c:v>254.00</c:v>
                </c:pt>
                <c:pt idx="256">
                  <c:v>255.00</c:v>
                </c:pt>
                <c:pt idx="257">
                  <c:v>256.00</c:v>
                </c:pt>
                <c:pt idx="258">
                  <c:v>256.99</c:v>
                </c:pt>
                <c:pt idx="259">
                  <c:v>258.00</c:v>
                </c:pt>
                <c:pt idx="260">
                  <c:v>259.00</c:v>
                </c:pt>
                <c:pt idx="261">
                  <c:v>260.00</c:v>
                </c:pt>
                <c:pt idx="262">
                  <c:v>261.00</c:v>
                </c:pt>
                <c:pt idx="263">
                  <c:v>262.00</c:v>
                </c:pt>
                <c:pt idx="264">
                  <c:v>263.00</c:v>
                </c:pt>
                <c:pt idx="265">
                  <c:v>263.99</c:v>
                </c:pt>
                <c:pt idx="266">
                  <c:v>265.00</c:v>
                </c:pt>
                <c:pt idx="267">
                  <c:v>266.00</c:v>
                </c:pt>
                <c:pt idx="268">
                  <c:v>267.00</c:v>
                </c:pt>
                <c:pt idx="269">
                  <c:v>267.99</c:v>
                </c:pt>
                <c:pt idx="270">
                  <c:v>269.00</c:v>
                </c:pt>
                <c:pt idx="271">
                  <c:v>270.00</c:v>
                </c:pt>
                <c:pt idx="272">
                  <c:v>271.00</c:v>
                </c:pt>
                <c:pt idx="273">
                  <c:v>272.00</c:v>
                </c:pt>
                <c:pt idx="274">
                  <c:v>273.00</c:v>
                </c:pt>
                <c:pt idx="275">
                  <c:v>274.00</c:v>
                </c:pt>
                <c:pt idx="276">
                  <c:v>274.99</c:v>
                </c:pt>
                <c:pt idx="277">
                  <c:v>276.00</c:v>
                </c:pt>
                <c:pt idx="278">
                  <c:v>277.00</c:v>
                </c:pt>
                <c:pt idx="279">
                  <c:v>278.00</c:v>
                </c:pt>
                <c:pt idx="280">
                  <c:v>278.99</c:v>
                </c:pt>
                <c:pt idx="281">
                  <c:v>280.00</c:v>
                </c:pt>
                <c:pt idx="282">
                  <c:v>281.00</c:v>
                </c:pt>
                <c:pt idx="283">
                  <c:v>281.99</c:v>
                </c:pt>
                <c:pt idx="284">
                  <c:v>283.00</c:v>
                </c:pt>
                <c:pt idx="285">
                  <c:v>284.00</c:v>
                </c:pt>
                <c:pt idx="286">
                  <c:v>285.00</c:v>
                </c:pt>
                <c:pt idx="287">
                  <c:v>285.99</c:v>
                </c:pt>
                <c:pt idx="288">
                  <c:v>287.00</c:v>
                </c:pt>
                <c:pt idx="289">
                  <c:v>288.00</c:v>
                </c:pt>
                <c:pt idx="290">
                  <c:v>289.00</c:v>
                </c:pt>
                <c:pt idx="291">
                  <c:v>290.01</c:v>
                </c:pt>
                <c:pt idx="292">
                  <c:v>291.00</c:v>
                </c:pt>
                <c:pt idx="293">
                  <c:v>292.00</c:v>
                </c:pt>
                <c:pt idx="294">
                  <c:v>292.99</c:v>
                </c:pt>
                <c:pt idx="295">
                  <c:v>294.00</c:v>
                </c:pt>
                <c:pt idx="296">
                  <c:v>295.00</c:v>
                </c:pt>
                <c:pt idx="297">
                  <c:v>296.00</c:v>
                </c:pt>
                <c:pt idx="298">
                  <c:v>296.99</c:v>
                </c:pt>
                <c:pt idx="299">
                  <c:v>298.00</c:v>
                </c:pt>
                <c:pt idx="300">
                  <c:v>299.00</c:v>
                </c:pt>
                <c:pt idx="301">
                  <c:v>300.00</c:v>
                </c:pt>
                <c:pt idx="302">
                  <c:v>301.00</c:v>
                </c:pt>
                <c:pt idx="303">
                  <c:v>302.00</c:v>
                </c:pt>
                <c:pt idx="304">
                  <c:v>303.00</c:v>
                </c:pt>
                <c:pt idx="305">
                  <c:v>303.99</c:v>
                </c:pt>
                <c:pt idx="306">
                  <c:v>305.00</c:v>
                </c:pt>
                <c:pt idx="307">
                  <c:v>306.00</c:v>
                </c:pt>
                <c:pt idx="308">
                  <c:v>307.00</c:v>
                </c:pt>
                <c:pt idx="309">
                  <c:v>307.99</c:v>
                </c:pt>
                <c:pt idx="310">
                  <c:v>309.00</c:v>
                </c:pt>
                <c:pt idx="311">
                  <c:v>310.00</c:v>
                </c:pt>
                <c:pt idx="312">
                  <c:v>311.00</c:v>
                </c:pt>
                <c:pt idx="313">
                  <c:v>312.00</c:v>
                </c:pt>
                <c:pt idx="314">
                  <c:v>313.00</c:v>
                </c:pt>
                <c:pt idx="315">
                  <c:v>314.00</c:v>
                </c:pt>
                <c:pt idx="316">
                  <c:v>314.99</c:v>
                </c:pt>
                <c:pt idx="317">
                  <c:v>316.00</c:v>
                </c:pt>
                <c:pt idx="318">
                  <c:v>317.00</c:v>
                </c:pt>
                <c:pt idx="319">
                  <c:v>318.00</c:v>
                </c:pt>
                <c:pt idx="320">
                  <c:v>318.99</c:v>
                </c:pt>
                <c:pt idx="321">
                  <c:v>320.00</c:v>
                </c:pt>
                <c:pt idx="322">
                  <c:v>321.00</c:v>
                </c:pt>
                <c:pt idx="323">
                  <c:v>321.99</c:v>
                </c:pt>
                <c:pt idx="324">
                  <c:v>323.00</c:v>
                </c:pt>
                <c:pt idx="325">
                  <c:v>324.00</c:v>
                </c:pt>
                <c:pt idx="326">
                  <c:v>325.00</c:v>
                </c:pt>
                <c:pt idx="327">
                  <c:v>325.99</c:v>
                </c:pt>
                <c:pt idx="328">
                  <c:v>327.00</c:v>
                </c:pt>
                <c:pt idx="329">
                  <c:v>328.00</c:v>
                </c:pt>
                <c:pt idx="330">
                  <c:v>329.00</c:v>
                </c:pt>
                <c:pt idx="331">
                  <c:v>330.01</c:v>
                </c:pt>
                <c:pt idx="332">
                  <c:v>331.00</c:v>
                </c:pt>
                <c:pt idx="333">
                  <c:v>332.00</c:v>
                </c:pt>
                <c:pt idx="334">
                  <c:v>332.99</c:v>
                </c:pt>
                <c:pt idx="335">
                  <c:v>334.00</c:v>
                </c:pt>
                <c:pt idx="336">
                  <c:v>335.00</c:v>
                </c:pt>
                <c:pt idx="337">
                  <c:v>336.00</c:v>
                </c:pt>
                <c:pt idx="338">
                  <c:v>336.99</c:v>
                </c:pt>
                <c:pt idx="339">
                  <c:v>338.00</c:v>
                </c:pt>
                <c:pt idx="340">
                  <c:v>339.00</c:v>
                </c:pt>
                <c:pt idx="341">
                  <c:v>340.00</c:v>
                </c:pt>
                <c:pt idx="342">
                  <c:v>341.00</c:v>
                </c:pt>
                <c:pt idx="343">
                  <c:v>342.00</c:v>
                </c:pt>
                <c:pt idx="344">
                  <c:v>343.00</c:v>
                </c:pt>
                <c:pt idx="345">
                  <c:v>343.99</c:v>
                </c:pt>
                <c:pt idx="346">
                  <c:v>345.00</c:v>
                </c:pt>
                <c:pt idx="347">
                  <c:v>346.00</c:v>
                </c:pt>
                <c:pt idx="348">
                  <c:v>347.00</c:v>
                </c:pt>
                <c:pt idx="349">
                  <c:v>347.99</c:v>
                </c:pt>
                <c:pt idx="350">
                  <c:v>349.00</c:v>
                </c:pt>
                <c:pt idx="351">
                  <c:v>350.00</c:v>
                </c:pt>
                <c:pt idx="352">
                  <c:v>350.99</c:v>
                </c:pt>
                <c:pt idx="353">
                  <c:v>352.00</c:v>
                </c:pt>
                <c:pt idx="354">
                  <c:v>353.00</c:v>
                </c:pt>
                <c:pt idx="355">
                  <c:v>354.00</c:v>
                </c:pt>
                <c:pt idx="356">
                  <c:v>354.99</c:v>
                </c:pt>
                <c:pt idx="357">
                  <c:v>356.00</c:v>
                </c:pt>
                <c:pt idx="358">
                  <c:v>357.00</c:v>
                </c:pt>
                <c:pt idx="359">
                  <c:v>358.00</c:v>
                </c:pt>
                <c:pt idx="360">
                  <c:v>358.99</c:v>
                </c:pt>
                <c:pt idx="361">
                  <c:v>360.00</c:v>
                </c:pt>
                <c:pt idx="362">
                  <c:v>361.00</c:v>
                </c:pt>
                <c:pt idx="363">
                  <c:v>361.99</c:v>
                </c:pt>
                <c:pt idx="364">
                  <c:v>363.00</c:v>
                </c:pt>
                <c:pt idx="365">
                  <c:v>364.00</c:v>
                </c:pt>
                <c:pt idx="366">
                  <c:v>365.00</c:v>
                </c:pt>
                <c:pt idx="367">
                  <c:v>365.99</c:v>
                </c:pt>
                <c:pt idx="368">
                  <c:v>367.00</c:v>
                </c:pt>
                <c:pt idx="369">
                  <c:v>368.00</c:v>
                </c:pt>
                <c:pt idx="370">
                  <c:v>369.00</c:v>
                </c:pt>
                <c:pt idx="371">
                  <c:v>370.01</c:v>
                </c:pt>
                <c:pt idx="372">
                  <c:v>371.00</c:v>
                </c:pt>
                <c:pt idx="373">
                  <c:v>372.00</c:v>
                </c:pt>
                <c:pt idx="374">
                  <c:v>372.99</c:v>
                </c:pt>
                <c:pt idx="375">
                  <c:v>374.00</c:v>
                </c:pt>
                <c:pt idx="376">
                  <c:v>375.00</c:v>
                </c:pt>
                <c:pt idx="377">
                  <c:v>376.00</c:v>
                </c:pt>
                <c:pt idx="378">
                  <c:v>376.99</c:v>
                </c:pt>
                <c:pt idx="379">
                  <c:v>378.00</c:v>
                </c:pt>
                <c:pt idx="380">
                  <c:v>379.00</c:v>
                </c:pt>
                <c:pt idx="381">
                  <c:v>380.00</c:v>
                </c:pt>
                <c:pt idx="382">
                  <c:v>381.00</c:v>
                </c:pt>
                <c:pt idx="383">
                  <c:v>382.00</c:v>
                </c:pt>
                <c:pt idx="384">
                  <c:v>383.00</c:v>
                </c:pt>
                <c:pt idx="385">
                  <c:v>383.99</c:v>
                </c:pt>
                <c:pt idx="386">
                  <c:v>385.00</c:v>
                </c:pt>
                <c:pt idx="387">
                  <c:v>386.00</c:v>
                </c:pt>
                <c:pt idx="388">
                  <c:v>387.00</c:v>
                </c:pt>
                <c:pt idx="389">
                  <c:v>387.99</c:v>
                </c:pt>
                <c:pt idx="390">
                  <c:v>389.00</c:v>
                </c:pt>
                <c:pt idx="391">
                  <c:v>390.00</c:v>
                </c:pt>
                <c:pt idx="392">
                  <c:v>390.99</c:v>
                </c:pt>
                <c:pt idx="393">
                  <c:v>392.00</c:v>
                </c:pt>
                <c:pt idx="394">
                  <c:v>393.00</c:v>
                </c:pt>
                <c:pt idx="395">
                  <c:v>394.00</c:v>
                </c:pt>
                <c:pt idx="396">
                  <c:v>394.99</c:v>
                </c:pt>
                <c:pt idx="397">
                  <c:v>396.00</c:v>
                </c:pt>
                <c:pt idx="398">
                  <c:v>397.00</c:v>
                </c:pt>
                <c:pt idx="399">
                  <c:v>398.00</c:v>
                </c:pt>
                <c:pt idx="400">
                  <c:v>399.01</c:v>
                </c:pt>
                <c:pt idx="401">
                  <c:v>400.00</c:v>
                </c:pt>
                <c:pt idx="402">
                  <c:v>401.00</c:v>
                </c:pt>
                <c:pt idx="403">
                  <c:v>401.99</c:v>
                </c:pt>
                <c:pt idx="404">
                  <c:v>403.00</c:v>
                </c:pt>
                <c:pt idx="405">
                  <c:v>404.00</c:v>
                </c:pt>
                <c:pt idx="406">
                  <c:v>405.00</c:v>
                </c:pt>
                <c:pt idx="407">
                  <c:v>405.99</c:v>
                </c:pt>
                <c:pt idx="408">
                  <c:v>407.00</c:v>
                </c:pt>
                <c:pt idx="409">
                  <c:v>408.00</c:v>
                </c:pt>
                <c:pt idx="410">
                  <c:v>409.00</c:v>
                </c:pt>
                <c:pt idx="411">
                  <c:v>410.00</c:v>
                </c:pt>
                <c:pt idx="412">
                  <c:v>411.00</c:v>
                </c:pt>
                <c:pt idx="413">
                  <c:v>412.00</c:v>
                </c:pt>
                <c:pt idx="414">
                  <c:v>412.99</c:v>
                </c:pt>
                <c:pt idx="415">
                  <c:v>414.00</c:v>
                </c:pt>
                <c:pt idx="416">
                  <c:v>415.00</c:v>
                </c:pt>
                <c:pt idx="417">
                  <c:v>416.00</c:v>
                </c:pt>
                <c:pt idx="418">
                  <c:v>416.99</c:v>
                </c:pt>
                <c:pt idx="419">
                  <c:v>418.00</c:v>
                </c:pt>
                <c:pt idx="420">
                  <c:v>419.00</c:v>
                </c:pt>
                <c:pt idx="421">
                  <c:v>420.00</c:v>
                </c:pt>
                <c:pt idx="422">
                  <c:v>421.00</c:v>
                </c:pt>
                <c:pt idx="423">
                  <c:v>422.00</c:v>
                </c:pt>
                <c:pt idx="424">
                  <c:v>423.00</c:v>
                </c:pt>
                <c:pt idx="425">
                  <c:v>423.99</c:v>
                </c:pt>
                <c:pt idx="426">
                  <c:v>425.00</c:v>
                </c:pt>
                <c:pt idx="427">
                  <c:v>426.00</c:v>
                </c:pt>
                <c:pt idx="428">
                  <c:v>427.00</c:v>
                </c:pt>
                <c:pt idx="429">
                  <c:v>427.99</c:v>
                </c:pt>
                <c:pt idx="430">
                  <c:v>429.00</c:v>
                </c:pt>
                <c:pt idx="431">
                  <c:v>430.00</c:v>
                </c:pt>
                <c:pt idx="432">
                  <c:v>430.99</c:v>
                </c:pt>
                <c:pt idx="433">
                  <c:v>432.00</c:v>
                </c:pt>
                <c:pt idx="434">
                  <c:v>433.00</c:v>
                </c:pt>
                <c:pt idx="435">
                  <c:v>434.00</c:v>
                </c:pt>
                <c:pt idx="436">
                  <c:v>434.99</c:v>
                </c:pt>
                <c:pt idx="437">
                  <c:v>436.00</c:v>
                </c:pt>
                <c:pt idx="438">
                  <c:v>437.00</c:v>
                </c:pt>
                <c:pt idx="439">
                  <c:v>438.00</c:v>
                </c:pt>
                <c:pt idx="440">
                  <c:v>439.01</c:v>
                </c:pt>
                <c:pt idx="441">
                  <c:v>440.00</c:v>
                </c:pt>
                <c:pt idx="442">
                  <c:v>441.00</c:v>
                </c:pt>
                <c:pt idx="443">
                  <c:v>441.99</c:v>
                </c:pt>
                <c:pt idx="444">
                  <c:v>443.00</c:v>
                </c:pt>
                <c:pt idx="445">
                  <c:v>444.00</c:v>
                </c:pt>
                <c:pt idx="446">
                  <c:v>445.00</c:v>
                </c:pt>
                <c:pt idx="447">
                  <c:v>445.99</c:v>
                </c:pt>
                <c:pt idx="448">
                  <c:v>447.00</c:v>
                </c:pt>
                <c:pt idx="449">
                  <c:v>448.00</c:v>
                </c:pt>
                <c:pt idx="450">
                  <c:v>449.00</c:v>
                </c:pt>
                <c:pt idx="451">
                  <c:v>450.00</c:v>
                </c:pt>
                <c:pt idx="452">
                  <c:v>451.00</c:v>
                </c:pt>
                <c:pt idx="453">
                  <c:v>452.00</c:v>
                </c:pt>
                <c:pt idx="454">
                  <c:v>452.99</c:v>
                </c:pt>
                <c:pt idx="455">
                  <c:v>454.00</c:v>
                </c:pt>
                <c:pt idx="456">
                  <c:v>455.00</c:v>
                </c:pt>
                <c:pt idx="457">
                  <c:v>456.00</c:v>
                </c:pt>
                <c:pt idx="458">
                  <c:v>456.99</c:v>
                </c:pt>
                <c:pt idx="459">
                  <c:v>458.00</c:v>
                </c:pt>
                <c:pt idx="460">
                  <c:v>459.00</c:v>
                </c:pt>
                <c:pt idx="461">
                  <c:v>460.00</c:v>
                </c:pt>
                <c:pt idx="462">
                  <c:v>461.00</c:v>
                </c:pt>
                <c:pt idx="463">
                  <c:v>462.00</c:v>
                </c:pt>
                <c:pt idx="464">
                  <c:v>463.00</c:v>
                </c:pt>
                <c:pt idx="465">
                  <c:v>463.99</c:v>
                </c:pt>
                <c:pt idx="466">
                  <c:v>465.00</c:v>
                </c:pt>
                <c:pt idx="467">
                  <c:v>466.00</c:v>
                </c:pt>
                <c:pt idx="468">
                  <c:v>467.00</c:v>
                </c:pt>
                <c:pt idx="469">
                  <c:v>467.99</c:v>
                </c:pt>
                <c:pt idx="470">
                  <c:v>469.00</c:v>
                </c:pt>
                <c:pt idx="471">
                  <c:v>470.00</c:v>
                </c:pt>
                <c:pt idx="472">
                  <c:v>470.99</c:v>
                </c:pt>
                <c:pt idx="473">
                  <c:v>472.00</c:v>
                </c:pt>
                <c:pt idx="474">
                  <c:v>473.00</c:v>
                </c:pt>
                <c:pt idx="475">
                  <c:v>474.00</c:v>
                </c:pt>
                <c:pt idx="476">
                  <c:v>474.99</c:v>
                </c:pt>
                <c:pt idx="477">
                  <c:v>476.00</c:v>
                </c:pt>
                <c:pt idx="478">
                  <c:v>477.00</c:v>
                </c:pt>
                <c:pt idx="479">
                  <c:v>478.00</c:v>
                </c:pt>
                <c:pt idx="480">
                  <c:v>479.01</c:v>
                </c:pt>
                <c:pt idx="481">
                  <c:v>480.00</c:v>
                </c:pt>
                <c:pt idx="482">
                  <c:v>481.00</c:v>
                </c:pt>
                <c:pt idx="483">
                  <c:v>481.99</c:v>
                </c:pt>
                <c:pt idx="484">
                  <c:v>483.00</c:v>
                </c:pt>
                <c:pt idx="485">
                  <c:v>484.00</c:v>
                </c:pt>
                <c:pt idx="486">
                  <c:v>485.00</c:v>
                </c:pt>
                <c:pt idx="487">
                  <c:v>485.99</c:v>
                </c:pt>
                <c:pt idx="488">
                  <c:v>487.00</c:v>
                </c:pt>
                <c:pt idx="489">
                  <c:v>488.00</c:v>
                </c:pt>
                <c:pt idx="490">
                  <c:v>489.00</c:v>
                </c:pt>
                <c:pt idx="491">
                  <c:v>490.00</c:v>
                </c:pt>
                <c:pt idx="492">
                  <c:v>491.00</c:v>
                </c:pt>
                <c:pt idx="493">
                  <c:v>492.00</c:v>
                </c:pt>
                <c:pt idx="494">
                  <c:v>492.99</c:v>
                </c:pt>
                <c:pt idx="495">
                  <c:v>494.00</c:v>
                </c:pt>
                <c:pt idx="496">
                  <c:v>495.00</c:v>
                </c:pt>
                <c:pt idx="497">
                  <c:v>496.00</c:v>
                </c:pt>
                <c:pt idx="498">
                  <c:v>496.99</c:v>
                </c:pt>
                <c:pt idx="499">
                  <c:v>498.00</c:v>
                </c:pt>
                <c:pt idx="500">
                  <c:v>499.00</c:v>
                </c:pt>
                <c:pt idx="501">
                  <c:v>500.00</c:v>
                </c:pt>
                <c:pt idx="502">
                  <c:v>501.00</c:v>
                </c:pt>
                <c:pt idx="503">
                  <c:v>502.00</c:v>
                </c:pt>
                <c:pt idx="504">
                  <c:v>503.00</c:v>
                </c:pt>
                <c:pt idx="505">
                  <c:v>503.99</c:v>
                </c:pt>
                <c:pt idx="506">
                  <c:v>505.00</c:v>
                </c:pt>
                <c:pt idx="507">
                  <c:v>506.00</c:v>
                </c:pt>
                <c:pt idx="508">
                  <c:v>507.00</c:v>
                </c:pt>
                <c:pt idx="509">
                  <c:v>507.99</c:v>
                </c:pt>
                <c:pt idx="510">
                  <c:v>509.00</c:v>
                </c:pt>
                <c:pt idx="511">
                  <c:v>510.00</c:v>
                </c:pt>
                <c:pt idx="512">
                  <c:v>510.99</c:v>
                </c:pt>
                <c:pt idx="513">
                  <c:v>512.00</c:v>
                </c:pt>
                <c:pt idx="514">
                  <c:v>513.00</c:v>
                </c:pt>
                <c:pt idx="515">
                  <c:v>514.00</c:v>
                </c:pt>
                <c:pt idx="516">
                  <c:v>514.99</c:v>
                </c:pt>
                <c:pt idx="517">
                  <c:v>516.00</c:v>
                </c:pt>
                <c:pt idx="518">
                  <c:v>517.00</c:v>
                </c:pt>
                <c:pt idx="519">
                  <c:v>518.00</c:v>
                </c:pt>
                <c:pt idx="520">
                  <c:v>519.01</c:v>
                </c:pt>
                <c:pt idx="521">
                  <c:v>520.00</c:v>
                </c:pt>
                <c:pt idx="522">
                  <c:v>521.00</c:v>
                </c:pt>
                <c:pt idx="523">
                  <c:v>521.99</c:v>
                </c:pt>
                <c:pt idx="524">
                  <c:v>523.00</c:v>
                </c:pt>
                <c:pt idx="525">
                  <c:v>524.00</c:v>
                </c:pt>
                <c:pt idx="526">
                  <c:v>525.00</c:v>
                </c:pt>
                <c:pt idx="527">
                  <c:v>525.99</c:v>
                </c:pt>
                <c:pt idx="528">
                  <c:v>527.00</c:v>
                </c:pt>
                <c:pt idx="529">
                  <c:v>528.00</c:v>
                </c:pt>
                <c:pt idx="530">
                  <c:v>529.00</c:v>
                </c:pt>
                <c:pt idx="531">
                  <c:v>530.00</c:v>
                </c:pt>
                <c:pt idx="532">
                  <c:v>531.00</c:v>
                </c:pt>
                <c:pt idx="533">
                  <c:v>532.00</c:v>
                </c:pt>
                <c:pt idx="534">
                  <c:v>532.99</c:v>
                </c:pt>
                <c:pt idx="535">
                  <c:v>534.00</c:v>
                </c:pt>
                <c:pt idx="536">
                  <c:v>535.00</c:v>
                </c:pt>
                <c:pt idx="537">
                  <c:v>536.00</c:v>
                </c:pt>
                <c:pt idx="538">
                  <c:v>536.99</c:v>
                </c:pt>
                <c:pt idx="539">
                  <c:v>538.00</c:v>
                </c:pt>
                <c:pt idx="540">
                  <c:v>539.00</c:v>
                </c:pt>
                <c:pt idx="541">
                  <c:v>540.00</c:v>
                </c:pt>
                <c:pt idx="542">
                  <c:v>541.01</c:v>
                </c:pt>
                <c:pt idx="543">
                  <c:v>542.00</c:v>
                </c:pt>
                <c:pt idx="544">
                  <c:v>543.00</c:v>
                </c:pt>
                <c:pt idx="545">
                  <c:v>543.99</c:v>
                </c:pt>
                <c:pt idx="546">
                  <c:v>545.00</c:v>
                </c:pt>
                <c:pt idx="547">
                  <c:v>546.00</c:v>
                </c:pt>
                <c:pt idx="548">
                  <c:v>547.00</c:v>
                </c:pt>
                <c:pt idx="549">
                  <c:v>547.99</c:v>
                </c:pt>
                <c:pt idx="550">
                  <c:v>549.00</c:v>
                </c:pt>
                <c:pt idx="551">
                  <c:v>550.00</c:v>
                </c:pt>
                <c:pt idx="552">
                  <c:v>551.00</c:v>
                </c:pt>
                <c:pt idx="553">
                  <c:v>552.00</c:v>
                </c:pt>
                <c:pt idx="554">
                  <c:v>553.00</c:v>
                </c:pt>
                <c:pt idx="555">
                  <c:v>554.00</c:v>
                </c:pt>
                <c:pt idx="556">
                  <c:v>554.99</c:v>
                </c:pt>
                <c:pt idx="557">
                  <c:v>556.00</c:v>
                </c:pt>
                <c:pt idx="558">
                  <c:v>557.00</c:v>
                </c:pt>
                <c:pt idx="559">
                  <c:v>558.00</c:v>
                </c:pt>
                <c:pt idx="560">
                  <c:v>558.99</c:v>
                </c:pt>
                <c:pt idx="561">
                  <c:v>560.00</c:v>
                </c:pt>
                <c:pt idx="562">
                  <c:v>561.00</c:v>
                </c:pt>
                <c:pt idx="563">
                  <c:v>561.99</c:v>
                </c:pt>
                <c:pt idx="564">
                  <c:v>563.00</c:v>
                </c:pt>
                <c:pt idx="565">
                  <c:v>564.00</c:v>
                </c:pt>
                <c:pt idx="566">
                  <c:v>565.00</c:v>
                </c:pt>
                <c:pt idx="567">
                  <c:v>565.99</c:v>
                </c:pt>
                <c:pt idx="568">
                  <c:v>567.00</c:v>
                </c:pt>
                <c:pt idx="569">
                  <c:v>568.00</c:v>
                </c:pt>
                <c:pt idx="570">
                  <c:v>569.00</c:v>
                </c:pt>
                <c:pt idx="571">
                  <c:v>570.01</c:v>
                </c:pt>
                <c:pt idx="572">
                  <c:v>571.00</c:v>
                </c:pt>
                <c:pt idx="573">
                  <c:v>572.00</c:v>
                </c:pt>
                <c:pt idx="574">
                  <c:v>572.99</c:v>
                </c:pt>
                <c:pt idx="575">
                  <c:v>574.00</c:v>
                </c:pt>
                <c:pt idx="576">
                  <c:v>575.00</c:v>
                </c:pt>
                <c:pt idx="577">
                  <c:v>576.00</c:v>
                </c:pt>
                <c:pt idx="578">
                  <c:v>576.99</c:v>
                </c:pt>
                <c:pt idx="579">
                  <c:v>578.00</c:v>
                </c:pt>
                <c:pt idx="580">
                  <c:v>579.00</c:v>
                </c:pt>
                <c:pt idx="581">
                  <c:v>580.00</c:v>
                </c:pt>
                <c:pt idx="582">
                  <c:v>581.00</c:v>
                </c:pt>
                <c:pt idx="583">
                  <c:v>582.00</c:v>
                </c:pt>
                <c:pt idx="584">
                  <c:v>583.00</c:v>
                </c:pt>
                <c:pt idx="585">
                  <c:v>583.99</c:v>
                </c:pt>
                <c:pt idx="586">
                  <c:v>585.00</c:v>
                </c:pt>
                <c:pt idx="587">
                  <c:v>586.00</c:v>
                </c:pt>
                <c:pt idx="588">
                  <c:v>587.00</c:v>
                </c:pt>
                <c:pt idx="589">
                  <c:v>587.99</c:v>
                </c:pt>
                <c:pt idx="590">
                  <c:v>589.00</c:v>
                </c:pt>
                <c:pt idx="591">
                  <c:v>590.00</c:v>
                </c:pt>
                <c:pt idx="592">
                  <c:v>591.00</c:v>
                </c:pt>
                <c:pt idx="593">
                  <c:v>592.00</c:v>
                </c:pt>
                <c:pt idx="594">
                  <c:v>593.00</c:v>
                </c:pt>
                <c:pt idx="595">
                  <c:v>594.00</c:v>
                </c:pt>
                <c:pt idx="596">
                  <c:v>594.99</c:v>
                </c:pt>
                <c:pt idx="597">
                  <c:v>596.00</c:v>
                </c:pt>
                <c:pt idx="598">
                  <c:v>597.00</c:v>
                </c:pt>
                <c:pt idx="599">
                  <c:v>598.00</c:v>
                </c:pt>
                <c:pt idx="600">
                  <c:v>598.99</c:v>
                </c:pt>
                <c:pt idx="601">
                  <c:v>600.00</c:v>
                </c:pt>
                <c:pt idx="602">
                  <c:v>601.00</c:v>
                </c:pt>
                <c:pt idx="603">
                  <c:v>602.00</c:v>
                </c:pt>
                <c:pt idx="604">
                  <c:v>603.00</c:v>
                </c:pt>
                <c:pt idx="605">
                  <c:v>604.00</c:v>
                </c:pt>
                <c:pt idx="606">
                  <c:v>605.00</c:v>
                </c:pt>
                <c:pt idx="607">
                  <c:v>605.99</c:v>
                </c:pt>
                <c:pt idx="608">
                  <c:v>607.00</c:v>
                </c:pt>
                <c:pt idx="609">
                  <c:v>608.00</c:v>
                </c:pt>
                <c:pt idx="610">
                  <c:v>609.00</c:v>
                </c:pt>
                <c:pt idx="611">
                  <c:v>609.99</c:v>
                </c:pt>
                <c:pt idx="612">
                  <c:v>611.00</c:v>
                </c:pt>
                <c:pt idx="613">
                  <c:v>612.00</c:v>
                </c:pt>
                <c:pt idx="614">
                  <c:v>612.99</c:v>
                </c:pt>
                <c:pt idx="615">
                  <c:v>614.00</c:v>
                </c:pt>
                <c:pt idx="616">
                  <c:v>615.00</c:v>
                </c:pt>
                <c:pt idx="617">
                  <c:v>616.00</c:v>
                </c:pt>
                <c:pt idx="618">
                  <c:v>616.99</c:v>
                </c:pt>
                <c:pt idx="619">
                  <c:v>618.00</c:v>
                </c:pt>
                <c:pt idx="620">
                  <c:v>619.00</c:v>
                </c:pt>
                <c:pt idx="621">
                  <c:v>620.00</c:v>
                </c:pt>
                <c:pt idx="622">
                  <c:v>621.01</c:v>
                </c:pt>
                <c:pt idx="623">
                  <c:v>622.00</c:v>
                </c:pt>
                <c:pt idx="624">
                  <c:v>623.00</c:v>
                </c:pt>
                <c:pt idx="625">
                  <c:v>623.99</c:v>
                </c:pt>
                <c:pt idx="626">
                  <c:v>625.00</c:v>
                </c:pt>
                <c:pt idx="627">
                  <c:v>626.00</c:v>
                </c:pt>
                <c:pt idx="628">
                  <c:v>627.00</c:v>
                </c:pt>
                <c:pt idx="629">
                  <c:v>627.99</c:v>
                </c:pt>
                <c:pt idx="630">
                  <c:v>629.00</c:v>
                </c:pt>
                <c:pt idx="631">
                  <c:v>630.00</c:v>
                </c:pt>
                <c:pt idx="632">
                  <c:v>631.00</c:v>
                </c:pt>
                <c:pt idx="633">
                  <c:v>632.00</c:v>
                </c:pt>
                <c:pt idx="634">
                  <c:v>633.00</c:v>
                </c:pt>
                <c:pt idx="635">
                  <c:v>634.00</c:v>
                </c:pt>
                <c:pt idx="636">
                  <c:v>634.99</c:v>
                </c:pt>
                <c:pt idx="637">
                  <c:v>636.00</c:v>
                </c:pt>
                <c:pt idx="638">
                  <c:v>637.00</c:v>
                </c:pt>
                <c:pt idx="639">
                  <c:v>638.00</c:v>
                </c:pt>
                <c:pt idx="640">
                  <c:v>638.99</c:v>
                </c:pt>
                <c:pt idx="641">
                  <c:v>640.00</c:v>
                </c:pt>
                <c:pt idx="642">
                  <c:v>641.00</c:v>
                </c:pt>
                <c:pt idx="643">
                  <c:v>642.00</c:v>
                </c:pt>
                <c:pt idx="644">
                  <c:v>643.00</c:v>
                </c:pt>
                <c:pt idx="645">
                  <c:v>644.00</c:v>
                </c:pt>
                <c:pt idx="646">
                  <c:v>645.00</c:v>
                </c:pt>
                <c:pt idx="647">
                  <c:v>645.99</c:v>
                </c:pt>
                <c:pt idx="648">
                  <c:v>647.00</c:v>
                </c:pt>
                <c:pt idx="649">
                  <c:v>648.00</c:v>
                </c:pt>
                <c:pt idx="650">
                  <c:v>649.00</c:v>
                </c:pt>
                <c:pt idx="651">
                  <c:v>649.99</c:v>
                </c:pt>
                <c:pt idx="652">
                  <c:v>651.00</c:v>
                </c:pt>
                <c:pt idx="653">
                  <c:v>652.00</c:v>
                </c:pt>
                <c:pt idx="654">
                  <c:v>652.99</c:v>
                </c:pt>
                <c:pt idx="655">
                  <c:v>654.00</c:v>
                </c:pt>
                <c:pt idx="656">
                  <c:v>655.00</c:v>
                </c:pt>
                <c:pt idx="657">
                  <c:v>656.00</c:v>
                </c:pt>
                <c:pt idx="658">
                  <c:v>656.99</c:v>
                </c:pt>
                <c:pt idx="659">
                  <c:v>658.00</c:v>
                </c:pt>
                <c:pt idx="660">
                  <c:v>659.00</c:v>
                </c:pt>
                <c:pt idx="661">
                  <c:v>660.00</c:v>
                </c:pt>
                <c:pt idx="662">
                  <c:v>661.01</c:v>
                </c:pt>
                <c:pt idx="663">
                  <c:v>662.00</c:v>
                </c:pt>
                <c:pt idx="664">
                  <c:v>663.00</c:v>
                </c:pt>
                <c:pt idx="665">
                  <c:v>663.99</c:v>
                </c:pt>
                <c:pt idx="666">
                  <c:v>665.00</c:v>
                </c:pt>
                <c:pt idx="667">
                  <c:v>666.00</c:v>
                </c:pt>
                <c:pt idx="668">
                  <c:v>667.00</c:v>
                </c:pt>
                <c:pt idx="669">
                  <c:v>667.99</c:v>
                </c:pt>
                <c:pt idx="670">
                  <c:v>669.00</c:v>
                </c:pt>
                <c:pt idx="671">
                  <c:v>670.00</c:v>
                </c:pt>
                <c:pt idx="672">
                  <c:v>671.00</c:v>
                </c:pt>
                <c:pt idx="673">
                  <c:v>672.00</c:v>
                </c:pt>
                <c:pt idx="674">
                  <c:v>673.00</c:v>
                </c:pt>
                <c:pt idx="675">
                  <c:v>674.00</c:v>
                </c:pt>
                <c:pt idx="676">
                  <c:v>674.99</c:v>
                </c:pt>
                <c:pt idx="677">
                  <c:v>676.00</c:v>
                </c:pt>
                <c:pt idx="678">
                  <c:v>677.00</c:v>
                </c:pt>
                <c:pt idx="679">
                  <c:v>678.00</c:v>
                </c:pt>
                <c:pt idx="680">
                  <c:v>678.99</c:v>
                </c:pt>
                <c:pt idx="681">
                  <c:v>680.00</c:v>
                </c:pt>
                <c:pt idx="682">
                  <c:v>681.00</c:v>
                </c:pt>
                <c:pt idx="683">
                  <c:v>681.99</c:v>
                </c:pt>
                <c:pt idx="684">
                  <c:v>683.00</c:v>
                </c:pt>
                <c:pt idx="685">
                  <c:v>684.00</c:v>
                </c:pt>
                <c:pt idx="686">
                  <c:v>685.00</c:v>
                </c:pt>
                <c:pt idx="687">
                  <c:v>685.99</c:v>
                </c:pt>
                <c:pt idx="688">
                  <c:v>687.00</c:v>
                </c:pt>
                <c:pt idx="689">
                  <c:v>688.00</c:v>
                </c:pt>
                <c:pt idx="690">
                  <c:v>689.00</c:v>
                </c:pt>
                <c:pt idx="691">
                  <c:v>689.99</c:v>
                </c:pt>
                <c:pt idx="692">
                  <c:v>691.00</c:v>
                </c:pt>
                <c:pt idx="693">
                  <c:v>692.00</c:v>
                </c:pt>
                <c:pt idx="694">
                  <c:v>692.99</c:v>
                </c:pt>
                <c:pt idx="695">
                  <c:v>694.00</c:v>
                </c:pt>
                <c:pt idx="696">
                  <c:v>695.00</c:v>
                </c:pt>
                <c:pt idx="697">
                  <c:v>696.00</c:v>
                </c:pt>
                <c:pt idx="698">
                  <c:v>696.99</c:v>
                </c:pt>
                <c:pt idx="699">
                  <c:v>698.00</c:v>
                </c:pt>
                <c:pt idx="700">
                  <c:v>699.00</c:v>
                </c:pt>
                <c:pt idx="701">
                  <c:v>700.00</c:v>
                </c:pt>
                <c:pt idx="702">
                  <c:v>701.00</c:v>
                </c:pt>
                <c:pt idx="703">
                  <c:v>702.00</c:v>
                </c:pt>
                <c:pt idx="704">
                  <c:v>703.00</c:v>
                </c:pt>
                <c:pt idx="705">
                  <c:v>703.99</c:v>
                </c:pt>
                <c:pt idx="706">
                  <c:v>705.00</c:v>
                </c:pt>
                <c:pt idx="707">
                  <c:v>706.00</c:v>
                </c:pt>
                <c:pt idx="708">
                  <c:v>707.00</c:v>
                </c:pt>
                <c:pt idx="709">
                  <c:v>707.99</c:v>
                </c:pt>
                <c:pt idx="710">
                  <c:v>709.00</c:v>
                </c:pt>
                <c:pt idx="711">
                  <c:v>710.00</c:v>
                </c:pt>
                <c:pt idx="712">
                  <c:v>711.00</c:v>
                </c:pt>
                <c:pt idx="713">
                  <c:v>712.00</c:v>
                </c:pt>
                <c:pt idx="714">
                  <c:v>713.00</c:v>
                </c:pt>
                <c:pt idx="715">
                  <c:v>714.00</c:v>
                </c:pt>
                <c:pt idx="716">
                  <c:v>714.99</c:v>
                </c:pt>
                <c:pt idx="717">
                  <c:v>716.00</c:v>
                </c:pt>
                <c:pt idx="718">
                  <c:v>717.00</c:v>
                </c:pt>
                <c:pt idx="719">
                  <c:v>718.00</c:v>
                </c:pt>
                <c:pt idx="720">
                  <c:v>718.99</c:v>
                </c:pt>
                <c:pt idx="721">
                  <c:v>720.00</c:v>
                </c:pt>
                <c:pt idx="722">
                  <c:v>721.00</c:v>
                </c:pt>
                <c:pt idx="723">
                  <c:v>722.00</c:v>
                </c:pt>
                <c:pt idx="724">
                  <c:v>723.00</c:v>
                </c:pt>
                <c:pt idx="725">
                  <c:v>724.00</c:v>
                </c:pt>
                <c:pt idx="726">
                  <c:v>725.00</c:v>
                </c:pt>
                <c:pt idx="727">
                  <c:v>725.99</c:v>
                </c:pt>
                <c:pt idx="728">
                  <c:v>727.00</c:v>
                </c:pt>
                <c:pt idx="729">
                  <c:v>728.00</c:v>
                </c:pt>
                <c:pt idx="730">
                  <c:v>729.00</c:v>
                </c:pt>
                <c:pt idx="731">
                  <c:v>729.99</c:v>
                </c:pt>
                <c:pt idx="732">
                  <c:v>731.00</c:v>
                </c:pt>
                <c:pt idx="733">
                  <c:v>732.00</c:v>
                </c:pt>
                <c:pt idx="734">
                  <c:v>733.00</c:v>
                </c:pt>
                <c:pt idx="735">
                  <c:v>734.00</c:v>
                </c:pt>
                <c:pt idx="736">
                  <c:v>735.00</c:v>
                </c:pt>
                <c:pt idx="737">
                  <c:v>736.00</c:v>
                </c:pt>
                <c:pt idx="738">
                  <c:v>736.99</c:v>
                </c:pt>
                <c:pt idx="739">
                  <c:v>738.00</c:v>
                </c:pt>
                <c:pt idx="740">
                  <c:v>739.00</c:v>
                </c:pt>
                <c:pt idx="741">
                  <c:v>740.00</c:v>
                </c:pt>
                <c:pt idx="742">
                  <c:v>740.99</c:v>
                </c:pt>
                <c:pt idx="743">
                  <c:v>742.00</c:v>
                </c:pt>
                <c:pt idx="744">
                  <c:v>743.00</c:v>
                </c:pt>
                <c:pt idx="745">
                  <c:v>743.99</c:v>
                </c:pt>
                <c:pt idx="746">
                  <c:v>745.00</c:v>
                </c:pt>
                <c:pt idx="747">
                  <c:v>746.00</c:v>
                </c:pt>
                <c:pt idx="748">
                  <c:v>747.00</c:v>
                </c:pt>
                <c:pt idx="749">
                  <c:v>747.99</c:v>
                </c:pt>
                <c:pt idx="750">
                  <c:v>749.00</c:v>
                </c:pt>
                <c:pt idx="751">
                  <c:v>750.00</c:v>
                </c:pt>
                <c:pt idx="752">
                  <c:v>751.00</c:v>
                </c:pt>
                <c:pt idx="753">
                  <c:v>752.01</c:v>
                </c:pt>
                <c:pt idx="754">
                  <c:v>753.00</c:v>
                </c:pt>
                <c:pt idx="755">
                  <c:v>754.00</c:v>
                </c:pt>
                <c:pt idx="756">
                  <c:v>754.99</c:v>
                </c:pt>
                <c:pt idx="757">
                  <c:v>756.00</c:v>
                </c:pt>
                <c:pt idx="758">
                  <c:v>757.00</c:v>
                </c:pt>
                <c:pt idx="759">
                  <c:v>758.00</c:v>
                </c:pt>
                <c:pt idx="760">
                  <c:v>758.99</c:v>
                </c:pt>
                <c:pt idx="761">
                  <c:v>760.00</c:v>
                </c:pt>
                <c:pt idx="762">
                  <c:v>761.00</c:v>
                </c:pt>
                <c:pt idx="763">
                  <c:v>762.00</c:v>
                </c:pt>
                <c:pt idx="764">
                  <c:v>763.00</c:v>
                </c:pt>
                <c:pt idx="765">
                  <c:v>764.00</c:v>
                </c:pt>
                <c:pt idx="766">
                  <c:v>765.00</c:v>
                </c:pt>
                <c:pt idx="767">
                  <c:v>765.99</c:v>
                </c:pt>
                <c:pt idx="768">
                  <c:v>767.00</c:v>
                </c:pt>
                <c:pt idx="769">
                  <c:v>768.00</c:v>
                </c:pt>
                <c:pt idx="770">
                  <c:v>769.00</c:v>
                </c:pt>
                <c:pt idx="771">
                  <c:v>769.99</c:v>
                </c:pt>
                <c:pt idx="772">
                  <c:v>771.00</c:v>
                </c:pt>
                <c:pt idx="773">
                  <c:v>772.00</c:v>
                </c:pt>
                <c:pt idx="774">
                  <c:v>772.99</c:v>
                </c:pt>
                <c:pt idx="775">
                  <c:v>774.00</c:v>
                </c:pt>
                <c:pt idx="776">
                  <c:v>775.00</c:v>
                </c:pt>
                <c:pt idx="777">
                  <c:v>776.00</c:v>
                </c:pt>
                <c:pt idx="778">
                  <c:v>776.99</c:v>
                </c:pt>
                <c:pt idx="779">
                  <c:v>778.00</c:v>
                </c:pt>
                <c:pt idx="780">
                  <c:v>779.00</c:v>
                </c:pt>
                <c:pt idx="781">
                  <c:v>780.00</c:v>
                </c:pt>
                <c:pt idx="782">
                  <c:v>780.99</c:v>
                </c:pt>
                <c:pt idx="783">
                  <c:v>782.00</c:v>
                </c:pt>
                <c:pt idx="784">
                  <c:v>783.00</c:v>
                </c:pt>
                <c:pt idx="785">
                  <c:v>783.99</c:v>
                </c:pt>
                <c:pt idx="786">
                  <c:v>785.00</c:v>
                </c:pt>
                <c:pt idx="787">
                  <c:v>786.00</c:v>
                </c:pt>
                <c:pt idx="788">
                  <c:v>787.00</c:v>
                </c:pt>
                <c:pt idx="789">
                  <c:v>787.99</c:v>
                </c:pt>
                <c:pt idx="790">
                  <c:v>789.00</c:v>
                </c:pt>
                <c:pt idx="791">
                  <c:v>790.00</c:v>
                </c:pt>
                <c:pt idx="792">
                  <c:v>791.00</c:v>
                </c:pt>
                <c:pt idx="793">
                  <c:v>792.01</c:v>
                </c:pt>
                <c:pt idx="794">
                  <c:v>793.00</c:v>
                </c:pt>
                <c:pt idx="795">
                  <c:v>794.00</c:v>
                </c:pt>
                <c:pt idx="796">
                  <c:v>794.99</c:v>
                </c:pt>
                <c:pt idx="797">
                  <c:v>796.00</c:v>
                </c:pt>
                <c:pt idx="798">
                  <c:v>797.00</c:v>
                </c:pt>
                <c:pt idx="799">
                  <c:v>798.00</c:v>
                </c:pt>
                <c:pt idx="800">
                  <c:v>798.99</c:v>
                </c:pt>
                <c:pt idx="801">
                  <c:v>800.00</c:v>
                </c:pt>
                <c:pt idx="802">
                  <c:v>801.00</c:v>
                </c:pt>
                <c:pt idx="803">
                  <c:v>802.00</c:v>
                </c:pt>
                <c:pt idx="804">
                  <c:v>803.00</c:v>
                </c:pt>
                <c:pt idx="805">
                  <c:v>804.00</c:v>
                </c:pt>
                <c:pt idx="806">
                  <c:v>805.00</c:v>
                </c:pt>
                <c:pt idx="807">
                  <c:v>805.99</c:v>
                </c:pt>
                <c:pt idx="808">
                  <c:v>807.00</c:v>
                </c:pt>
                <c:pt idx="809">
                  <c:v>808.00</c:v>
                </c:pt>
                <c:pt idx="810">
                  <c:v>809.00</c:v>
                </c:pt>
                <c:pt idx="811">
                  <c:v>809.99</c:v>
                </c:pt>
                <c:pt idx="812">
                  <c:v>811.00</c:v>
                </c:pt>
                <c:pt idx="813">
                  <c:v>812.00</c:v>
                </c:pt>
                <c:pt idx="814">
                  <c:v>812.99</c:v>
                </c:pt>
                <c:pt idx="815">
                  <c:v>814.00</c:v>
                </c:pt>
                <c:pt idx="816">
                  <c:v>815.00</c:v>
                </c:pt>
                <c:pt idx="817">
                  <c:v>816.00</c:v>
                </c:pt>
                <c:pt idx="818">
                  <c:v>816.99</c:v>
                </c:pt>
                <c:pt idx="819">
                  <c:v>818.00</c:v>
                </c:pt>
                <c:pt idx="820">
                  <c:v>819.00</c:v>
                </c:pt>
                <c:pt idx="821">
                  <c:v>820.00</c:v>
                </c:pt>
                <c:pt idx="822">
                  <c:v>821.01</c:v>
                </c:pt>
                <c:pt idx="823">
                  <c:v>822.00</c:v>
                </c:pt>
                <c:pt idx="824">
                  <c:v>823.00</c:v>
                </c:pt>
                <c:pt idx="825">
                  <c:v>823.99</c:v>
                </c:pt>
                <c:pt idx="826">
                  <c:v>825.00</c:v>
                </c:pt>
                <c:pt idx="827">
                  <c:v>826.00</c:v>
                </c:pt>
                <c:pt idx="828">
                  <c:v>827.00</c:v>
                </c:pt>
                <c:pt idx="829">
                  <c:v>827.99</c:v>
                </c:pt>
              </c:strCache>
            </c:strRef>
          </c:xVal>
          <c:yVal>
            <c:numRef>
              <c:f>'10-4-2022 9-35-35 AM'!$B$2:$B$831</c:f>
              <c:numCache>
                <c:formatCode>General</c:formatCode>
                <c:ptCount val="830"/>
                <c:pt idx="0">
                  <c:v>73.965487999999993</c:v>
                </c:pt>
                <c:pt idx="1">
                  <c:v>73.966622000000001</c:v>
                </c:pt>
                <c:pt idx="2">
                  <c:v>73.821721999999994</c:v>
                </c:pt>
                <c:pt idx="3">
                  <c:v>73.822513999999998</c:v>
                </c:pt>
                <c:pt idx="4">
                  <c:v>73.817995999999994</c:v>
                </c:pt>
                <c:pt idx="5">
                  <c:v>73.803668000000002</c:v>
                </c:pt>
                <c:pt idx="6">
                  <c:v>73.803865999999999</c:v>
                </c:pt>
                <c:pt idx="7">
                  <c:v>73.796036000000001</c:v>
                </c:pt>
                <c:pt idx="8">
                  <c:v>73.810975999999997</c:v>
                </c:pt>
                <c:pt idx="9">
                  <c:v>73.888555999999994</c:v>
                </c:pt>
                <c:pt idx="10">
                  <c:v>74.124536000000006</c:v>
                </c:pt>
                <c:pt idx="11">
                  <c:v>74.573096000000007</c:v>
                </c:pt>
                <c:pt idx="12">
                  <c:v>75.261992000000006</c:v>
                </c:pt>
                <c:pt idx="13">
                  <c:v>76.184905999999998</c:v>
                </c:pt>
                <c:pt idx="14">
                  <c:v>77.309402000000006</c:v>
                </c:pt>
                <c:pt idx="15">
                  <c:v>78.632149999999996</c:v>
                </c:pt>
                <c:pt idx="16">
                  <c:v>80.090491999999998</c:v>
                </c:pt>
                <c:pt idx="17">
                  <c:v>81.686480000000003</c:v>
                </c:pt>
                <c:pt idx="18">
                  <c:v>83.388757999999996</c:v>
                </c:pt>
                <c:pt idx="19">
                  <c:v>85.168256</c:v>
                </c:pt>
                <c:pt idx="20">
                  <c:v>87.015271999999996</c:v>
                </c:pt>
                <c:pt idx="21">
                  <c:v>88.902752000000007</c:v>
                </c:pt>
                <c:pt idx="22">
                  <c:v>90.821479999999994</c:v>
                </c:pt>
                <c:pt idx="23">
                  <c:v>92.754103999999998</c:v>
                </c:pt>
                <c:pt idx="24">
                  <c:v>94.714213999999998</c:v>
                </c:pt>
                <c:pt idx="25">
                  <c:v>96.668329999999997</c:v>
                </c:pt>
                <c:pt idx="26">
                  <c:v>98.631193999999994</c:v>
                </c:pt>
                <c:pt idx="27">
                  <c:v>100.58993599999999</c:v>
                </c:pt>
                <c:pt idx="28">
                  <c:v>102.54396199999999</c:v>
                </c:pt>
                <c:pt idx="29">
                  <c:v>104.488952</c:v>
                </c:pt>
                <c:pt idx="30">
                  <c:v>106.432862</c:v>
                </c:pt>
                <c:pt idx="31">
                  <c:v>108.32536399999999</c:v>
                </c:pt>
                <c:pt idx="32">
                  <c:v>110.212988</c:v>
                </c:pt>
                <c:pt idx="33">
                  <c:v>112.081316</c:v>
                </c:pt>
                <c:pt idx="34">
                  <c:v>113.92151</c:v>
                </c:pt>
                <c:pt idx="35">
                  <c:v>115.721996</c:v>
                </c:pt>
                <c:pt idx="36">
                  <c:v>117.529016</c:v>
                </c:pt>
                <c:pt idx="37">
                  <c:v>119.32619</c:v>
                </c:pt>
                <c:pt idx="38">
                  <c:v>121.075232</c:v>
                </c:pt>
                <c:pt idx="39">
                  <c:v>122.80879400000001</c:v>
                </c:pt>
                <c:pt idx="40">
                  <c:v>124.534346</c:v>
                </c:pt>
                <c:pt idx="41">
                  <c:v>126.226814</c:v>
                </c:pt>
                <c:pt idx="42">
                  <c:v>127.90697</c:v>
                </c:pt>
                <c:pt idx="43">
                  <c:v>129.580376</c:v>
                </c:pt>
                <c:pt idx="44">
                  <c:v>131.23934600000001</c:v>
                </c:pt>
                <c:pt idx="45">
                  <c:v>132.86496199999999</c:v>
                </c:pt>
                <c:pt idx="46">
                  <c:v>134.481506</c:v>
                </c:pt>
                <c:pt idx="47">
                  <c:v>136.08460400000001</c:v>
                </c:pt>
                <c:pt idx="48">
                  <c:v>137.657678</c:v>
                </c:pt>
                <c:pt idx="49">
                  <c:v>139.20528200000001</c:v>
                </c:pt>
                <c:pt idx="50">
                  <c:v>140.75297599999999</c:v>
                </c:pt>
                <c:pt idx="51">
                  <c:v>142.28160800000001</c:v>
                </c:pt>
                <c:pt idx="52">
                  <c:v>143.78653399999999</c:v>
                </c:pt>
                <c:pt idx="53">
                  <c:v>145.26005000000001</c:v>
                </c:pt>
                <c:pt idx="54">
                  <c:v>146.71776199999999</c:v>
                </c:pt>
                <c:pt idx="55">
                  <c:v>148.14883399999999</c:v>
                </c:pt>
                <c:pt idx="56">
                  <c:v>149.588888</c:v>
                </c:pt>
                <c:pt idx="57">
                  <c:v>150.999494</c:v>
                </c:pt>
                <c:pt idx="58">
                  <c:v>152.41384400000001</c:v>
                </c:pt>
                <c:pt idx="59">
                  <c:v>153.80582000000001</c:v>
                </c:pt>
                <c:pt idx="60">
                  <c:v>155.15427199999999</c:v>
                </c:pt>
                <c:pt idx="61">
                  <c:v>156.495002</c:v>
                </c:pt>
                <c:pt idx="62">
                  <c:v>157.82100800000001</c:v>
                </c:pt>
                <c:pt idx="63">
                  <c:v>159.15181999999999</c:v>
                </c:pt>
                <c:pt idx="64">
                  <c:v>160.462346</c:v>
                </c:pt>
                <c:pt idx="65">
                  <c:v>161.769452</c:v>
                </c:pt>
                <c:pt idx="66">
                  <c:v>163.06046599999999</c:v>
                </c:pt>
                <c:pt idx="67">
                  <c:v>164.34896000000001</c:v>
                </c:pt>
                <c:pt idx="68">
                  <c:v>165.61734799999999</c:v>
                </c:pt>
                <c:pt idx="69">
                  <c:v>166.88811200000001</c:v>
                </c:pt>
                <c:pt idx="70">
                  <c:v>168.15154999999999</c:v>
                </c:pt>
                <c:pt idx="71">
                  <c:v>169.41484399999999</c:v>
                </c:pt>
                <c:pt idx="72">
                  <c:v>170.69864000000001</c:v>
                </c:pt>
                <c:pt idx="73">
                  <c:v>171.982958</c:v>
                </c:pt>
                <c:pt idx="74">
                  <c:v>173.27773400000001</c:v>
                </c:pt>
                <c:pt idx="75">
                  <c:v>174.57663199999999</c:v>
                </c:pt>
                <c:pt idx="76">
                  <c:v>175.92002600000001</c:v>
                </c:pt>
                <c:pt idx="77">
                  <c:v>177.26932400000001</c:v>
                </c:pt>
                <c:pt idx="78">
                  <c:v>178.622456</c:v>
                </c:pt>
                <c:pt idx="79">
                  <c:v>180.01531399999999</c:v>
                </c:pt>
                <c:pt idx="80">
                  <c:v>181.40836999999999</c:v>
                </c:pt>
                <c:pt idx="81">
                  <c:v>182.805746</c:v>
                </c:pt>
                <c:pt idx="82">
                  <c:v>184.19295199999999</c:v>
                </c:pt>
                <c:pt idx="83">
                  <c:v>185.57996</c:v>
                </c:pt>
                <c:pt idx="84">
                  <c:v>186.98088200000001</c:v>
                </c:pt>
                <c:pt idx="85">
                  <c:v>188.37896000000001</c:v>
                </c:pt>
                <c:pt idx="86">
                  <c:v>189.80549600000001</c:v>
                </c:pt>
                <c:pt idx="87">
                  <c:v>191.219054</c:v>
                </c:pt>
                <c:pt idx="88">
                  <c:v>192.629336</c:v>
                </c:pt>
                <c:pt idx="89">
                  <c:v>194.03681</c:v>
                </c:pt>
                <c:pt idx="90">
                  <c:v>195.455984</c:v>
                </c:pt>
                <c:pt idx="91">
                  <c:v>196.883546</c:v>
                </c:pt>
                <c:pt idx="92">
                  <c:v>198.31764200000001</c:v>
                </c:pt>
                <c:pt idx="93">
                  <c:v>199.792292</c:v>
                </c:pt>
                <c:pt idx="94">
                  <c:v>201.28782200000001</c:v>
                </c:pt>
                <c:pt idx="95">
                  <c:v>202.82808199999999</c:v>
                </c:pt>
                <c:pt idx="96">
                  <c:v>204.432638</c:v>
                </c:pt>
                <c:pt idx="97">
                  <c:v>206.096486</c:v>
                </c:pt>
                <c:pt idx="98">
                  <c:v>207.84923599999999</c:v>
                </c:pt>
                <c:pt idx="99">
                  <c:v>209.641244</c:v>
                </c:pt>
                <c:pt idx="100">
                  <c:v>211.476632</c:v>
                </c:pt>
                <c:pt idx="101">
                  <c:v>213.33452</c:v>
                </c:pt>
                <c:pt idx="102">
                  <c:v>215.18546000000001</c:v>
                </c:pt>
                <c:pt idx="103">
                  <c:v>217.04</c:v>
                </c:pt>
                <c:pt idx="104">
                  <c:v>218.87294</c:v>
                </c:pt>
                <c:pt idx="105">
                  <c:v>220.71469999999999</c:v>
                </c:pt>
                <c:pt idx="106">
                  <c:v>222.55394000000001</c:v>
                </c:pt>
                <c:pt idx="107">
                  <c:v>224.38130000000001</c:v>
                </c:pt>
                <c:pt idx="108">
                  <c:v>226.21621999999999</c:v>
                </c:pt>
                <c:pt idx="109">
                  <c:v>228.0515</c:v>
                </c:pt>
                <c:pt idx="110">
                  <c:v>229.88659999999999</c:v>
                </c:pt>
                <c:pt idx="111">
                  <c:v>231.74492000000001</c:v>
                </c:pt>
                <c:pt idx="112">
                  <c:v>233.60918000000001</c:v>
                </c:pt>
                <c:pt idx="113">
                  <c:v>235.50044</c:v>
                </c:pt>
                <c:pt idx="114">
                  <c:v>237.44192000000001</c:v>
                </c:pt>
                <c:pt idx="115">
                  <c:v>239.40338</c:v>
                </c:pt>
                <c:pt idx="116">
                  <c:v>241.38607999999999</c:v>
                </c:pt>
                <c:pt idx="117">
                  <c:v>243.40369999999999</c:v>
                </c:pt>
                <c:pt idx="118">
                  <c:v>245.47154</c:v>
                </c:pt>
                <c:pt idx="119">
                  <c:v>247.56602000000001</c:v>
                </c:pt>
                <c:pt idx="120">
                  <c:v>249.73142000000001</c:v>
                </c:pt>
                <c:pt idx="121">
                  <c:v>251.97494</c:v>
                </c:pt>
                <c:pt idx="122">
                  <c:v>254.28128000000001</c:v>
                </c:pt>
                <c:pt idx="123">
                  <c:v>256.64197999999999</c:v>
                </c:pt>
                <c:pt idx="124">
                  <c:v>259.05380000000002</c:v>
                </c:pt>
                <c:pt idx="125">
                  <c:v>261.47390000000001</c:v>
                </c:pt>
                <c:pt idx="126">
                  <c:v>263.89958000000001</c:v>
                </c:pt>
                <c:pt idx="127">
                  <c:v>266.30869999999999</c:v>
                </c:pt>
                <c:pt idx="128">
                  <c:v>268.68991999999997</c:v>
                </c:pt>
                <c:pt idx="129">
                  <c:v>271.05079999999998</c:v>
                </c:pt>
                <c:pt idx="130">
                  <c:v>273.41311999999999</c:v>
                </c:pt>
                <c:pt idx="131">
                  <c:v>275.73818</c:v>
                </c:pt>
                <c:pt idx="132">
                  <c:v>278.04505999999998</c:v>
                </c:pt>
                <c:pt idx="133">
                  <c:v>280.32170000000002</c:v>
                </c:pt>
                <c:pt idx="134">
                  <c:v>282.52742000000001</c:v>
                </c:pt>
                <c:pt idx="135">
                  <c:v>284.72413999999998</c:v>
                </c:pt>
                <c:pt idx="136">
                  <c:v>286.91041999999999</c:v>
                </c:pt>
                <c:pt idx="137">
                  <c:v>289.10894000000002</c:v>
                </c:pt>
                <c:pt idx="138">
                  <c:v>291.29845999999998</c:v>
                </c:pt>
                <c:pt idx="139">
                  <c:v>293.49446</c:v>
                </c:pt>
                <c:pt idx="140">
                  <c:v>295.70594</c:v>
                </c:pt>
                <c:pt idx="141">
                  <c:v>297.89492000000001</c:v>
                </c:pt>
                <c:pt idx="142">
                  <c:v>300.04106000000002</c:v>
                </c:pt>
                <c:pt idx="143">
                  <c:v>302.18558000000002</c:v>
                </c:pt>
                <c:pt idx="144">
                  <c:v>304.33100000000002</c:v>
                </c:pt>
                <c:pt idx="145">
                  <c:v>306.48631999999998</c:v>
                </c:pt>
                <c:pt idx="146">
                  <c:v>308.65136000000001</c:v>
                </c:pt>
                <c:pt idx="147">
                  <c:v>310.79048</c:v>
                </c:pt>
                <c:pt idx="148">
                  <c:v>312.91052000000002</c:v>
                </c:pt>
                <c:pt idx="149">
                  <c:v>314.98520000000002</c:v>
                </c:pt>
                <c:pt idx="150">
                  <c:v>317.00713999999999</c:v>
                </c:pt>
                <c:pt idx="151">
                  <c:v>319.00243999999998</c:v>
                </c:pt>
                <c:pt idx="152">
                  <c:v>320.95508000000001</c:v>
                </c:pt>
                <c:pt idx="153">
                  <c:v>322.91185999999999</c:v>
                </c:pt>
                <c:pt idx="154">
                  <c:v>324.89852000000002</c:v>
                </c:pt>
                <c:pt idx="155">
                  <c:v>326.88103999999998</c:v>
                </c:pt>
                <c:pt idx="156">
                  <c:v>328.80272000000002</c:v>
                </c:pt>
                <c:pt idx="157">
                  <c:v>330.63260000000002</c:v>
                </c:pt>
                <c:pt idx="158">
                  <c:v>332.41892000000001</c:v>
                </c:pt>
                <c:pt idx="159">
                  <c:v>334.12801999999999</c:v>
                </c:pt>
                <c:pt idx="160">
                  <c:v>335.78960000000001</c:v>
                </c:pt>
                <c:pt idx="161">
                  <c:v>337.42147999999997</c:v>
                </c:pt>
                <c:pt idx="162">
                  <c:v>339.04237999999998</c:v>
                </c:pt>
                <c:pt idx="163">
                  <c:v>340.6703</c:v>
                </c:pt>
                <c:pt idx="164">
                  <c:v>342.28453999999999</c:v>
                </c:pt>
                <c:pt idx="165">
                  <c:v>343.86043999999998</c:v>
                </c:pt>
                <c:pt idx="166">
                  <c:v>345.39458000000002</c:v>
                </c:pt>
                <c:pt idx="167">
                  <c:v>346.90190000000001</c:v>
                </c:pt>
                <c:pt idx="168">
                  <c:v>348.37880000000001</c:v>
                </c:pt>
                <c:pt idx="169">
                  <c:v>349.86757999999998</c:v>
                </c:pt>
                <c:pt idx="170">
                  <c:v>351.34429999999998</c:v>
                </c:pt>
                <c:pt idx="171">
                  <c:v>352.84028000000001</c:v>
                </c:pt>
                <c:pt idx="172">
                  <c:v>354.35264000000001</c:v>
                </c:pt>
                <c:pt idx="173">
                  <c:v>355.85906</c:v>
                </c:pt>
                <c:pt idx="174">
                  <c:v>357.36241999999999</c:v>
                </c:pt>
                <c:pt idx="175">
                  <c:v>358.89242000000002</c:v>
                </c:pt>
                <c:pt idx="176">
                  <c:v>360.47354000000001</c:v>
                </c:pt>
                <c:pt idx="177">
                  <c:v>362.0813</c:v>
                </c:pt>
                <c:pt idx="178">
                  <c:v>363.65755999999999</c:v>
                </c:pt>
                <c:pt idx="179">
                  <c:v>365.25938000000002</c:v>
                </c:pt>
                <c:pt idx="180">
                  <c:v>366.89864</c:v>
                </c:pt>
                <c:pt idx="181">
                  <c:v>368.54113999999998</c:v>
                </c:pt>
                <c:pt idx="182">
                  <c:v>370.16888</c:v>
                </c:pt>
                <c:pt idx="183">
                  <c:v>371.75756000000001</c:v>
                </c:pt>
                <c:pt idx="184">
                  <c:v>373.28035999999997</c:v>
                </c:pt>
                <c:pt idx="185">
                  <c:v>374.72935999999999</c:v>
                </c:pt>
                <c:pt idx="186">
                  <c:v>376.09555999999998</c:v>
                </c:pt>
                <c:pt idx="187">
                  <c:v>377.40703999999999</c:v>
                </c:pt>
                <c:pt idx="188">
                  <c:v>378.6728</c:v>
                </c:pt>
                <c:pt idx="189">
                  <c:v>379.88420000000002</c:v>
                </c:pt>
                <c:pt idx="190">
                  <c:v>381.04268000000002</c:v>
                </c:pt>
                <c:pt idx="191">
                  <c:v>382.18567999999999</c:v>
                </c:pt>
                <c:pt idx="192">
                  <c:v>383.30365999999998</c:v>
                </c:pt>
                <c:pt idx="193">
                  <c:v>384.40526</c:v>
                </c:pt>
                <c:pt idx="194">
                  <c:v>385.47877999999997</c:v>
                </c:pt>
                <c:pt idx="195">
                  <c:v>386.48912000000001</c:v>
                </c:pt>
                <c:pt idx="196">
                  <c:v>387.43052</c:v>
                </c:pt>
                <c:pt idx="197">
                  <c:v>388.33807999999999</c:v>
                </c:pt>
                <c:pt idx="198">
                  <c:v>389.2235</c:v>
                </c:pt>
                <c:pt idx="199">
                  <c:v>390.11072000000001</c:v>
                </c:pt>
                <c:pt idx="200">
                  <c:v>391.00279999999998</c:v>
                </c:pt>
                <c:pt idx="201">
                  <c:v>391.89632</c:v>
                </c:pt>
                <c:pt idx="202">
                  <c:v>392.79415999999998</c:v>
                </c:pt>
                <c:pt idx="203">
                  <c:v>393.68389999999999</c:v>
                </c:pt>
                <c:pt idx="204">
                  <c:v>394.60136</c:v>
                </c:pt>
                <c:pt idx="205">
                  <c:v>395.51576</c:v>
                </c:pt>
                <c:pt idx="206">
                  <c:v>396.41557999999998</c:v>
                </c:pt>
                <c:pt idx="207">
                  <c:v>397.31396000000001</c:v>
                </c:pt>
                <c:pt idx="208">
                  <c:v>398.19578000000001</c:v>
                </c:pt>
                <c:pt idx="209">
                  <c:v>399.08030000000002</c:v>
                </c:pt>
                <c:pt idx="210">
                  <c:v>399.93799999999999</c:v>
                </c:pt>
                <c:pt idx="211">
                  <c:v>400.83314000000001</c:v>
                </c:pt>
                <c:pt idx="212">
                  <c:v>401.72341999999998</c:v>
                </c:pt>
                <c:pt idx="213">
                  <c:v>402.62450000000001</c:v>
                </c:pt>
                <c:pt idx="214">
                  <c:v>403.50740000000002</c:v>
                </c:pt>
                <c:pt idx="215">
                  <c:v>404.40037999999998</c:v>
                </c:pt>
                <c:pt idx="216">
                  <c:v>405.31405999999998</c:v>
                </c:pt>
                <c:pt idx="217">
                  <c:v>406.20416</c:v>
                </c:pt>
                <c:pt idx="218">
                  <c:v>407.13314000000003</c:v>
                </c:pt>
                <c:pt idx="219">
                  <c:v>408.10604000000001</c:v>
                </c:pt>
                <c:pt idx="220">
                  <c:v>409.0829</c:v>
                </c:pt>
                <c:pt idx="221">
                  <c:v>410.08909999999997</c:v>
                </c:pt>
                <c:pt idx="222">
                  <c:v>411.15433999999999</c:v>
                </c:pt>
                <c:pt idx="223">
                  <c:v>412.22372000000001</c:v>
                </c:pt>
                <c:pt idx="224">
                  <c:v>413.33305999999999</c:v>
                </c:pt>
                <c:pt idx="225">
                  <c:v>414.42944</c:v>
                </c:pt>
                <c:pt idx="226">
                  <c:v>415.51754</c:v>
                </c:pt>
                <c:pt idx="227">
                  <c:v>416.62723999999997</c:v>
                </c:pt>
                <c:pt idx="228">
                  <c:v>417.74288000000001</c:v>
                </c:pt>
                <c:pt idx="229">
                  <c:v>418.83296000000001</c:v>
                </c:pt>
                <c:pt idx="230">
                  <c:v>419.93185999999997</c:v>
                </c:pt>
                <c:pt idx="231">
                  <c:v>421.04372000000001</c:v>
                </c:pt>
                <c:pt idx="232">
                  <c:v>422.16043999999999</c:v>
                </c:pt>
                <c:pt idx="233">
                  <c:v>423.26942000000003</c:v>
                </c:pt>
                <c:pt idx="234">
                  <c:v>424.35716000000002</c:v>
                </c:pt>
                <c:pt idx="235">
                  <c:v>425.45119999999997</c:v>
                </c:pt>
                <c:pt idx="236">
                  <c:v>426.55856</c:v>
                </c:pt>
                <c:pt idx="237">
                  <c:v>427.64341999999999</c:v>
                </c:pt>
                <c:pt idx="238">
                  <c:v>428.71154000000001</c:v>
                </c:pt>
                <c:pt idx="239">
                  <c:v>429.78145999999998</c:v>
                </c:pt>
                <c:pt idx="240">
                  <c:v>430.81844000000001</c:v>
                </c:pt>
                <c:pt idx="241">
                  <c:v>431.81617999999997</c:v>
                </c:pt>
                <c:pt idx="242">
                  <c:v>432.81932</c:v>
                </c:pt>
                <c:pt idx="243">
                  <c:v>433.79455999999999</c:v>
                </c:pt>
                <c:pt idx="244">
                  <c:v>434.77573999999998</c:v>
                </c:pt>
                <c:pt idx="245">
                  <c:v>435.75098000000003</c:v>
                </c:pt>
                <c:pt idx="246">
                  <c:v>436.71181999999999</c:v>
                </c:pt>
                <c:pt idx="247">
                  <c:v>437.67590000000001</c:v>
                </c:pt>
                <c:pt idx="248">
                  <c:v>438.62774000000002</c:v>
                </c:pt>
                <c:pt idx="249">
                  <c:v>439.58228000000003</c:v>
                </c:pt>
                <c:pt idx="250">
                  <c:v>440.53196000000003</c:v>
                </c:pt>
                <c:pt idx="251">
                  <c:v>441.46129999999999</c:v>
                </c:pt>
                <c:pt idx="252">
                  <c:v>442.39118000000002</c:v>
                </c:pt>
                <c:pt idx="253">
                  <c:v>443.32051999999999</c:v>
                </c:pt>
                <c:pt idx="254">
                  <c:v>444.22591999999997</c:v>
                </c:pt>
                <c:pt idx="255">
                  <c:v>445.11367999999999</c:v>
                </c:pt>
                <c:pt idx="256">
                  <c:v>446.00018</c:v>
                </c:pt>
                <c:pt idx="257">
                  <c:v>446.86363999999998</c:v>
                </c:pt>
                <c:pt idx="258">
                  <c:v>447.73646000000002</c:v>
                </c:pt>
                <c:pt idx="259">
                  <c:v>448.58030000000002</c:v>
                </c:pt>
                <c:pt idx="260">
                  <c:v>449.40451999999999</c:v>
                </c:pt>
                <c:pt idx="261">
                  <c:v>450.2183</c:v>
                </c:pt>
                <c:pt idx="262">
                  <c:v>450.99608000000001</c:v>
                </c:pt>
                <c:pt idx="263">
                  <c:v>451.74722000000003</c:v>
                </c:pt>
                <c:pt idx="264">
                  <c:v>452.49133999999998</c:v>
                </c:pt>
                <c:pt idx="265">
                  <c:v>453.22501999999997</c:v>
                </c:pt>
                <c:pt idx="266">
                  <c:v>453.94286</c:v>
                </c:pt>
                <c:pt idx="267">
                  <c:v>454.65710000000001</c:v>
                </c:pt>
                <c:pt idx="268">
                  <c:v>455.33857999999998</c:v>
                </c:pt>
                <c:pt idx="269">
                  <c:v>456.01537999999999</c:v>
                </c:pt>
                <c:pt idx="270">
                  <c:v>456.68516</c:v>
                </c:pt>
                <c:pt idx="271">
                  <c:v>457.31732</c:v>
                </c:pt>
                <c:pt idx="272">
                  <c:v>457.94461999999999</c:v>
                </c:pt>
                <c:pt idx="273">
                  <c:v>458.57533999999998</c:v>
                </c:pt>
                <c:pt idx="274">
                  <c:v>459.18482</c:v>
                </c:pt>
                <c:pt idx="275">
                  <c:v>459.77828</c:v>
                </c:pt>
                <c:pt idx="276">
                  <c:v>460.34132</c:v>
                </c:pt>
                <c:pt idx="277">
                  <c:v>460.90003999999999</c:v>
                </c:pt>
                <c:pt idx="278">
                  <c:v>461.46073999999999</c:v>
                </c:pt>
                <c:pt idx="279">
                  <c:v>461.99912</c:v>
                </c:pt>
                <c:pt idx="280">
                  <c:v>462.53858000000002</c:v>
                </c:pt>
                <c:pt idx="281">
                  <c:v>463.03717999999998</c:v>
                </c:pt>
                <c:pt idx="282">
                  <c:v>463.53091999999998</c:v>
                </c:pt>
                <c:pt idx="283">
                  <c:v>463.99838</c:v>
                </c:pt>
                <c:pt idx="284">
                  <c:v>464.46170000000001</c:v>
                </c:pt>
                <c:pt idx="285">
                  <c:v>464.90503999999999</c:v>
                </c:pt>
                <c:pt idx="286">
                  <c:v>465.31310000000002</c:v>
                </c:pt>
                <c:pt idx="287">
                  <c:v>465.72386</c:v>
                </c:pt>
                <c:pt idx="288">
                  <c:v>466.14127999999999</c:v>
                </c:pt>
                <c:pt idx="289">
                  <c:v>466.54340000000002</c:v>
                </c:pt>
                <c:pt idx="290">
                  <c:v>466.92914000000002</c:v>
                </c:pt>
                <c:pt idx="291">
                  <c:v>467.30552</c:v>
                </c:pt>
                <c:pt idx="292">
                  <c:v>467.64175999999998</c:v>
                </c:pt>
                <c:pt idx="293">
                  <c:v>467.99006000000003</c:v>
                </c:pt>
                <c:pt idx="294">
                  <c:v>468.31387999999998</c:v>
                </c:pt>
                <c:pt idx="295">
                  <c:v>468.63679999999999</c:v>
                </c:pt>
                <c:pt idx="296">
                  <c:v>468.95504</c:v>
                </c:pt>
                <c:pt idx="297">
                  <c:v>469.25186000000002</c:v>
                </c:pt>
                <c:pt idx="298">
                  <c:v>469.54777999999999</c:v>
                </c:pt>
                <c:pt idx="299">
                  <c:v>469.84334000000001</c:v>
                </c:pt>
                <c:pt idx="300">
                  <c:v>470.13673999999997</c:v>
                </c:pt>
                <c:pt idx="301">
                  <c:v>470.40872000000002</c:v>
                </c:pt>
                <c:pt idx="302">
                  <c:v>470.67655999999999</c:v>
                </c:pt>
                <c:pt idx="303">
                  <c:v>470.94493999999997</c:v>
                </c:pt>
                <c:pt idx="304">
                  <c:v>471.20215999999999</c:v>
                </c:pt>
                <c:pt idx="305">
                  <c:v>471.44749999999999</c:v>
                </c:pt>
                <c:pt idx="306">
                  <c:v>471.70472000000001</c:v>
                </c:pt>
                <c:pt idx="307">
                  <c:v>471.95744000000002</c:v>
                </c:pt>
                <c:pt idx="308">
                  <c:v>472.21123999999998</c:v>
                </c:pt>
                <c:pt idx="309">
                  <c:v>472.43678</c:v>
                </c:pt>
                <c:pt idx="310">
                  <c:v>472.65584000000001</c:v>
                </c:pt>
                <c:pt idx="311">
                  <c:v>472.84645999999998</c:v>
                </c:pt>
                <c:pt idx="312">
                  <c:v>473.02393999999998</c:v>
                </c:pt>
                <c:pt idx="313">
                  <c:v>473.19511999999997</c:v>
                </c:pt>
                <c:pt idx="314">
                  <c:v>473.31338</c:v>
                </c:pt>
                <c:pt idx="315">
                  <c:v>473.41381999999999</c:v>
                </c:pt>
                <c:pt idx="316">
                  <c:v>473.52704</c:v>
                </c:pt>
                <c:pt idx="317">
                  <c:v>473.66149999999999</c:v>
                </c:pt>
                <c:pt idx="318">
                  <c:v>473.78714000000002</c:v>
                </c:pt>
                <c:pt idx="319">
                  <c:v>473.90089999999998</c:v>
                </c:pt>
                <c:pt idx="320">
                  <c:v>474.03500000000003</c:v>
                </c:pt>
                <c:pt idx="321">
                  <c:v>474.17360000000002</c:v>
                </c:pt>
                <c:pt idx="322">
                  <c:v>474.31130000000002</c:v>
                </c:pt>
                <c:pt idx="323">
                  <c:v>474.47185999999999</c:v>
                </c:pt>
                <c:pt idx="324">
                  <c:v>474.60181999999998</c:v>
                </c:pt>
                <c:pt idx="325">
                  <c:v>474.71269999999998</c:v>
                </c:pt>
                <c:pt idx="326">
                  <c:v>474.78577999999999</c:v>
                </c:pt>
                <c:pt idx="327">
                  <c:v>474.86588</c:v>
                </c:pt>
                <c:pt idx="328">
                  <c:v>474.93104</c:v>
                </c:pt>
                <c:pt idx="329">
                  <c:v>475.0016</c:v>
                </c:pt>
                <c:pt idx="330">
                  <c:v>475.06351999999998</c:v>
                </c:pt>
                <c:pt idx="331">
                  <c:v>475.13785999999999</c:v>
                </c:pt>
                <c:pt idx="332">
                  <c:v>475.23200000000003</c:v>
                </c:pt>
                <c:pt idx="333">
                  <c:v>475.31515999999999</c:v>
                </c:pt>
                <c:pt idx="334">
                  <c:v>475.36862000000002</c:v>
                </c:pt>
                <c:pt idx="335">
                  <c:v>475.43774000000002</c:v>
                </c:pt>
                <c:pt idx="336">
                  <c:v>475.49083999999999</c:v>
                </c:pt>
                <c:pt idx="337">
                  <c:v>475.56518</c:v>
                </c:pt>
                <c:pt idx="338">
                  <c:v>475.64672000000002</c:v>
                </c:pt>
                <c:pt idx="339">
                  <c:v>475.75022000000001</c:v>
                </c:pt>
                <c:pt idx="340">
                  <c:v>475.83625999999998</c:v>
                </c:pt>
                <c:pt idx="341">
                  <c:v>475.91726</c:v>
                </c:pt>
                <c:pt idx="342">
                  <c:v>476.00042000000002</c:v>
                </c:pt>
                <c:pt idx="343">
                  <c:v>476.07637999999997</c:v>
                </c:pt>
                <c:pt idx="344">
                  <c:v>476.14496000000003</c:v>
                </c:pt>
                <c:pt idx="345">
                  <c:v>476.18114000000003</c:v>
                </c:pt>
                <c:pt idx="346">
                  <c:v>476.24090000000001</c:v>
                </c:pt>
                <c:pt idx="347">
                  <c:v>476.30786000000001</c:v>
                </c:pt>
                <c:pt idx="348">
                  <c:v>476.38994000000002</c:v>
                </c:pt>
                <c:pt idx="349">
                  <c:v>476.47687999999999</c:v>
                </c:pt>
                <c:pt idx="350">
                  <c:v>476.56328000000002</c:v>
                </c:pt>
                <c:pt idx="351">
                  <c:v>476.65021999999999</c:v>
                </c:pt>
                <c:pt idx="352">
                  <c:v>476.73464000000001</c:v>
                </c:pt>
                <c:pt idx="353">
                  <c:v>476.81186000000002</c:v>
                </c:pt>
                <c:pt idx="354">
                  <c:v>476.89231999999998</c:v>
                </c:pt>
                <c:pt idx="355">
                  <c:v>476.96485999999999</c:v>
                </c:pt>
                <c:pt idx="356">
                  <c:v>477.02138000000002</c:v>
                </c:pt>
                <c:pt idx="357">
                  <c:v>477.05594000000002</c:v>
                </c:pt>
                <c:pt idx="358">
                  <c:v>477.08240000000001</c:v>
                </c:pt>
                <c:pt idx="359">
                  <c:v>477.09338000000002</c:v>
                </c:pt>
                <c:pt idx="360">
                  <c:v>477.10075999999998</c:v>
                </c:pt>
                <c:pt idx="361">
                  <c:v>477.09679999999997</c:v>
                </c:pt>
                <c:pt idx="362">
                  <c:v>477.08744000000002</c:v>
                </c:pt>
                <c:pt idx="363">
                  <c:v>477.08816000000002</c:v>
                </c:pt>
                <c:pt idx="364">
                  <c:v>477.10651999999999</c:v>
                </c:pt>
                <c:pt idx="365">
                  <c:v>477.15332000000001</c:v>
                </c:pt>
                <c:pt idx="366">
                  <c:v>477.24385999999998</c:v>
                </c:pt>
                <c:pt idx="367">
                  <c:v>477.33368000000002</c:v>
                </c:pt>
                <c:pt idx="368">
                  <c:v>477.39758</c:v>
                </c:pt>
                <c:pt idx="369">
                  <c:v>477.46958000000001</c:v>
                </c:pt>
                <c:pt idx="370">
                  <c:v>477.53996000000001</c:v>
                </c:pt>
                <c:pt idx="371">
                  <c:v>477.61448000000001</c:v>
                </c:pt>
                <c:pt idx="372">
                  <c:v>477.6764</c:v>
                </c:pt>
                <c:pt idx="373">
                  <c:v>477.73093999999998</c:v>
                </c:pt>
                <c:pt idx="374">
                  <c:v>477.78026</c:v>
                </c:pt>
                <c:pt idx="375">
                  <c:v>477.80491999999998</c:v>
                </c:pt>
                <c:pt idx="376">
                  <c:v>477.78422</c:v>
                </c:pt>
                <c:pt idx="377">
                  <c:v>477.7124</c:v>
                </c:pt>
                <c:pt idx="378">
                  <c:v>477.62455999999997</c:v>
                </c:pt>
                <c:pt idx="379">
                  <c:v>477.54518000000002</c:v>
                </c:pt>
                <c:pt idx="380">
                  <c:v>477.46832000000001</c:v>
                </c:pt>
                <c:pt idx="381">
                  <c:v>477.44132000000002</c:v>
                </c:pt>
                <c:pt idx="382">
                  <c:v>477.46003999999999</c:v>
                </c:pt>
                <c:pt idx="383">
                  <c:v>477.47948000000002</c:v>
                </c:pt>
                <c:pt idx="384">
                  <c:v>477.50036</c:v>
                </c:pt>
                <c:pt idx="385">
                  <c:v>477.54410000000001</c:v>
                </c:pt>
                <c:pt idx="386">
                  <c:v>477.60926000000001</c:v>
                </c:pt>
                <c:pt idx="387">
                  <c:v>477.67910000000001</c:v>
                </c:pt>
                <c:pt idx="388">
                  <c:v>477.7484</c:v>
                </c:pt>
                <c:pt idx="389">
                  <c:v>477.82958000000002</c:v>
                </c:pt>
                <c:pt idx="390">
                  <c:v>477.92246</c:v>
                </c:pt>
                <c:pt idx="391">
                  <c:v>478.01515999999998</c:v>
                </c:pt>
                <c:pt idx="392">
                  <c:v>478.10120000000001</c:v>
                </c:pt>
                <c:pt idx="393">
                  <c:v>478.17518000000001</c:v>
                </c:pt>
                <c:pt idx="394">
                  <c:v>478.27058</c:v>
                </c:pt>
                <c:pt idx="395">
                  <c:v>478.36130000000003</c:v>
                </c:pt>
                <c:pt idx="396">
                  <c:v>478.44067999999999</c:v>
                </c:pt>
                <c:pt idx="397">
                  <c:v>478.54759999999999</c:v>
                </c:pt>
                <c:pt idx="398">
                  <c:v>478.65433999999999</c:v>
                </c:pt>
                <c:pt idx="399">
                  <c:v>478.74434000000002</c:v>
                </c:pt>
                <c:pt idx="400">
                  <c:v>478.82587999999998</c:v>
                </c:pt>
                <c:pt idx="401">
                  <c:v>478.9076</c:v>
                </c:pt>
                <c:pt idx="402">
                  <c:v>479.00515999999999</c:v>
                </c:pt>
                <c:pt idx="403">
                  <c:v>479.10343999999998</c:v>
                </c:pt>
                <c:pt idx="404">
                  <c:v>479.19506000000001</c:v>
                </c:pt>
                <c:pt idx="405">
                  <c:v>479.24509999999998</c:v>
                </c:pt>
                <c:pt idx="406">
                  <c:v>479.32826</c:v>
                </c:pt>
                <c:pt idx="407">
                  <c:v>479.50033999999999</c:v>
                </c:pt>
                <c:pt idx="408">
                  <c:v>479.69186000000002</c:v>
                </c:pt>
                <c:pt idx="409">
                  <c:v>479.87599999999998</c:v>
                </c:pt>
                <c:pt idx="410">
                  <c:v>480.05293999999998</c:v>
                </c:pt>
                <c:pt idx="411">
                  <c:v>480.24446</c:v>
                </c:pt>
                <c:pt idx="412">
                  <c:v>480.43597999999997</c:v>
                </c:pt>
                <c:pt idx="413">
                  <c:v>480.59834000000001</c:v>
                </c:pt>
                <c:pt idx="414">
                  <c:v>480.79345999999998</c:v>
                </c:pt>
                <c:pt idx="415">
                  <c:v>480.98804000000001</c:v>
                </c:pt>
                <c:pt idx="416">
                  <c:v>481.18045999999998</c:v>
                </c:pt>
                <c:pt idx="417">
                  <c:v>481.35739999999998</c:v>
                </c:pt>
                <c:pt idx="418">
                  <c:v>481.59302000000002</c:v>
                </c:pt>
                <c:pt idx="419">
                  <c:v>481.91935999999998</c:v>
                </c:pt>
                <c:pt idx="420">
                  <c:v>482.27701999999999</c:v>
                </c:pt>
                <c:pt idx="421">
                  <c:v>482.64638000000002</c:v>
                </c:pt>
                <c:pt idx="422">
                  <c:v>482.99846000000002</c:v>
                </c:pt>
                <c:pt idx="423">
                  <c:v>483.34424000000001</c:v>
                </c:pt>
                <c:pt idx="424">
                  <c:v>483.68444</c:v>
                </c:pt>
                <c:pt idx="425">
                  <c:v>483.98360000000002</c:v>
                </c:pt>
                <c:pt idx="426">
                  <c:v>484.27213999999998</c:v>
                </c:pt>
                <c:pt idx="427">
                  <c:v>484.55023999999997</c:v>
                </c:pt>
                <c:pt idx="428">
                  <c:v>484.8143</c:v>
                </c:pt>
                <c:pt idx="429">
                  <c:v>485.05405999999999</c:v>
                </c:pt>
                <c:pt idx="430">
                  <c:v>485.27816000000001</c:v>
                </c:pt>
                <c:pt idx="431">
                  <c:v>485.47615999999999</c:v>
                </c:pt>
                <c:pt idx="432">
                  <c:v>485.64571999999998</c:v>
                </c:pt>
                <c:pt idx="433">
                  <c:v>485.76902000000001</c:v>
                </c:pt>
                <c:pt idx="434">
                  <c:v>485.84012000000001</c:v>
                </c:pt>
                <c:pt idx="435">
                  <c:v>486.12902000000003</c:v>
                </c:pt>
                <c:pt idx="436">
                  <c:v>484.59884</c:v>
                </c:pt>
                <c:pt idx="437">
                  <c:v>481.96994000000001</c:v>
                </c:pt>
                <c:pt idx="438">
                  <c:v>480.43094000000002</c:v>
                </c:pt>
                <c:pt idx="439">
                  <c:v>479.72174000000001</c:v>
                </c:pt>
                <c:pt idx="440">
                  <c:v>479.53093999999999</c:v>
                </c:pt>
                <c:pt idx="441">
                  <c:v>479.65892000000002</c:v>
                </c:pt>
                <c:pt idx="442">
                  <c:v>479.98705999999999</c:v>
                </c:pt>
                <c:pt idx="443">
                  <c:v>480.43975999999998</c:v>
                </c:pt>
                <c:pt idx="444">
                  <c:v>480.99362000000002</c:v>
                </c:pt>
                <c:pt idx="445">
                  <c:v>481.60435999999999</c:v>
                </c:pt>
                <c:pt idx="446">
                  <c:v>482.10872000000001</c:v>
                </c:pt>
                <c:pt idx="447">
                  <c:v>479.35831999999999</c:v>
                </c:pt>
                <c:pt idx="448">
                  <c:v>472.13618000000002</c:v>
                </c:pt>
                <c:pt idx="449">
                  <c:v>464.14832000000001</c:v>
                </c:pt>
                <c:pt idx="450">
                  <c:v>456.42380000000003</c:v>
                </c:pt>
                <c:pt idx="451">
                  <c:v>449.07404000000002</c:v>
                </c:pt>
                <c:pt idx="452">
                  <c:v>442.10372000000001</c:v>
                </c:pt>
                <c:pt idx="453">
                  <c:v>435.50977999999998</c:v>
                </c:pt>
                <c:pt idx="454">
                  <c:v>429.25243999999998</c:v>
                </c:pt>
                <c:pt idx="455">
                  <c:v>423.28003999999999</c:v>
                </c:pt>
                <c:pt idx="456">
                  <c:v>417.57386000000002</c:v>
                </c:pt>
                <c:pt idx="457">
                  <c:v>412.11194</c:v>
                </c:pt>
                <c:pt idx="458">
                  <c:v>406.87826000000001</c:v>
                </c:pt>
                <c:pt idx="459">
                  <c:v>401.82745999999997</c:v>
                </c:pt>
                <c:pt idx="460">
                  <c:v>396.96296000000001</c:v>
                </c:pt>
                <c:pt idx="461">
                  <c:v>392.29268000000002</c:v>
                </c:pt>
                <c:pt idx="462">
                  <c:v>387.77809999999999</c:v>
                </c:pt>
                <c:pt idx="463">
                  <c:v>383.40302000000003</c:v>
                </c:pt>
                <c:pt idx="464">
                  <c:v>379.1705</c:v>
                </c:pt>
                <c:pt idx="465">
                  <c:v>375.06632000000002</c:v>
                </c:pt>
                <c:pt idx="466">
                  <c:v>371.10847999999999</c:v>
                </c:pt>
                <c:pt idx="467">
                  <c:v>367.28312</c:v>
                </c:pt>
                <c:pt idx="468">
                  <c:v>363.55946</c:v>
                </c:pt>
                <c:pt idx="469">
                  <c:v>359.96107999999998</c:v>
                </c:pt>
                <c:pt idx="470">
                  <c:v>356.47483999999997</c:v>
                </c:pt>
                <c:pt idx="471">
                  <c:v>353.06833999999998</c:v>
                </c:pt>
                <c:pt idx="472">
                  <c:v>349.76335999999998</c:v>
                </c:pt>
                <c:pt idx="473">
                  <c:v>346.57303999999999</c:v>
                </c:pt>
                <c:pt idx="474">
                  <c:v>343.47019999999998</c:v>
                </c:pt>
                <c:pt idx="475">
                  <c:v>340.43774000000002</c:v>
                </c:pt>
                <c:pt idx="476">
                  <c:v>337.47548</c:v>
                </c:pt>
                <c:pt idx="477">
                  <c:v>334.56452000000002</c:v>
                </c:pt>
                <c:pt idx="478">
                  <c:v>331.73005999999998</c:v>
                </c:pt>
                <c:pt idx="479">
                  <c:v>328.97534000000002</c:v>
                </c:pt>
                <c:pt idx="480">
                  <c:v>326.28649999999999</c:v>
                </c:pt>
                <c:pt idx="481">
                  <c:v>323.67433999999997</c:v>
                </c:pt>
                <c:pt idx="482">
                  <c:v>321.12067999999999</c:v>
                </c:pt>
                <c:pt idx="483">
                  <c:v>318.63470000000001</c:v>
                </c:pt>
                <c:pt idx="484">
                  <c:v>316.22323999999998</c:v>
                </c:pt>
                <c:pt idx="485">
                  <c:v>313.87333999999998</c:v>
                </c:pt>
                <c:pt idx="486">
                  <c:v>311.5616</c:v>
                </c:pt>
                <c:pt idx="487">
                  <c:v>309.31718000000001</c:v>
                </c:pt>
                <c:pt idx="488">
                  <c:v>307.04899999999998</c:v>
                </c:pt>
                <c:pt idx="489">
                  <c:v>304.6694</c:v>
                </c:pt>
                <c:pt idx="490">
                  <c:v>302.23309999999998</c:v>
                </c:pt>
                <c:pt idx="491">
                  <c:v>298.99435999999997</c:v>
                </c:pt>
                <c:pt idx="492">
                  <c:v>294.67471999999998</c:v>
                </c:pt>
                <c:pt idx="493">
                  <c:v>290.79860000000002</c:v>
                </c:pt>
                <c:pt idx="494">
                  <c:v>287.62466000000001</c:v>
                </c:pt>
                <c:pt idx="495">
                  <c:v>284.80495999999999</c:v>
                </c:pt>
                <c:pt idx="496">
                  <c:v>282.38810000000001</c:v>
                </c:pt>
                <c:pt idx="497">
                  <c:v>280.27346</c:v>
                </c:pt>
                <c:pt idx="498">
                  <c:v>278.31974000000002</c:v>
                </c:pt>
                <c:pt idx="499">
                  <c:v>276.46339999999998</c:v>
                </c:pt>
                <c:pt idx="500">
                  <c:v>274.61786000000001</c:v>
                </c:pt>
                <c:pt idx="501">
                  <c:v>272.82254</c:v>
                </c:pt>
                <c:pt idx="502">
                  <c:v>271.01425999999998</c:v>
                </c:pt>
                <c:pt idx="503">
                  <c:v>269.14945999999998</c:v>
                </c:pt>
                <c:pt idx="504">
                  <c:v>267.35090000000002</c:v>
                </c:pt>
                <c:pt idx="505">
                  <c:v>265.66897999999998</c:v>
                </c:pt>
                <c:pt idx="506">
                  <c:v>264.07868000000002</c:v>
                </c:pt>
                <c:pt idx="507">
                  <c:v>262.56200000000001</c:v>
                </c:pt>
                <c:pt idx="508">
                  <c:v>261.09266000000002</c:v>
                </c:pt>
                <c:pt idx="509">
                  <c:v>259.66291999999999</c:v>
                </c:pt>
                <c:pt idx="510">
                  <c:v>258.27530000000002</c:v>
                </c:pt>
                <c:pt idx="511">
                  <c:v>256.94654000000003</c:v>
                </c:pt>
                <c:pt idx="512">
                  <c:v>255.62894</c:v>
                </c:pt>
                <c:pt idx="513">
                  <c:v>254.34878</c:v>
                </c:pt>
                <c:pt idx="514">
                  <c:v>253.11614</c:v>
                </c:pt>
                <c:pt idx="515">
                  <c:v>251.88061999999999</c:v>
                </c:pt>
                <c:pt idx="516">
                  <c:v>250.6739</c:v>
                </c:pt>
                <c:pt idx="517">
                  <c:v>249.48482000000001</c:v>
                </c:pt>
                <c:pt idx="518">
                  <c:v>248.33696</c:v>
                </c:pt>
                <c:pt idx="519">
                  <c:v>247.18603999999999</c:v>
                </c:pt>
                <c:pt idx="520">
                  <c:v>246.05977999999999</c:v>
                </c:pt>
                <c:pt idx="521">
                  <c:v>244.94054</c:v>
                </c:pt>
                <c:pt idx="522">
                  <c:v>243.85820000000001</c:v>
                </c:pt>
                <c:pt idx="523">
                  <c:v>242.77423999999999</c:v>
                </c:pt>
                <c:pt idx="524">
                  <c:v>241.71997999999999</c:v>
                </c:pt>
                <c:pt idx="525">
                  <c:v>240.66301999999999</c:v>
                </c:pt>
                <c:pt idx="526">
                  <c:v>239.61596</c:v>
                </c:pt>
                <c:pt idx="527">
                  <c:v>238.60489999999999</c:v>
                </c:pt>
                <c:pt idx="528">
                  <c:v>237.58268000000001</c:v>
                </c:pt>
                <c:pt idx="529">
                  <c:v>236.56927999999999</c:v>
                </c:pt>
                <c:pt idx="530">
                  <c:v>235.55822000000001</c:v>
                </c:pt>
                <c:pt idx="531">
                  <c:v>234.56102000000001</c:v>
                </c:pt>
                <c:pt idx="532">
                  <c:v>233.56165999999999</c:v>
                </c:pt>
                <c:pt idx="533">
                  <c:v>232.53926000000001</c:v>
                </c:pt>
                <c:pt idx="534">
                  <c:v>231.50192000000001</c:v>
                </c:pt>
                <c:pt idx="535">
                  <c:v>230.49770000000001</c:v>
                </c:pt>
                <c:pt idx="536">
                  <c:v>229.52498</c:v>
                </c:pt>
                <c:pt idx="537">
                  <c:v>228.57187999999999</c:v>
                </c:pt>
                <c:pt idx="538">
                  <c:v>227.62183999999999</c:v>
                </c:pt>
                <c:pt idx="539">
                  <c:v>226.70384000000001</c:v>
                </c:pt>
                <c:pt idx="540">
                  <c:v>225.80240000000001</c:v>
                </c:pt>
                <c:pt idx="541">
                  <c:v>224.91355999999999</c:v>
                </c:pt>
                <c:pt idx="542">
                  <c:v>224.05441999999999</c:v>
                </c:pt>
                <c:pt idx="543">
                  <c:v>223.19041999999999</c:v>
                </c:pt>
                <c:pt idx="544">
                  <c:v>222.33488</c:v>
                </c:pt>
                <c:pt idx="545">
                  <c:v>221.48455999999999</c:v>
                </c:pt>
                <c:pt idx="546">
                  <c:v>220.65152</c:v>
                </c:pt>
                <c:pt idx="547">
                  <c:v>219.83269999999999</c:v>
                </c:pt>
                <c:pt idx="548">
                  <c:v>219.00757999999999</c:v>
                </c:pt>
                <c:pt idx="549">
                  <c:v>218.19739999999999</c:v>
                </c:pt>
                <c:pt idx="550">
                  <c:v>217.39099999999999</c:v>
                </c:pt>
                <c:pt idx="551">
                  <c:v>216.58766</c:v>
                </c:pt>
                <c:pt idx="552">
                  <c:v>215.78036</c:v>
                </c:pt>
                <c:pt idx="553">
                  <c:v>214.98313999999999</c:v>
                </c:pt>
                <c:pt idx="554">
                  <c:v>214.21111999999999</c:v>
                </c:pt>
                <c:pt idx="555">
                  <c:v>213.43711999999999</c:v>
                </c:pt>
                <c:pt idx="556">
                  <c:v>212.68598</c:v>
                </c:pt>
                <c:pt idx="557">
                  <c:v>211.933346</c:v>
                </c:pt>
                <c:pt idx="558">
                  <c:v>211.19379799999999</c:v>
                </c:pt>
                <c:pt idx="559">
                  <c:v>210.45021800000001</c:v>
                </c:pt>
                <c:pt idx="560">
                  <c:v>209.70760999999999</c:v>
                </c:pt>
                <c:pt idx="561">
                  <c:v>208.97675599999999</c:v>
                </c:pt>
                <c:pt idx="562">
                  <c:v>208.261796</c:v>
                </c:pt>
                <c:pt idx="563">
                  <c:v>207.55202</c:v>
                </c:pt>
                <c:pt idx="564">
                  <c:v>206.84379200000001</c:v>
                </c:pt>
                <c:pt idx="565">
                  <c:v>206.154932</c:v>
                </c:pt>
                <c:pt idx="566">
                  <c:v>205.451762</c:v>
                </c:pt>
                <c:pt idx="567">
                  <c:v>204.765908</c:v>
                </c:pt>
                <c:pt idx="568">
                  <c:v>204.087074</c:v>
                </c:pt>
                <c:pt idx="569">
                  <c:v>203.405036</c:v>
                </c:pt>
                <c:pt idx="570">
                  <c:v>202.73829799999999</c:v>
                </c:pt>
                <c:pt idx="571">
                  <c:v>202.08462800000001</c:v>
                </c:pt>
                <c:pt idx="572">
                  <c:v>201.42874399999999</c:v>
                </c:pt>
                <c:pt idx="573">
                  <c:v>200.78360599999999</c:v>
                </c:pt>
                <c:pt idx="574">
                  <c:v>200.13834199999999</c:v>
                </c:pt>
                <c:pt idx="575">
                  <c:v>199.48839799999999</c:v>
                </c:pt>
                <c:pt idx="576">
                  <c:v>198.85375400000001</c:v>
                </c:pt>
                <c:pt idx="577">
                  <c:v>198.232394</c:v>
                </c:pt>
                <c:pt idx="578">
                  <c:v>197.61238399999999</c:v>
                </c:pt>
                <c:pt idx="579">
                  <c:v>196.977272</c:v>
                </c:pt>
                <c:pt idx="580">
                  <c:v>196.34764999999999</c:v>
                </c:pt>
                <c:pt idx="581">
                  <c:v>195.72065599999999</c:v>
                </c:pt>
                <c:pt idx="582">
                  <c:v>195.11900600000001</c:v>
                </c:pt>
                <c:pt idx="583">
                  <c:v>194.48306600000001</c:v>
                </c:pt>
                <c:pt idx="584">
                  <c:v>193.87977799999999</c:v>
                </c:pt>
                <c:pt idx="585">
                  <c:v>193.27031600000001</c:v>
                </c:pt>
                <c:pt idx="586">
                  <c:v>192.66782000000001</c:v>
                </c:pt>
                <c:pt idx="587">
                  <c:v>192.057818</c:v>
                </c:pt>
                <c:pt idx="588">
                  <c:v>191.43059</c:v>
                </c:pt>
                <c:pt idx="589">
                  <c:v>190.81012999999999</c:v>
                </c:pt>
                <c:pt idx="590">
                  <c:v>190.20149599999999</c:v>
                </c:pt>
                <c:pt idx="591">
                  <c:v>189.62169800000001</c:v>
                </c:pt>
                <c:pt idx="592">
                  <c:v>189.046256</c:v>
                </c:pt>
                <c:pt idx="593">
                  <c:v>188.470598</c:v>
                </c:pt>
                <c:pt idx="594">
                  <c:v>187.89942199999999</c:v>
                </c:pt>
                <c:pt idx="595">
                  <c:v>187.34527399999999</c:v>
                </c:pt>
                <c:pt idx="596">
                  <c:v>186.774314</c:v>
                </c:pt>
                <c:pt idx="597">
                  <c:v>186.2159</c:v>
                </c:pt>
                <c:pt idx="598">
                  <c:v>185.656496</c:v>
                </c:pt>
                <c:pt idx="599">
                  <c:v>185.109422</c:v>
                </c:pt>
                <c:pt idx="600">
                  <c:v>184.57095200000001</c:v>
                </c:pt>
                <c:pt idx="601">
                  <c:v>184.02726200000001</c:v>
                </c:pt>
                <c:pt idx="602">
                  <c:v>183.49721600000001</c:v>
                </c:pt>
                <c:pt idx="603">
                  <c:v>182.97798800000001</c:v>
                </c:pt>
                <c:pt idx="604">
                  <c:v>182.46194600000001</c:v>
                </c:pt>
                <c:pt idx="605">
                  <c:v>181.935914</c:v>
                </c:pt>
                <c:pt idx="606">
                  <c:v>181.43157199999999</c:v>
                </c:pt>
                <c:pt idx="607">
                  <c:v>180.912362</c:v>
                </c:pt>
                <c:pt idx="608">
                  <c:v>180.402602</c:v>
                </c:pt>
                <c:pt idx="609">
                  <c:v>179.86677800000001</c:v>
                </c:pt>
                <c:pt idx="610">
                  <c:v>179.322836</c:v>
                </c:pt>
                <c:pt idx="611">
                  <c:v>178.804652</c:v>
                </c:pt>
                <c:pt idx="612">
                  <c:v>178.27901600000001</c:v>
                </c:pt>
                <c:pt idx="613">
                  <c:v>177.75816800000001</c:v>
                </c:pt>
                <c:pt idx="614">
                  <c:v>177.26806400000001</c:v>
                </c:pt>
                <c:pt idx="615">
                  <c:v>176.77353199999999</c:v>
                </c:pt>
                <c:pt idx="616">
                  <c:v>176.296514</c:v>
                </c:pt>
                <c:pt idx="617">
                  <c:v>175.81976599999999</c:v>
                </c:pt>
                <c:pt idx="618">
                  <c:v>175.34021000000001</c:v>
                </c:pt>
                <c:pt idx="619">
                  <c:v>174.88444999999999</c:v>
                </c:pt>
                <c:pt idx="620">
                  <c:v>174.42989600000001</c:v>
                </c:pt>
                <c:pt idx="621">
                  <c:v>173.977574</c:v>
                </c:pt>
                <c:pt idx="622">
                  <c:v>173.53412599999999</c:v>
                </c:pt>
                <c:pt idx="623">
                  <c:v>173.09618599999999</c:v>
                </c:pt>
                <c:pt idx="624">
                  <c:v>172.655744</c:v>
                </c:pt>
                <c:pt idx="625">
                  <c:v>172.22464400000001</c:v>
                </c:pt>
                <c:pt idx="626">
                  <c:v>171.80218400000001</c:v>
                </c:pt>
                <c:pt idx="627">
                  <c:v>171.364892</c:v>
                </c:pt>
                <c:pt idx="628">
                  <c:v>170.94030799999999</c:v>
                </c:pt>
                <c:pt idx="629">
                  <c:v>170.51531</c:v>
                </c:pt>
                <c:pt idx="630">
                  <c:v>170.09344400000001</c:v>
                </c:pt>
                <c:pt idx="631">
                  <c:v>169.666394</c:v>
                </c:pt>
                <c:pt idx="632">
                  <c:v>169.23911000000001</c:v>
                </c:pt>
                <c:pt idx="633">
                  <c:v>168.81222199999999</c:v>
                </c:pt>
                <c:pt idx="634">
                  <c:v>168.40331599999999</c:v>
                </c:pt>
                <c:pt idx="635">
                  <c:v>167.99804599999999</c:v>
                </c:pt>
                <c:pt idx="636">
                  <c:v>167.59092200000001</c:v>
                </c:pt>
                <c:pt idx="637">
                  <c:v>167.19526400000001</c:v>
                </c:pt>
                <c:pt idx="638">
                  <c:v>166.79217199999999</c:v>
                </c:pt>
                <c:pt idx="639">
                  <c:v>166.38881000000001</c:v>
                </c:pt>
                <c:pt idx="640">
                  <c:v>166.00729999999999</c:v>
                </c:pt>
                <c:pt idx="641">
                  <c:v>165.63408799999999</c:v>
                </c:pt>
                <c:pt idx="642">
                  <c:v>165.248312</c:v>
                </c:pt>
                <c:pt idx="643">
                  <c:v>164.846588</c:v>
                </c:pt>
                <c:pt idx="644">
                  <c:v>164.422742</c:v>
                </c:pt>
                <c:pt idx="645">
                  <c:v>163.99176800000001</c:v>
                </c:pt>
                <c:pt idx="646">
                  <c:v>163.58595800000001</c:v>
                </c:pt>
                <c:pt idx="647">
                  <c:v>163.20041599999999</c:v>
                </c:pt>
                <c:pt idx="648">
                  <c:v>162.824648</c:v>
                </c:pt>
                <c:pt idx="649">
                  <c:v>162.456422</c:v>
                </c:pt>
                <c:pt idx="650">
                  <c:v>162.08675600000001</c:v>
                </c:pt>
                <c:pt idx="651">
                  <c:v>161.700098</c:v>
                </c:pt>
                <c:pt idx="652">
                  <c:v>161.323736</c:v>
                </c:pt>
                <c:pt idx="653">
                  <c:v>160.95466400000001</c:v>
                </c:pt>
                <c:pt idx="654">
                  <c:v>160.570742</c:v>
                </c:pt>
                <c:pt idx="655">
                  <c:v>160.17407600000001</c:v>
                </c:pt>
                <c:pt idx="656">
                  <c:v>159.77528599999999</c:v>
                </c:pt>
                <c:pt idx="657">
                  <c:v>159.37946600000001</c:v>
                </c:pt>
                <c:pt idx="658">
                  <c:v>158.99822599999999</c:v>
                </c:pt>
                <c:pt idx="659">
                  <c:v>158.63205199999999</c:v>
                </c:pt>
                <c:pt idx="660">
                  <c:v>158.27629999999999</c:v>
                </c:pt>
                <c:pt idx="661">
                  <c:v>157.93966399999999</c:v>
                </c:pt>
                <c:pt idx="662">
                  <c:v>157.58902399999999</c:v>
                </c:pt>
                <c:pt idx="663">
                  <c:v>157.24353199999999</c:v>
                </c:pt>
                <c:pt idx="664">
                  <c:v>156.90092000000001</c:v>
                </c:pt>
                <c:pt idx="665">
                  <c:v>156.54309799999999</c:v>
                </c:pt>
                <c:pt idx="666">
                  <c:v>156.18943400000001</c:v>
                </c:pt>
                <c:pt idx="667">
                  <c:v>155.83715599999999</c:v>
                </c:pt>
                <c:pt idx="668">
                  <c:v>155.45706799999999</c:v>
                </c:pt>
                <c:pt idx="669">
                  <c:v>155.07993200000001</c:v>
                </c:pt>
                <c:pt idx="670">
                  <c:v>154.661576</c:v>
                </c:pt>
                <c:pt idx="671">
                  <c:v>154.23735199999999</c:v>
                </c:pt>
                <c:pt idx="672">
                  <c:v>153.84788599999999</c:v>
                </c:pt>
                <c:pt idx="673">
                  <c:v>153.472568</c:v>
                </c:pt>
                <c:pt idx="674">
                  <c:v>153.10785200000001</c:v>
                </c:pt>
                <c:pt idx="675">
                  <c:v>152.7602</c:v>
                </c:pt>
                <c:pt idx="676">
                  <c:v>152.42210600000001</c:v>
                </c:pt>
                <c:pt idx="677">
                  <c:v>152.06086400000001</c:v>
                </c:pt>
                <c:pt idx="678">
                  <c:v>151.61648</c:v>
                </c:pt>
                <c:pt idx="679">
                  <c:v>151.14533</c:v>
                </c:pt>
                <c:pt idx="680">
                  <c:v>150.71117000000001</c:v>
                </c:pt>
                <c:pt idx="681">
                  <c:v>150.29709800000001</c:v>
                </c:pt>
                <c:pt idx="682">
                  <c:v>149.91634400000001</c:v>
                </c:pt>
                <c:pt idx="683">
                  <c:v>149.57149999999999</c:v>
                </c:pt>
                <c:pt idx="684">
                  <c:v>149.23921999999999</c:v>
                </c:pt>
                <c:pt idx="685">
                  <c:v>148.89117200000001</c:v>
                </c:pt>
                <c:pt idx="686">
                  <c:v>148.52984000000001</c:v>
                </c:pt>
                <c:pt idx="687">
                  <c:v>148.17740000000001</c:v>
                </c:pt>
                <c:pt idx="688">
                  <c:v>147.85066399999999</c:v>
                </c:pt>
                <c:pt idx="689">
                  <c:v>147.500474</c:v>
                </c:pt>
                <c:pt idx="690">
                  <c:v>147.15856400000001</c:v>
                </c:pt>
                <c:pt idx="691">
                  <c:v>146.826932</c:v>
                </c:pt>
                <c:pt idx="692">
                  <c:v>146.46900199999999</c:v>
                </c:pt>
                <c:pt idx="693">
                  <c:v>146.061284</c:v>
                </c:pt>
                <c:pt idx="694">
                  <c:v>145.636394</c:v>
                </c:pt>
                <c:pt idx="695">
                  <c:v>145.261562</c:v>
                </c:pt>
                <c:pt idx="696">
                  <c:v>144.93633800000001</c:v>
                </c:pt>
                <c:pt idx="697">
                  <c:v>144.63199399999999</c:v>
                </c:pt>
                <c:pt idx="698">
                  <c:v>144.35297600000001</c:v>
                </c:pt>
                <c:pt idx="699">
                  <c:v>144.073058</c:v>
                </c:pt>
                <c:pt idx="700">
                  <c:v>143.787398</c:v>
                </c:pt>
                <c:pt idx="701">
                  <c:v>143.457188</c:v>
                </c:pt>
                <c:pt idx="702">
                  <c:v>143.06845999999999</c:v>
                </c:pt>
                <c:pt idx="703">
                  <c:v>142.69442000000001</c:v>
                </c:pt>
                <c:pt idx="704">
                  <c:v>142.33766</c:v>
                </c:pt>
                <c:pt idx="705">
                  <c:v>141.973232</c:v>
                </c:pt>
                <c:pt idx="706">
                  <c:v>141.60461000000001</c:v>
                </c:pt>
                <c:pt idx="707">
                  <c:v>141.221048</c:v>
                </c:pt>
                <c:pt idx="708">
                  <c:v>140.84501</c:v>
                </c:pt>
                <c:pt idx="709">
                  <c:v>140.462222</c:v>
                </c:pt>
                <c:pt idx="710">
                  <c:v>140.10747799999999</c:v>
                </c:pt>
                <c:pt idx="711">
                  <c:v>139.763642</c:v>
                </c:pt>
                <c:pt idx="712">
                  <c:v>139.43789599999999</c:v>
                </c:pt>
                <c:pt idx="713">
                  <c:v>139.15713199999999</c:v>
                </c:pt>
                <c:pt idx="714">
                  <c:v>138.922124</c:v>
                </c:pt>
                <c:pt idx="715">
                  <c:v>138.682076</c:v>
                </c:pt>
                <c:pt idx="716">
                  <c:v>138.45812000000001</c:v>
                </c:pt>
                <c:pt idx="717">
                  <c:v>138.24348800000001</c:v>
                </c:pt>
                <c:pt idx="718">
                  <c:v>138.03155599999999</c:v>
                </c:pt>
                <c:pt idx="719">
                  <c:v>137.807492</c:v>
                </c:pt>
                <c:pt idx="720">
                  <c:v>137.585048</c:v>
                </c:pt>
                <c:pt idx="721">
                  <c:v>137.340788</c:v>
                </c:pt>
                <c:pt idx="722">
                  <c:v>137.073398</c:v>
                </c:pt>
                <c:pt idx="723">
                  <c:v>136.82453000000001</c:v>
                </c:pt>
                <c:pt idx="724">
                  <c:v>136.57631000000001</c:v>
                </c:pt>
                <c:pt idx="725">
                  <c:v>136.34186</c:v>
                </c:pt>
                <c:pt idx="726">
                  <c:v>136.13043200000001</c:v>
                </c:pt>
                <c:pt idx="727">
                  <c:v>135.91970599999999</c:v>
                </c:pt>
                <c:pt idx="728">
                  <c:v>135.69224</c:v>
                </c:pt>
                <c:pt idx="729">
                  <c:v>135.45503600000001</c:v>
                </c:pt>
                <c:pt idx="730">
                  <c:v>135.20917399999999</c:v>
                </c:pt>
                <c:pt idx="731">
                  <c:v>134.945582</c:v>
                </c:pt>
                <c:pt idx="732">
                  <c:v>134.69009</c:v>
                </c:pt>
                <c:pt idx="733">
                  <c:v>134.44786400000001</c:v>
                </c:pt>
                <c:pt idx="734">
                  <c:v>134.21670800000001</c:v>
                </c:pt>
                <c:pt idx="735">
                  <c:v>133.98593</c:v>
                </c:pt>
                <c:pt idx="736">
                  <c:v>133.76494400000001</c:v>
                </c:pt>
                <c:pt idx="737">
                  <c:v>133.53314</c:v>
                </c:pt>
                <c:pt idx="738">
                  <c:v>133.27726999999999</c:v>
                </c:pt>
                <c:pt idx="739">
                  <c:v>132.99861200000001</c:v>
                </c:pt>
                <c:pt idx="740">
                  <c:v>132.71009000000001</c:v>
                </c:pt>
                <c:pt idx="741">
                  <c:v>132.46203199999999</c:v>
                </c:pt>
                <c:pt idx="742">
                  <c:v>132.237842</c:v>
                </c:pt>
                <c:pt idx="743">
                  <c:v>132.02276000000001</c:v>
                </c:pt>
                <c:pt idx="744">
                  <c:v>131.79452000000001</c:v>
                </c:pt>
                <c:pt idx="745">
                  <c:v>131.55803599999999</c:v>
                </c:pt>
                <c:pt idx="746">
                  <c:v>131.337446</c:v>
                </c:pt>
                <c:pt idx="747">
                  <c:v>131.12407400000001</c:v>
                </c:pt>
                <c:pt idx="748">
                  <c:v>130.89552800000001</c:v>
                </c:pt>
                <c:pt idx="749">
                  <c:v>130.62038000000001</c:v>
                </c:pt>
                <c:pt idx="750">
                  <c:v>130.33119199999999</c:v>
                </c:pt>
                <c:pt idx="751">
                  <c:v>130.02506600000001</c:v>
                </c:pt>
                <c:pt idx="752">
                  <c:v>129.720146</c:v>
                </c:pt>
                <c:pt idx="753">
                  <c:v>129.42742999999999</c:v>
                </c:pt>
                <c:pt idx="754">
                  <c:v>129.13014200000001</c:v>
                </c:pt>
                <c:pt idx="755">
                  <c:v>128.85780199999999</c:v>
                </c:pt>
                <c:pt idx="756">
                  <c:v>128.61829399999999</c:v>
                </c:pt>
                <c:pt idx="757">
                  <c:v>128.38487000000001</c:v>
                </c:pt>
                <c:pt idx="758">
                  <c:v>128.16579200000001</c:v>
                </c:pt>
                <c:pt idx="759">
                  <c:v>127.936004</c:v>
                </c:pt>
                <c:pt idx="760">
                  <c:v>127.73143399999999</c:v>
                </c:pt>
                <c:pt idx="761">
                  <c:v>127.515794</c:v>
                </c:pt>
                <c:pt idx="762">
                  <c:v>127.28287400000001</c:v>
                </c:pt>
                <c:pt idx="763">
                  <c:v>127.04235799999999</c:v>
                </c:pt>
                <c:pt idx="764">
                  <c:v>126.796442</c:v>
                </c:pt>
                <c:pt idx="765">
                  <c:v>126.572468</c:v>
                </c:pt>
                <c:pt idx="766">
                  <c:v>126.365054</c:v>
                </c:pt>
                <c:pt idx="767">
                  <c:v>126.177764</c:v>
                </c:pt>
                <c:pt idx="768">
                  <c:v>125.97546199999999</c:v>
                </c:pt>
                <c:pt idx="769">
                  <c:v>125.774708</c:v>
                </c:pt>
                <c:pt idx="770">
                  <c:v>125.565332</c:v>
                </c:pt>
                <c:pt idx="771">
                  <c:v>125.386988</c:v>
                </c:pt>
                <c:pt idx="772">
                  <c:v>125.185154</c:v>
                </c:pt>
                <c:pt idx="773">
                  <c:v>124.97367199999999</c:v>
                </c:pt>
                <c:pt idx="774">
                  <c:v>124.76780599999999</c:v>
                </c:pt>
                <c:pt idx="775">
                  <c:v>124.570238</c:v>
                </c:pt>
                <c:pt idx="776">
                  <c:v>124.380662</c:v>
                </c:pt>
                <c:pt idx="777">
                  <c:v>124.17920599999999</c:v>
                </c:pt>
                <c:pt idx="778">
                  <c:v>123.995606</c:v>
                </c:pt>
                <c:pt idx="779">
                  <c:v>123.81956599999999</c:v>
                </c:pt>
                <c:pt idx="780">
                  <c:v>123.640592</c:v>
                </c:pt>
                <c:pt idx="781">
                  <c:v>123.46997</c:v>
                </c:pt>
                <c:pt idx="782">
                  <c:v>123.287054</c:v>
                </c:pt>
                <c:pt idx="783">
                  <c:v>123.041138</c:v>
                </c:pt>
                <c:pt idx="784">
                  <c:v>122.801558</c:v>
                </c:pt>
                <c:pt idx="785">
                  <c:v>122.57168</c:v>
                </c:pt>
                <c:pt idx="786">
                  <c:v>122.36640800000001</c:v>
                </c:pt>
                <c:pt idx="787">
                  <c:v>122.175662</c:v>
                </c:pt>
                <c:pt idx="788">
                  <c:v>121.996742</c:v>
                </c:pt>
                <c:pt idx="789">
                  <c:v>121.814618</c:v>
                </c:pt>
                <c:pt idx="790">
                  <c:v>121.65697400000001</c:v>
                </c:pt>
                <c:pt idx="791">
                  <c:v>121.47564199999999</c:v>
                </c:pt>
                <c:pt idx="792">
                  <c:v>121.302662</c:v>
                </c:pt>
                <c:pt idx="793">
                  <c:v>121.13873599999999</c:v>
                </c:pt>
                <c:pt idx="794">
                  <c:v>120.99061399999999</c:v>
                </c:pt>
                <c:pt idx="795">
                  <c:v>120.84222200000001</c:v>
                </c:pt>
                <c:pt idx="796">
                  <c:v>120.716798</c:v>
                </c:pt>
                <c:pt idx="797">
                  <c:v>120.55652600000001</c:v>
                </c:pt>
                <c:pt idx="798">
                  <c:v>120.393896</c:v>
                </c:pt>
                <c:pt idx="799">
                  <c:v>120.24069799999999</c:v>
                </c:pt>
                <c:pt idx="800">
                  <c:v>120.08947999999999</c:v>
                </c:pt>
                <c:pt idx="801">
                  <c:v>119.93225</c:v>
                </c:pt>
                <c:pt idx="802">
                  <c:v>119.742548</c:v>
                </c:pt>
                <c:pt idx="803">
                  <c:v>119.540678</c:v>
                </c:pt>
                <c:pt idx="804">
                  <c:v>119.341904</c:v>
                </c:pt>
                <c:pt idx="805">
                  <c:v>119.142464</c:v>
                </c:pt>
                <c:pt idx="806">
                  <c:v>118.95013400000001</c:v>
                </c:pt>
                <c:pt idx="807">
                  <c:v>118.771844</c:v>
                </c:pt>
                <c:pt idx="808">
                  <c:v>118.583564</c:v>
                </c:pt>
                <c:pt idx="809">
                  <c:v>118.380398</c:v>
                </c:pt>
                <c:pt idx="810">
                  <c:v>118.186988</c:v>
                </c:pt>
                <c:pt idx="811">
                  <c:v>118.008824</c:v>
                </c:pt>
                <c:pt idx="812">
                  <c:v>117.81456799999999</c:v>
                </c:pt>
                <c:pt idx="813">
                  <c:v>117.617306</c:v>
                </c:pt>
                <c:pt idx="814">
                  <c:v>117.44231000000001</c:v>
                </c:pt>
                <c:pt idx="815">
                  <c:v>117.25088</c:v>
                </c:pt>
                <c:pt idx="816">
                  <c:v>117.04812800000001</c:v>
                </c:pt>
                <c:pt idx="817">
                  <c:v>116.87680400000001</c:v>
                </c:pt>
                <c:pt idx="818">
                  <c:v>116.72076199999999</c:v>
                </c:pt>
                <c:pt idx="819">
                  <c:v>116.55977</c:v>
                </c:pt>
                <c:pt idx="820">
                  <c:v>116.40317</c:v>
                </c:pt>
                <c:pt idx="821">
                  <c:v>116.239082</c:v>
                </c:pt>
                <c:pt idx="822">
                  <c:v>116.068136</c:v>
                </c:pt>
                <c:pt idx="823">
                  <c:v>115.87963999999999</c:v>
                </c:pt>
                <c:pt idx="824">
                  <c:v>115.666826</c:v>
                </c:pt>
                <c:pt idx="825">
                  <c:v>115.455326</c:v>
                </c:pt>
                <c:pt idx="826">
                  <c:v>115.27296800000001</c:v>
                </c:pt>
                <c:pt idx="827">
                  <c:v>115.07718199999999</c:v>
                </c:pt>
                <c:pt idx="828">
                  <c:v>114.88964</c:v>
                </c:pt>
                <c:pt idx="829">
                  <c:v>114.740726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BC1-4C24-828D-CE0B80A9DFC6}"/>
            </c:ext>
          </c:extLst>
        </c:ser>
        <c:ser>
          <c:idx val="1"/>
          <c:order val="1"/>
          <c:tx>
            <c:strRef>
              <c:f>'10-4-2022 9-35-35 AM'!$C$1</c:f>
              <c:strCache>
                <c:ptCount val="1"/>
                <c:pt idx="0">
                  <c:v>TC2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'10-4-2022 9-35-35 AM'!$A$2:$A$831</c:f>
              <c:strCache>
                <c:ptCount val="830"/>
                <c:pt idx="0">
                  <c:v>1.01</c:v>
                </c:pt>
                <c:pt idx="1">
                  <c:v>1.99</c:v>
                </c:pt>
                <c:pt idx="2">
                  <c:v>1.00</c:v>
                </c:pt>
                <c:pt idx="3">
                  <c:v>1.99</c:v>
                </c:pt>
                <c:pt idx="4">
                  <c:v>3.00</c:v>
                </c:pt>
                <c:pt idx="5">
                  <c:v>4.00</c:v>
                </c:pt>
                <c:pt idx="6">
                  <c:v>5.00</c:v>
                </c:pt>
                <c:pt idx="7">
                  <c:v>5.99</c:v>
                </c:pt>
                <c:pt idx="8">
                  <c:v>7.00</c:v>
                </c:pt>
                <c:pt idx="9">
                  <c:v>8.00</c:v>
                </c:pt>
                <c:pt idx="10">
                  <c:v>9.00</c:v>
                </c:pt>
                <c:pt idx="11">
                  <c:v>10.00</c:v>
                </c:pt>
                <c:pt idx="12">
                  <c:v>11.00</c:v>
                </c:pt>
                <c:pt idx="13">
                  <c:v>12.00</c:v>
                </c:pt>
                <c:pt idx="14">
                  <c:v>12.99</c:v>
                </c:pt>
                <c:pt idx="15">
                  <c:v>14.00</c:v>
                </c:pt>
                <c:pt idx="16">
                  <c:v>15.00</c:v>
                </c:pt>
                <c:pt idx="17">
                  <c:v>16.00</c:v>
                </c:pt>
                <c:pt idx="18">
                  <c:v>16.99</c:v>
                </c:pt>
                <c:pt idx="19">
                  <c:v>18.00</c:v>
                </c:pt>
                <c:pt idx="20">
                  <c:v>19.00</c:v>
                </c:pt>
                <c:pt idx="21">
                  <c:v>20.00</c:v>
                </c:pt>
                <c:pt idx="22">
                  <c:v>21.00</c:v>
                </c:pt>
                <c:pt idx="23">
                  <c:v>22.00</c:v>
                </c:pt>
                <c:pt idx="24">
                  <c:v>23.00</c:v>
                </c:pt>
                <c:pt idx="25">
                  <c:v>23.99</c:v>
                </c:pt>
                <c:pt idx="26">
                  <c:v>25.00</c:v>
                </c:pt>
                <c:pt idx="27">
                  <c:v>26.00</c:v>
                </c:pt>
                <c:pt idx="28">
                  <c:v>27.00</c:v>
                </c:pt>
                <c:pt idx="29">
                  <c:v>27.99</c:v>
                </c:pt>
                <c:pt idx="30">
                  <c:v>29.00</c:v>
                </c:pt>
                <c:pt idx="31">
                  <c:v>30.00</c:v>
                </c:pt>
                <c:pt idx="32">
                  <c:v>30.99</c:v>
                </c:pt>
                <c:pt idx="33">
                  <c:v>32.00</c:v>
                </c:pt>
                <c:pt idx="34">
                  <c:v>33.00</c:v>
                </c:pt>
                <c:pt idx="35">
                  <c:v>34.00</c:v>
                </c:pt>
                <c:pt idx="36">
                  <c:v>34.99</c:v>
                </c:pt>
                <c:pt idx="37">
                  <c:v>36.00</c:v>
                </c:pt>
                <c:pt idx="38">
                  <c:v>37.00</c:v>
                </c:pt>
                <c:pt idx="39">
                  <c:v>38.00</c:v>
                </c:pt>
                <c:pt idx="40">
                  <c:v>39.01</c:v>
                </c:pt>
                <c:pt idx="41">
                  <c:v>40.00</c:v>
                </c:pt>
                <c:pt idx="42">
                  <c:v>41.00</c:v>
                </c:pt>
                <c:pt idx="43">
                  <c:v>41.99</c:v>
                </c:pt>
                <c:pt idx="44">
                  <c:v>43.00</c:v>
                </c:pt>
                <c:pt idx="45">
                  <c:v>44.00</c:v>
                </c:pt>
                <c:pt idx="46">
                  <c:v>45.00</c:v>
                </c:pt>
                <c:pt idx="47">
                  <c:v>45.99</c:v>
                </c:pt>
                <c:pt idx="48">
                  <c:v>47.00</c:v>
                </c:pt>
                <c:pt idx="49">
                  <c:v>48.00</c:v>
                </c:pt>
                <c:pt idx="50">
                  <c:v>49.00</c:v>
                </c:pt>
                <c:pt idx="51">
                  <c:v>50.00</c:v>
                </c:pt>
                <c:pt idx="52">
                  <c:v>51.00</c:v>
                </c:pt>
                <c:pt idx="53">
                  <c:v>52.00</c:v>
                </c:pt>
                <c:pt idx="54">
                  <c:v>52.99</c:v>
                </c:pt>
                <c:pt idx="55">
                  <c:v>54.00</c:v>
                </c:pt>
                <c:pt idx="56">
                  <c:v>55.00</c:v>
                </c:pt>
                <c:pt idx="57">
                  <c:v>56.00</c:v>
                </c:pt>
                <c:pt idx="58">
                  <c:v>56.99</c:v>
                </c:pt>
                <c:pt idx="59">
                  <c:v>58.00</c:v>
                </c:pt>
                <c:pt idx="60">
                  <c:v>59.00</c:v>
                </c:pt>
                <c:pt idx="61">
                  <c:v>60.00</c:v>
                </c:pt>
                <c:pt idx="62">
                  <c:v>61.00</c:v>
                </c:pt>
                <c:pt idx="63">
                  <c:v>62.00</c:v>
                </c:pt>
                <c:pt idx="64">
                  <c:v>63.00</c:v>
                </c:pt>
                <c:pt idx="65">
                  <c:v>63.99</c:v>
                </c:pt>
                <c:pt idx="66">
                  <c:v>65.00</c:v>
                </c:pt>
                <c:pt idx="67">
                  <c:v>66.00</c:v>
                </c:pt>
                <c:pt idx="68">
                  <c:v>67.00</c:v>
                </c:pt>
                <c:pt idx="69">
                  <c:v>67.99</c:v>
                </c:pt>
                <c:pt idx="70">
                  <c:v>69.00</c:v>
                </c:pt>
                <c:pt idx="71">
                  <c:v>70.00</c:v>
                </c:pt>
                <c:pt idx="72">
                  <c:v>71.00</c:v>
                </c:pt>
                <c:pt idx="73">
                  <c:v>72.00</c:v>
                </c:pt>
                <c:pt idx="74">
                  <c:v>73.00</c:v>
                </c:pt>
                <c:pt idx="75">
                  <c:v>74.00</c:v>
                </c:pt>
                <c:pt idx="76">
                  <c:v>74.99</c:v>
                </c:pt>
                <c:pt idx="77">
                  <c:v>76.00</c:v>
                </c:pt>
                <c:pt idx="78">
                  <c:v>77.00</c:v>
                </c:pt>
                <c:pt idx="79">
                  <c:v>78.00</c:v>
                </c:pt>
                <c:pt idx="80">
                  <c:v>78.99</c:v>
                </c:pt>
                <c:pt idx="81">
                  <c:v>80.00</c:v>
                </c:pt>
                <c:pt idx="82">
                  <c:v>81.00</c:v>
                </c:pt>
                <c:pt idx="83">
                  <c:v>81.99</c:v>
                </c:pt>
                <c:pt idx="84">
                  <c:v>83.00</c:v>
                </c:pt>
                <c:pt idx="85">
                  <c:v>84.00</c:v>
                </c:pt>
                <c:pt idx="86">
                  <c:v>85.00</c:v>
                </c:pt>
                <c:pt idx="87">
                  <c:v>85.99</c:v>
                </c:pt>
                <c:pt idx="88">
                  <c:v>87.00</c:v>
                </c:pt>
                <c:pt idx="89">
                  <c:v>88.00</c:v>
                </c:pt>
                <c:pt idx="90">
                  <c:v>89.00</c:v>
                </c:pt>
                <c:pt idx="91">
                  <c:v>90.01</c:v>
                </c:pt>
                <c:pt idx="92">
                  <c:v>91.00</c:v>
                </c:pt>
                <c:pt idx="93">
                  <c:v>92.00</c:v>
                </c:pt>
                <c:pt idx="94">
                  <c:v>92.99</c:v>
                </c:pt>
                <c:pt idx="95">
                  <c:v>94.00</c:v>
                </c:pt>
                <c:pt idx="96">
                  <c:v>95.00</c:v>
                </c:pt>
                <c:pt idx="97">
                  <c:v>96.00</c:v>
                </c:pt>
                <c:pt idx="98">
                  <c:v>96.99</c:v>
                </c:pt>
                <c:pt idx="99">
                  <c:v>98.00</c:v>
                </c:pt>
                <c:pt idx="100">
                  <c:v>99.00</c:v>
                </c:pt>
                <c:pt idx="101">
                  <c:v>100.00</c:v>
                </c:pt>
                <c:pt idx="102">
                  <c:v>101.00</c:v>
                </c:pt>
                <c:pt idx="103">
                  <c:v>102.00</c:v>
                </c:pt>
                <c:pt idx="104">
                  <c:v>103.00</c:v>
                </c:pt>
                <c:pt idx="105">
                  <c:v>103.99</c:v>
                </c:pt>
                <c:pt idx="106">
                  <c:v>105.00</c:v>
                </c:pt>
                <c:pt idx="107">
                  <c:v>106.00</c:v>
                </c:pt>
                <c:pt idx="108">
                  <c:v>107.00</c:v>
                </c:pt>
                <c:pt idx="109">
                  <c:v>107.99</c:v>
                </c:pt>
                <c:pt idx="110">
                  <c:v>109.00</c:v>
                </c:pt>
                <c:pt idx="111">
                  <c:v>110.00</c:v>
                </c:pt>
                <c:pt idx="112">
                  <c:v>111.00</c:v>
                </c:pt>
                <c:pt idx="113">
                  <c:v>112.00</c:v>
                </c:pt>
                <c:pt idx="114">
                  <c:v>113.00</c:v>
                </c:pt>
                <c:pt idx="115">
                  <c:v>114.00</c:v>
                </c:pt>
                <c:pt idx="116">
                  <c:v>114.99</c:v>
                </c:pt>
                <c:pt idx="117">
                  <c:v>116.00</c:v>
                </c:pt>
                <c:pt idx="118">
                  <c:v>117.00</c:v>
                </c:pt>
                <c:pt idx="119">
                  <c:v>118.00</c:v>
                </c:pt>
                <c:pt idx="120">
                  <c:v>118.99</c:v>
                </c:pt>
                <c:pt idx="121">
                  <c:v>120.00</c:v>
                </c:pt>
                <c:pt idx="122">
                  <c:v>121.00</c:v>
                </c:pt>
                <c:pt idx="123">
                  <c:v>122.00</c:v>
                </c:pt>
                <c:pt idx="124">
                  <c:v>123.00</c:v>
                </c:pt>
                <c:pt idx="125">
                  <c:v>124.00</c:v>
                </c:pt>
                <c:pt idx="126">
                  <c:v>125.00</c:v>
                </c:pt>
                <c:pt idx="127">
                  <c:v>125.99</c:v>
                </c:pt>
                <c:pt idx="128">
                  <c:v>127.00</c:v>
                </c:pt>
                <c:pt idx="129">
                  <c:v>128.00</c:v>
                </c:pt>
                <c:pt idx="130">
                  <c:v>129.00</c:v>
                </c:pt>
                <c:pt idx="131">
                  <c:v>129.99</c:v>
                </c:pt>
                <c:pt idx="132">
                  <c:v>131.00</c:v>
                </c:pt>
                <c:pt idx="133">
                  <c:v>132.00</c:v>
                </c:pt>
                <c:pt idx="134">
                  <c:v>132.99</c:v>
                </c:pt>
                <c:pt idx="135">
                  <c:v>134.00</c:v>
                </c:pt>
                <c:pt idx="136">
                  <c:v>135.00</c:v>
                </c:pt>
                <c:pt idx="137">
                  <c:v>136.00</c:v>
                </c:pt>
                <c:pt idx="138">
                  <c:v>136.99</c:v>
                </c:pt>
                <c:pt idx="139">
                  <c:v>138.00</c:v>
                </c:pt>
                <c:pt idx="140">
                  <c:v>139.00</c:v>
                </c:pt>
                <c:pt idx="141">
                  <c:v>140.00</c:v>
                </c:pt>
                <c:pt idx="142">
                  <c:v>141.01</c:v>
                </c:pt>
                <c:pt idx="143">
                  <c:v>142.00</c:v>
                </c:pt>
                <c:pt idx="144">
                  <c:v>143.00</c:v>
                </c:pt>
                <c:pt idx="145">
                  <c:v>143.99</c:v>
                </c:pt>
                <c:pt idx="146">
                  <c:v>145.00</c:v>
                </c:pt>
                <c:pt idx="147">
                  <c:v>146.00</c:v>
                </c:pt>
                <c:pt idx="148">
                  <c:v>147.00</c:v>
                </c:pt>
                <c:pt idx="149">
                  <c:v>147.99</c:v>
                </c:pt>
                <c:pt idx="150">
                  <c:v>149.00</c:v>
                </c:pt>
                <c:pt idx="151">
                  <c:v>150.00</c:v>
                </c:pt>
                <c:pt idx="152">
                  <c:v>151.00</c:v>
                </c:pt>
                <c:pt idx="153">
                  <c:v>152.00</c:v>
                </c:pt>
                <c:pt idx="154">
                  <c:v>153.00</c:v>
                </c:pt>
                <c:pt idx="155">
                  <c:v>154.00</c:v>
                </c:pt>
                <c:pt idx="156">
                  <c:v>154.99</c:v>
                </c:pt>
                <c:pt idx="157">
                  <c:v>156.00</c:v>
                </c:pt>
                <c:pt idx="158">
                  <c:v>157.00</c:v>
                </c:pt>
                <c:pt idx="159">
                  <c:v>158.00</c:v>
                </c:pt>
                <c:pt idx="160">
                  <c:v>158.99</c:v>
                </c:pt>
                <c:pt idx="161">
                  <c:v>160.00</c:v>
                </c:pt>
                <c:pt idx="162">
                  <c:v>161.00</c:v>
                </c:pt>
                <c:pt idx="163">
                  <c:v>161.99</c:v>
                </c:pt>
                <c:pt idx="164">
                  <c:v>163.00</c:v>
                </c:pt>
                <c:pt idx="165">
                  <c:v>164.00</c:v>
                </c:pt>
                <c:pt idx="166">
                  <c:v>165.00</c:v>
                </c:pt>
                <c:pt idx="167">
                  <c:v>165.99</c:v>
                </c:pt>
                <c:pt idx="168">
                  <c:v>167.00</c:v>
                </c:pt>
                <c:pt idx="169">
                  <c:v>168.00</c:v>
                </c:pt>
                <c:pt idx="170">
                  <c:v>169.00</c:v>
                </c:pt>
                <c:pt idx="171">
                  <c:v>169.99</c:v>
                </c:pt>
                <c:pt idx="172">
                  <c:v>171.00</c:v>
                </c:pt>
                <c:pt idx="173">
                  <c:v>172.00</c:v>
                </c:pt>
                <c:pt idx="174">
                  <c:v>172.99</c:v>
                </c:pt>
                <c:pt idx="175">
                  <c:v>174.00</c:v>
                </c:pt>
                <c:pt idx="176">
                  <c:v>175.00</c:v>
                </c:pt>
                <c:pt idx="177">
                  <c:v>176.00</c:v>
                </c:pt>
                <c:pt idx="178">
                  <c:v>176.99</c:v>
                </c:pt>
                <c:pt idx="179">
                  <c:v>178.00</c:v>
                </c:pt>
                <c:pt idx="180">
                  <c:v>179.00</c:v>
                </c:pt>
                <c:pt idx="181">
                  <c:v>180.00</c:v>
                </c:pt>
                <c:pt idx="182">
                  <c:v>181.01</c:v>
                </c:pt>
                <c:pt idx="183">
                  <c:v>182.00</c:v>
                </c:pt>
                <c:pt idx="184">
                  <c:v>183.00</c:v>
                </c:pt>
                <c:pt idx="185">
                  <c:v>183.99</c:v>
                </c:pt>
                <c:pt idx="186">
                  <c:v>185.00</c:v>
                </c:pt>
                <c:pt idx="187">
                  <c:v>186.00</c:v>
                </c:pt>
                <c:pt idx="188">
                  <c:v>187.00</c:v>
                </c:pt>
                <c:pt idx="189">
                  <c:v>187.99</c:v>
                </c:pt>
                <c:pt idx="190">
                  <c:v>189.00</c:v>
                </c:pt>
                <c:pt idx="191">
                  <c:v>190.00</c:v>
                </c:pt>
                <c:pt idx="192">
                  <c:v>191.00</c:v>
                </c:pt>
                <c:pt idx="193">
                  <c:v>192.00</c:v>
                </c:pt>
                <c:pt idx="194">
                  <c:v>193.00</c:v>
                </c:pt>
                <c:pt idx="195">
                  <c:v>194.00</c:v>
                </c:pt>
                <c:pt idx="196">
                  <c:v>194.99</c:v>
                </c:pt>
                <c:pt idx="197">
                  <c:v>196.00</c:v>
                </c:pt>
                <c:pt idx="198">
                  <c:v>197.00</c:v>
                </c:pt>
                <c:pt idx="199">
                  <c:v>198.00</c:v>
                </c:pt>
                <c:pt idx="200">
                  <c:v>198.99</c:v>
                </c:pt>
                <c:pt idx="201">
                  <c:v>200.00</c:v>
                </c:pt>
                <c:pt idx="202">
                  <c:v>201.00</c:v>
                </c:pt>
                <c:pt idx="203">
                  <c:v>201.99</c:v>
                </c:pt>
                <c:pt idx="204">
                  <c:v>203.00</c:v>
                </c:pt>
                <c:pt idx="205">
                  <c:v>204.00</c:v>
                </c:pt>
                <c:pt idx="206">
                  <c:v>205.00</c:v>
                </c:pt>
                <c:pt idx="207">
                  <c:v>205.99</c:v>
                </c:pt>
                <c:pt idx="208">
                  <c:v>207.00</c:v>
                </c:pt>
                <c:pt idx="209">
                  <c:v>208.00</c:v>
                </c:pt>
                <c:pt idx="210">
                  <c:v>209.00</c:v>
                </c:pt>
                <c:pt idx="211">
                  <c:v>210.01</c:v>
                </c:pt>
                <c:pt idx="212">
                  <c:v>211.00</c:v>
                </c:pt>
                <c:pt idx="213">
                  <c:v>212.00</c:v>
                </c:pt>
                <c:pt idx="214">
                  <c:v>212.99</c:v>
                </c:pt>
                <c:pt idx="215">
                  <c:v>214.00</c:v>
                </c:pt>
                <c:pt idx="216">
                  <c:v>215.00</c:v>
                </c:pt>
                <c:pt idx="217">
                  <c:v>216.00</c:v>
                </c:pt>
                <c:pt idx="218">
                  <c:v>216.99</c:v>
                </c:pt>
                <c:pt idx="219">
                  <c:v>218.00</c:v>
                </c:pt>
                <c:pt idx="220">
                  <c:v>219.00</c:v>
                </c:pt>
                <c:pt idx="221">
                  <c:v>220.00</c:v>
                </c:pt>
                <c:pt idx="222">
                  <c:v>221.00</c:v>
                </c:pt>
                <c:pt idx="223">
                  <c:v>222.00</c:v>
                </c:pt>
                <c:pt idx="224">
                  <c:v>223.00</c:v>
                </c:pt>
                <c:pt idx="225">
                  <c:v>223.99</c:v>
                </c:pt>
                <c:pt idx="226">
                  <c:v>225.00</c:v>
                </c:pt>
                <c:pt idx="227">
                  <c:v>226.00</c:v>
                </c:pt>
                <c:pt idx="228">
                  <c:v>227.00</c:v>
                </c:pt>
                <c:pt idx="229">
                  <c:v>227.99</c:v>
                </c:pt>
                <c:pt idx="230">
                  <c:v>229.00</c:v>
                </c:pt>
                <c:pt idx="231">
                  <c:v>230.00</c:v>
                </c:pt>
                <c:pt idx="232">
                  <c:v>231.00</c:v>
                </c:pt>
                <c:pt idx="233">
                  <c:v>232.00</c:v>
                </c:pt>
                <c:pt idx="234">
                  <c:v>233.00</c:v>
                </c:pt>
                <c:pt idx="235">
                  <c:v>234.00</c:v>
                </c:pt>
                <c:pt idx="236">
                  <c:v>234.99</c:v>
                </c:pt>
                <c:pt idx="237">
                  <c:v>236.00</c:v>
                </c:pt>
                <c:pt idx="238">
                  <c:v>237.00</c:v>
                </c:pt>
                <c:pt idx="239">
                  <c:v>238.00</c:v>
                </c:pt>
                <c:pt idx="240">
                  <c:v>238.99</c:v>
                </c:pt>
                <c:pt idx="241">
                  <c:v>240.00</c:v>
                </c:pt>
                <c:pt idx="242">
                  <c:v>241.00</c:v>
                </c:pt>
                <c:pt idx="243">
                  <c:v>241.99</c:v>
                </c:pt>
                <c:pt idx="244">
                  <c:v>243.00</c:v>
                </c:pt>
                <c:pt idx="245">
                  <c:v>244.00</c:v>
                </c:pt>
                <c:pt idx="246">
                  <c:v>245.00</c:v>
                </c:pt>
                <c:pt idx="247">
                  <c:v>245.99</c:v>
                </c:pt>
                <c:pt idx="248">
                  <c:v>247.00</c:v>
                </c:pt>
                <c:pt idx="249">
                  <c:v>248.00</c:v>
                </c:pt>
                <c:pt idx="250">
                  <c:v>249.00</c:v>
                </c:pt>
                <c:pt idx="251">
                  <c:v>250.01</c:v>
                </c:pt>
                <c:pt idx="252">
                  <c:v>251.00</c:v>
                </c:pt>
                <c:pt idx="253">
                  <c:v>252.00</c:v>
                </c:pt>
                <c:pt idx="254">
                  <c:v>252.99</c:v>
                </c:pt>
                <c:pt idx="255">
                  <c:v>254.00</c:v>
                </c:pt>
                <c:pt idx="256">
                  <c:v>255.00</c:v>
                </c:pt>
                <c:pt idx="257">
                  <c:v>256.00</c:v>
                </c:pt>
                <c:pt idx="258">
                  <c:v>256.99</c:v>
                </c:pt>
                <c:pt idx="259">
                  <c:v>258.00</c:v>
                </c:pt>
                <c:pt idx="260">
                  <c:v>259.00</c:v>
                </c:pt>
                <c:pt idx="261">
                  <c:v>260.00</c:v>
                </c:pt>
                <c:pt idx="262">
                  <c:v>261.00</c:v>
                </c:pt>
                <c:pt idx="263">
                  <c:v>262.00</c:v>
                </c:pt>
                <c:pt idx="264">
                  <c:v>263.00</c:v>
                </c:pt>
                <c:pt idx="265">
                  <c:v>263.99</c:v>
                </c:pt>
                <c:pt idx="266">
                  <c:v>265.00</c:v>
                </c:pt>
                <c:pt idx="267">
                  <c:v>266.00</c:v>
                </c:pt>
                <c:pt idx="268">
                  <c:v>267.00</c:v>
                </c:pt>
                <c:pt idx="269">
                  <c:v>267.99</c:v>
                </c:pt>
                <c:pt idx="270">
                  <c:v>269.00</c:v>
                </c:pt>
                <c:pt idx="271">
                  <c:v>270.00</c:v>
                </c:pt>
                <c:pt idx="272">
                  <c:v>271.00</c:v>
                </c:pt>
                <c:pt idx="273">
                  <c:v>272.00</c:v>
                </c:pt>
                <c:pt idx="274">
                  <c:v>273.00</c:v>
                </c:pt>
                <c:pt idx="275">
                  <c:v>274.00</c:v>
                </c:pt>
                <c:pt idx="276">
                  <c:v>274.99</c:v>
                </c:pt>
                <c:pt idx="277">
                  <c:v>276.00</c:v>
                </c:pt>
                <c:pt idx="278">
                  <c:v>277.00</c:v>
                </c:pt>
                <c:pt idx="279">
                  <c:v>278.00</c:v>
                </c:pt>
                <c:pt idx="280">
                  <c:v>278.99</c:v>
                </c:pt>
                <c:pt idx="281">
                  <c:v>280.00</c:v>
                </c:pt>
                <c:pt idx="282">
                  <c:v>281.00</c:v>
                </c:pt>
                <c:pt idx="283">
                  <c:v>281.99</c:v>
                </c:pt>
                <c:pt idx="284">
                  <c:v>283.00</c:v>
                </c:pt>
                <c:pt idx="285">
                  <c:v>284.00</c:v>
                </c:pt>
                <c:pt idx="286">
                  <c:v>285.00</c:v>
                </c:pt>
                <c:pt idx="287">
                  <c:v>285.99</c:v>
                </c:pt>
                <c:pt idx="288">
                  <c:v>287.00</c:v>
                </c:pt>
                <c:pt idx="289">
                  <c:v>288.00</c:v>
                </c:pt>
                <c:pt idx="290">
                  <c:v>289.00</c:v>
                </c:pt>
                <c:pt idx="291">
                  <c:v>290.01</c:v>
                </c:pt>
                <c:pt idx="292">
                  <c:v>291.00</c:v>
                </c:pt>
                <c:pt idx="293">
                  <c:v>292.00</c:v>
                </c:pt>
                <c:pt idx="294">
                  <c:v>292.99</c:v>
                </c:pt>
                <c:pt idx="295">
                  <c:v>294.00</c:v>
                </c:pt>
                <c:pt idx="296">
                  <c:v>295.00</c:v>
                </c:pt>
                <c:pt idx="297">
                  <c:v>296.00</c:v>
                </c:pt>
                <c:pt idx="298">
                  <c:v>296.99</c:v>
                </c:pt>
                <c:pt idx="299">
                  <c:v>298.00</c:v>
                </c:pt>
                <c:pt idx="300">
                  <c:v>299.00</c:v>
                </c:pt>
                <c:pt idx="301">
                  <c:v>300.00</c:v>
                </c:pt>
                <c:pt idx="302">
                  <c:v>301.00</c:v>
                </c:pt>
                <c:pt idx="303">
                  <c:v>302.00</c:v>
                </c:pt>
                <c:pt idx="304">
                  <c:v>303.00</c:v>
                </c:pt>
                <c:pt idx="305">
                  <c:v>303.99</c:v>
                </c:pt>
                <c:pt idx="306">
                  <c:v>305.00</c:v>
                </c:pt>
                <c:pt idx="307">
                  <c:v>306.00</c:v>
                </c:pt>
                <c:pt idx="308">
                  <c:v>307.00</c:v>
                </c:pt>
                <c:pt idx="309">
                  <c:v>307.99</c:v>
                </c:pt>
                <c:pt idx="310">
                  <c:v>309.00</c:v>
                </c:pt>
                <c:pt idx="311">
                  <c:v>310.00</c:v>
                </c:pt>
                <c:pt idx="312">
                  <c:v>311.00</c:v>
                </c:pt>
                <c:pt idx="313">
                  <c:v>312.00</c:v>
                </c:pt>
                <c:pt idx="314">
                  <c:v>313.00</c:v>
                </c:pt>
                <c:pt idx="315">
                  <c:v>314.00</c:v>
                </c:pt>
                <c:pt idx="316">
                  <c:v>314.99</c:v>
                </c:pt>
                <c:pt idx="317">
                  <c:v>316.00</c:v>
                </c:pt>
                <c:pt idx="318">
                  <c:v>317.00</c:v>
                </c:pt>
                <c:pt idx="319">
                  <c:v>318.00</c:v>
                </c:pt>
                <c:pt idx="320">
                  <c:v>318.99</c:v>
                </c:pt>
                <c:pt idx="321">
                  <c:v>320.00</c:v>
                </c:pt>
                <c:pt idx="322">
                  <c:v>321.00</c:v>
                </c:pt>
                <c:pt idx="323">
                  <c:v>321.99</c:v>
                </c:pt>
                <c:pt idx="324">
                  <c:v>323.00</c:v>
                </c:pt>
                <c:pt idx="325">
                  <c:v>324.00</c:v>
                </c:pt>
                <c:pt idx="326">
                  <c:v>325.00</c:v>
                </c:pt>
                <c:pt idx="327">
                  <c:v>325.99</c:v>
                </c:pt>
                <c:pt idx="328">
                  <c:v>327.00</c:v>
                </c:pt>
                <c:pt idx="329">
                  <c:v>328.00</c:v>
                </c:pt>
                <c:pt idx="330">
                  <c:v>329.00</c:v>
                </c:pt>
                <c:pt idx="331">
                  <c:v>330.01</c:v>
                </c:pt>
                <c:pt idx="332">
                  <c:v>331.00</c:v>
                </c:pt>
                <c:pt idx="333">
                  <c:v>332.00</c:v>
                </c:pt>
                <c:pt idx="334">
                  <c:v>332.99</c:v>
                </c:pt>
                <c:pt idx="335">
                  <c:v>334.00</c:v>
                </c:pt>
                <c:pt idx="336">
                  <c:v>335.00</c:v>
                </c:pt>
                <c:pt idx="337">
                  <c:v>336.00</c:v>
                </c:pt>
                <c:pt idx="338">
                  <c:v>336.99</c:v>
                </c:pt>
                <c:pt idx="339">
                  <c:v>338.00</c:v>
                </c:pt>
                <c:pt idx="340">
                  <c:v>339.00</c:v>
                </c:pt>
                <c:pt idx="341">
                  <c:v>340.00</c:v>
                </c:pt>
                <c:pt idx="342">
                  <c:v>341.00</c:v>
                </c:pt>
                <c:pt idx="343">
                  <c:v>342.00</c:v>
                </c:pt>
                <c:pt idx="344">
                  <c:v>343.00</c:v>
                </c:pt>
                <c:pt idx="345">
                  <c:v>343.99</c:v>
                </c:pt>
                <c:pt idx="346">
                  <c:v>345.00</c:v>
                </c:pt>
                <c:pt idx="347">
                  <c:v>346.00</c:v>
                </c:pt>
                <c:pt idx="348">
                  <c:v>347.00</c:v>
                </c:pt>
                <c:pt idx="349">
                  <c:v>347.99</c:v>
                </c:pt>
                <c:pt idx="350">
                  <c:v>349.00</c:v>
                </c:pt>
                <c:pt idx="351">
                  <c:v>350.00</c:v>
                </c:pt>
                <c:pt idx="352">
                  <c:v>350.99</c:v>
                </c:pt>
                <c:pt idx="353">
                  <c:v>352.00</c:v>
                </c:pt>
                <c:pt idx="354">
                  <c:v>353.00</c:v>
                </c:pt>
                <c:pt idx="355">
                  <c:v>354.00</c:v>
                </c:pt>
                <c:pt idx="356">
                  <c:v>354.99</c:v>
                </c:pt>
                <c:pt idx="357">
                  <c:v>356.00</c:v>
                </c:pt>
                <c:pt idx="358">
                  <c:v>357.00</c:v>
                </c:pt>
                <c:pt idx="359">
                  <c:v>358.00</c:v>
                </c:pt>
                <c:pt idx="360">
                  <c:v>358.99</c:v>
                </c:pt>
                <c:pt idx="361">
                  <c:v>360.00</c:v>
                </c:pt>
                <c:pt idx="362">
                  <c:v>361.00</c:v>
                </c:pt>
                <c:pt idx="363">
                  <c:v>361.99</c:v>
                </c:pt>
                <c:pt idx="364">
                  <c:v>363.00</c:v>
                </c:pt>
                <c:pt idx="365">
                  <c:v>364.00</c:v>
                </c:pt>
                <c:pt idx="366">
                  <c:v>365.00</c:v>
                </c:pt>
                <c:pt idx="367">
                  <c:v>365.99</c:v>
                </c:pt>
                <c:pt idx="368">
                  <c:v>367.00</c:v>
                </c:pt>
                <c:pt idx="369">
                  <c:v>368.00</c:v>
                </c:pt>
                <c:pt idx="370">
                  <c:v>369.00</c:v>
                </c:pt>
                <c:pt idx="371">
                  <c:v>370.01</c:v>
                </c:pt>
                <c:pt idx="372">
                  <c:v>371.00</c:v>
                </c:pt>
                <c:pt idx="373">
                  <c:v>372.00</c:v>
                </c:pt>
                <c:pt idx="374">
                  <c:v>372.99</c:v>
                </c:pt>
                <c:pt idx="375">
                  <c:v>374.00</c:v>
                </c:pt>
                <c:pt idx="376">
                  <c:v>375.00</c:v>
                </c:pt>
                <c:pt idx="377">
                  <c:v>376.00</c:v>
                </c:pt>
                <c:pt idx="378">
                  <c:v>376.99</c:v>
                </c:pt>
                <c:pt idx="379">
                  <c:v>378.00</c:v>
                </c:pt>
                <c:pt idx="380">
                  <c:v>379.00</c:v>
                </c:pt>
                <c:pt idx="381">
                  <c:v>380.00</c:v>
                </c:pt>
                <c:pt idx="382">
                  <c:v>381.00</c:v>
                </c:pt>
                <c:pt idx="383">
                  <c:v>382.00</c:v>
                </c:pt>
                <c:pt idx="384">
                  <c:v>383.00</c:v>
                </c:pt>
                <c:pt idx="385">
                  <c:v>383.99</c:v>
                </c:pt>
                <c:pt idx="386">
                  <c:v>385.00</c:v>
                </c:pt>
                <c:pt idx="387">
                  <c:v>386.00</c:v>
                </c:pt>
                <c:pt idx="388">
                  <c:v>387.00</c:v>
                </c:pt>
                <c:pt idx="389">
                  <c:v>387.99</c:v>
                </c:pt>
                <c:pt idx="390">
                  <c:v>389.00</c:v>
                </c:pt>
                <c:pt idx="391">
                  <c:v>390.00</c:v>
                </c:pt>
                <c:pt idx="392">
                  <c:v>390.99</c:v>
                </c:pt>
                <c:pt idx="393">
                  <c:v>392.00</c:v>
                </c:pt>
                <c:pt idx="394">
                  <c:v>393.00</c:v>
                </c:pt>
                <c:pt idx="395">
                  <c:v>394.00</c:v>
                </c:pt>
                <c:pt idx="396">
                  <c:v>394.99</c:v>
                </c:pt>
                <c:pt idx="397">
                  <c:v>396.00</c:v>
                </c:pt>
                <c:pt idx="398">
                  <c:v>397.00</c:v>
                </c:pt>
                <c:pt idx="399">
                  <c:v>398.00</c:v>
                </c:pt>
                <c:pt idx="400">
                  <c:v>399.01</c:v>
                </c:pt>
                <c:pt idx="401">
                  <c:v>400.00</c:v>
                </c:pt>
                <c:pt idx="402">
                  <c:v>401.00</c:v>
                </c:pt>
                <c:pt idx="403">
                  <c:v>401.99</c:v>
                </c:pt>
                <c:pt idx="404">
                  <c:v>403.00</c:v>
                </c:pt>
                <c:pt idx="405">
                  <c:v>404.00</c:v>
                </c:pt>
                <c:pt idx="406">
                  <c:v>405.00</c:v>
                </c:pt>
                <c:pt idx="407">
                  <c:v>405.99</c:v>
                </c:pt>
                <c:pt idx="408">
                  <c:v>407.00</c:v>
                </c:pt>
                <c:pt idx="409">
                  <c:v>408.00</c:v>
                </c:pt>
                <c:pt idx="410">
                  <c:v>409.00</c:v>
                </c:pt>
                <c:pt idx="411">
                  <c:v>410.00</c:v>
                </c:pt>
                <c:pt idx="412">
                  <c:v>411.00</c:v>
                </c:pt>
                <c:pt idx="413">
                  <c:v>412.00</c:v>
                </c:pt>
                <c:pt idx="414">
                  <c:v>412.99</c:v>
                </c:pt>
                <c:pt idx="415">
                  <c:v>414.00</c:v>
                </c:pt>
                <c:pt idx="416">
                  <c:v>415.00</c:v>
                </c:pt>
                <c:pt idx="417">
                  <c:v>416.00</c:v>
                </c:pt>
                <c:pt idx="418">
                  <c:v>416.99</c:v>
                </c:pt>
                <c:pt idx="419">
                  <c:v>418.00</c:v>
                </c:pt>
                <c:pt idx="420">
                  <c:v>419.00</c:v>
                </c:pt>
                <c:pt idx="421">
                  <c:v>420.00</c:v>
                </c:pt>
                <c:pt idx="422">
                  <c:v>421.00</c:v>
                </c:pt>
                <c:pt idx="423">
                  <c:v>422.00</c:v>
                </c:pt>
                <c:pt idx="424">
                  <c:v>423.00</c:v>
                </c:pt>
                <c:pt idx="425">
                  <c:v>423.99</c:v>
                </c:pt>
                <c:pt idx="426">
                  <c:v>425.00</c:v>
                </c:pt>
                <c:pt idx="427">
                  <c:v>426.00</c:v>
                </c:pt>
                <c:pt idx="428">
                  <c:v>427.00</c:v>
                </c:pt>
                <c:pt idx="429">
                  <c:v>427.99</c:v>
                </c:pt>
                <c:pt idx="430">
                  <c:v>429.00</c:v>
                </c:pt>
                <c:pt idx="431">
                  <c:v>430.00</c:v>
                </c:pt>
                <c:pt idx="432">
                  <c:v>430.99</c:v>
                </c:pt>
                <c:pt idx="433">
                  <c:v>432.00</c:v>
                </c:pt>
                <c:pt idx="434">
                  <c:v>433.00</c:v>
                </c:pt>
                <c:pt idx="435">
                  <c:v>434.00</c:v>
                </c:pt>
                <c:pt idx="436">
                  <c:v>434.99</c:v>
                </c:pt>
                <c:pt idx="437">
                  <c:v>436.00</c:v>
                </c:pt>
                <c:pt idx="438">
                  <c:v>437.00</c:v>
                </c:pt>
                <c:pt idx="439">
                  <c:v>438.00</c:v>
                </c:pt>
                <c:pt idx="440">
                  <c:v>439.01</c:v>
                </c:pt>
                <c:pt idx="441">
                  <c:v>440.00</c:v>
                </c:pt>
                <c:pt idx="442">
                  <c:v>441.00</c:v>
                </c:pt>
                <c:pt idx="443">
                  <c:v>441.99</c:v>
                </c:pt>
                <c:pt idx="444">
                  <c:v>443.00</c:v>
                </c:pt>
                <c:pt idx="445">
                  <c:v>444.00</c:v>
                </c:pt>
                <c:pt idx="446">
                  <c:v>445.00</c:v>
                </c:pt>
                <c:pt idx="447">
                  <c:v>445.99</c:v>
                </c:pt>
                <c:pt idx="448">
                  <c:v>447.00</c:v>
                </c:pt>
                <c:pt idx="449">
                  <c:v>448.00</c:v>
                </c:pt>
                <c:pt idx="450">
                  <c:v>449.00</c:v>
                </c:pt>
                <c:pt idx="451">
                  <c:v>450.00</c:v>
                </c:pt>
                <c:pt idx="452">
                  <c:v>451.00</c:v>
                </c:pt>
                <c:pt idx="453">
                  <c:v>452.00</c:v>
                </c:pt>
                <c:pt idx="454">
                  <c:v>452.99</c:v>
                </c:pt>
                <c:pt idx="455">
                  <c:v>454.00</c:v>
                </c:pt>
                <c:pt idx="456">
                  <c:v>455.00</c:v>
                </c:pt>
                <c:pt idx="457">
                  <c:v>456.00</c:v>
                </c:pt>
                <c:pt idx="458">
                  <c:v>456.99</c:v>
                </c:pt>
                <c:pt idx="459">
                  <c:v>458.00</c:v>
                </c:pt>
                <c:pt idx="460">
                  <c:v>459.00</c:v>
                </c:pt>
                <c:pt idx="461">
                  <c:v>460.00</c:v>
                </c:pt>
                <c:pt idx="462">
                  <c:v>461.00</c:v>
                </c:pt>
                <c:pt idx="463">
                  <c:v>462.00</c:v>
                </c:pt>
                <c:pt idx="464">
                  <c:v>463.00</c:v>
                </c:pt>
                <c:pt idx="465">
                  <c:v>463.99</c:v>
                </c:pt>
                <c:pt idx="466">
                  <c:v>465.00</c:v>
                </c:pt>
                <c:pt idx="467">
                  <c:v>466.00</c:v>
                </c:pt>
                <c:pt idx="468">
                  <c:v>467.00</c:v>
                </c:pt>
                <c:pt idx="469">
                  <c:v>467.99</c:v>
                </c:pt>
                <c:pt idx="470">
                  <c:v>469.00</c:v>
                </c:pt>
                <c:pt idx="471">
                  <c:v>470.00</c:v>
                </c:pt>
                <c:pt idx="472">
                  <c:v>470.99</c:v>
                </c:pt>
                <c:pt idx="473">
                  <c:v>472.00</c:v>
                </c:pt>
                <c:pt idx="474">
                  <c:v>473.00</c:v>
                </c:pt>
                <c:pt idx="475">
                  <c:v>474.00</c:v>
                </c:pt>
                <c:pt idx="476">
                  <c:v>474.99</c:v>
                </c:pt>
                <c:pt idx="477">
                  <c:v>476.00</c:v>
                </c:pt>
                <c:pt idx="478">
                  <c:v>477.00</c:v>
                </c:pt>
                <c:pt idx="479">
                  <c:v>478.00</c:v>
                </c:pt>
                <c:pt idx="480">
                  <c:v>479.01</c:v>
                </c:pt>
                <c:pt idx="481">
                  <c:v>480.00</c:v>
                </c:pt>
                <c:pt idx="482">
                  <c:v>481.00</c:v>
                </c:pt>
                <c:pt idx="483">
                  <c:v>481.99</c:v>
                </c:pt>
                <c:pt idx="484">
                  <c:v>483.00</c:v>
                </c:pt>
                <c:pt idx="485">
                  <c:v>484.00</c:v>
                </c:pt>
                <c:pt idx="486">
                  <c:v>485.00</c:v>
                </c:pt>
                <c:pt idx="487">
                  <c:v>485.99</c:v>
                </c:pt>
                <c:pt idx="488">
                  <c:v>487.00</c:v>
                </c:pt>
                <c:pt idx="489">
                  <c:v>488.00</c:v>
                </c:pt>
                <c:pt idx="490">
                  <c:v>489.00</c:v>
                </c:pt>
                <c:pt idx="491">
                  <c:v>490.00</c:v>
                </c:pt>
                <c:pt idx="492">
                  <c:v>491.00</c:v>
                </c:pt>
                <c:pt idx="493">
                  <c:v>492.00</c:v>
                </c:pt>
                <c:pt idx="494">
                  <c:v>492.99</c:v>
                </c:pt>
                <c:pt idx="495">
                  <c:v>494.00</c:v>
                </c:pt>
                <c:pt idx="496">
                  <c:v>495.00</c:v>
                </c:pt>
                <c:pt idx="497">
                  <c:v>496.00</c:v>
                </c:pt>
                <c:pt idx="498">
                  <c:v>496.99</c:v>
                </c:pt>
                <c:pt idx="499">
                  <c:v>498.00</c:v>
                </c:pt>
                <c:pt idx="500">
                  <c:v>499.00</c:v>
                </c:pt>
                <c:pt idx="501">
                  <c:v>500.00</c:v>
                </c:pt>
                <c:pt idx="502">
                  <c:v>501.00</c:v>
                </c:pt>
                <c:pt idx="503">
                  <c:v>502.00</c:v>
                </c:pt>
                <c:pt idx="504">
                  <c:v>503.00</c:v>
                </c:pt>
                <c:pt idx="505">
                  <c:v>503.99</c:v>
                </c:pt>
                <c:pt idx="506">
                  <c:v>505.00</c:v>
                </c:pt>
                <c:pt idx="507">
                  <c:v>506.00</c:v>
                </c:pt>
                <c:pt idx="508">
                  <c:v>507.00</c:v>
                </c:pt>
                <c:pt idx="509">
                  <c:v>507.99</c:v>
                </c:pt>
                <c:pt idx="510">
                  <c:v>509.00</c:v>
                </c:pt>
                <c:pt idx="511">
                  <c:v>510.00</c:v>
                </c:pt>
                <c:pt idx="512">
                  <c:v>510.99</c:v>
                </c:pt>
                <c:pt idx="513">
                  <c:v>512.00</c:v>
                </c:pt>
                <c:pt idx="514">
                  <c:v>513.00</c:v>
                </c:pt>
                <c:pt idx="515">
                  <c:v>514.00</c:v>
                </c:pt>
                <c:pt idx="516">
                  <c:v>514.99</c:v>
                </c:pt>
                <c:pt idx="517">
                  <c:v>516.00</c:v>
                </c:pt>
                <c:pt idx="518">
                  <c:v>517.00</c:v>
                </c:pt>
                <c:pt idx="519">
                  <c:v>518.00</c:v>
                </c:pt>
                <c:pt idx="520">
                  <c:v>519.01</c:v>
                </c:pt>
                <c:pt idx="521">
                  <c:v>520.00</c:v>
                </c:pt>
                <c:pt idx="522">
                  <c:v>521.00</c:v>
                </c:pt>
                <c:pt idx="523">
                  <c:v>521.99</c:v>
                </c:pt>
                <c:pt idx="524">
                  <c:v>523.00</c:v>
                </c:pt>
                <c:pt idx="525">
                  <c:v>524.00</c:v>
                </c:pt>
                <c:pt idx="526">
                  <c:v>525.00</c:v>
                </c:pt>
                <c:pt idx="527">
                  <c:v>525.99</c:v>
                </c:pt>
                <c:pt idx="528">
                  <c:v>527.00</c:v>
                </c:pt>
                <c:pt idx="529">
                  <c:v>528.00</c:v>
                </c:pt>
                <c:pt idx="530">
                  <c:v>529.00</c:v>
                </c:pt>
                <c:pt idx="531">
                  <c:v>530.00</c:v>
                </c:pt>
                <c:pt idx="532">
                  <c:v>531.00</c:v>
                </c:pt>
                <c:pt idx="533">
                  <c:v>532.00</c:v>
                </c:pt>
                <c:pt idx="534">
                  <c:v>532.99</c:v>
                </c:pt>
                <c:pt idx="535">
                  <c:v>534.00</c:v>
                </c:pt>
                <c:pt idx="536">
                  <c:v>535.00</c:v>
                </c:pt>
                <c:pt idx="537">
                  <c:v>536.00</c:v>
                </c:pt>
                <c:pt idx="538">
                  <c:v>536.99</c:v>
                </c:pt>
                <c:pt idx="539">
                  <c:v>538.00</c:v>
                </c:pt>
                <c:pt idx="540">
                  <c:v>539.00</c:v>
                </c:pt>
                <c:pt idx="541">
                  <c:v>540.00</c:v>
                </c:pt>
                <c:pt idx="542">
                  <c:v>541.01</c:v>
                </c:pt>
                <c:pt idx="543">
                  <c:v>542.00</c:v>
                </c:pt>
                <c:pt idx="544">
                  <c:v>543.00</c:v>
                </c:pt>
                <c:pt idx="545">
                  <c:v>543.99</c:v>
                </c:pt>
                <c:pt idx="546">
                  <c:v>545.00</c:v>
                </c:pt>
                <c:pt idx="547">
                  <c:v>546.00</c:v>
                </c:pt>
                <c:pt idx="548">
                  <c:v>547.00</c:v>
                </c:pt>
                <c:pt idx="549">
                  <c:v>547.99</c:v>
                </c:pt>
                <c:pt idx="550">
                  <c:v>549.00</c:v>
                </c:pt>
                <c:pt idx="551">
                  <c:v>550.00</c:v>
                </c:pt>
                <c:pt idx="552">
                  <c:v>551.00</c:v>
                </c:pt>
                <c:pt idx="553">
                  <c:v>552.00</c:v>
                </c:pt>
                <c:pt idx="554">
                  <c:v>553.00</c:v>
                </c:pt>
                <c:pt idx="555">
                  <c:v>554.00</c:v>
                </c:pt>
                <c:pt idx="556">
                  <c:v>554.99</c:v>
                </c:pt>
                <c:pt idx="557">
                  <c:v>556.00</c:v>
                </c:pt>
                <c:pt idx="558">
                  <c:v>557.00</c:v>
                </c:pt>
                <c:pt idx="559">
                  <c:v>558.00</c:v>
                </c:pt>
                <c:pt idx="560">
                  <c:v>558.99</c:v>
                </c:pt>
                <c:pt idx="561">
                  <c:v>560.00</c:v>
                </c:pt>
                <c:pt idx="562">
                  <c:v>561.00</c:v>
                </c:pt>
                <c:pt idx="563">
                  <c:v>561.99</c:v>
                </c:pt>
                <c:pt idx="564">
                  <c:v>563.00</c:v>
                </c:pt>
                <c:pt idx="565">
                  <c:v>564.00</c:v>
                </c:pt>
                <c:pt idx="566">
                  <c:v>565.00</c:v>
                </c:pt>
                <c:pt idx="567">
                  <c:v>565.99</c:v>
                </c:pt>
                <c:pt idx="568">
                  <c:v>567.00</c:v>
                </c:pt>
                <c:pt idx="569">
                  <c:v>568.00</c:v>
                </c:pt>
                <c:pt idx="570">
                  <c:v>569.00</c:v>
                </c:pt>
                <c:pt idx="571">
                  <c:v>570.01</c:v>
                </c:pt>
                <c:pt idx="572">
                  <c:v>571.00</c:v>
                </c:pt>
                <c:pt idx="573">
                  <c:v>572.00</c:v>
                </c:pt>
                <c:pt idx="574">
                  <c:v>572.99</c:v>
                </c:pt>
                <c:pt idx="575">
                  <c:v>574.00</c:v>
                </c:pt>
                <c:pt idx="576">
                  <c:v>575.00</c:v>
                </c:pt>
                <c:pt idx="577">
                  <c:v>576.00</c:v>
                </c:pt>
                <c:pt idx="578">
                  <c:v>576.99</c:v>
                </c:pt>
                <c:pt idx="579">
                  <c:v>578.00</c:v>
                </c:pt>
                <c:pt idx="580">
                  <c:v>579.00</c:v>
                </c:pt>
                <c:pt idx="581">
                  <c:v>580.00</c:v>
                </c:pt>
                <c:pt idx="582">
                  <c:v>581.00</c:v>
                </c:pt>
                <c:pt idx="583">
                  <c:v>582.00</c:v>
                </c:pt>
                <c:pt idx="584">
                  <c:v>583.00</c:v>
                </c:pt>
                <c:pt idx="585">
                  <c:v>583.99</c:v>
                </c:pt>
                <c:pt idx="586">
                  <c:v>585.00</c:v>
                </c:pt>
                <c:pt idx="587">
                  <c:v>586.00</c:v>
                </c:pt>
                <c:pt idx="588">
                  <c:v>587.00</c:v>
                </c:pt>
                <c:pt idx="589">
                  <c:v>587.99</c:v>
                </c:pt>
                <c:pt idx="590">
                  <c:v>589.00</c:v>
                </c:pt>
                <c:pt idx="591">
                  <c:v>590.00</c:v>
                </c:pt>
                <c:pt idx="592">
                  <c:v>591.00</c:v>
                </c:pt>
                <c:pt idx="593">
                  <c:v>592.00</c:v>
                </c:pt>
                <c:pt idx="594">
                  <c:v>593.00</c:v>
                </c:pt>
                <c:pt idx="595">
                  <c:v>594.00</c:v>
                </c:pt>
                <c:pt idx="596">
                  <c:v>594.99</c:v>
                </c:pt>
                <c:pt idx="597">
                  <c:v>596.00</c:v>
                </c:pt>
                <c:pt idx="598">
                  <c:v>597.00</c:v>
                </c:pt>
                <c:pt idx="599">
                  <c:v>598.00</c:v>
                </c:pt>
                <c:pt idx="600">
                  <c:v>598.99</c:v>
                </c:pt>
                <c:pt idx="601">
                  <c:v>600.00</c:v>
                </c:pt>
                <c:pt idx="602">
                  <c:v>601.00</c:v>
                </c:pt>
                <c:pt idx="603">
                  <c:v>602.00</c:v>
                </c:pt>
                <c:pt idx="604">
                  <c:v>603.00</c:v>
                </c:pt>
                <c:pt idx="605">
                  <c:v>604.00</c:v>
                </c:pt>
                <c:pt idx="606">
                  <c:v>605.00</c:v>
                </c:pt>
                <c:pt idx="607">
                  <c:v>605.99</c:v>
                </c:pt>
                <c:pt idx="608">
                  <c:v>607.00</c:v>
                </c:pt>
                <c:pt idx="609">
                  <c:v>608.00</c:v>
                </c:pt>
                <c:pt idx="610">
                  <c:v>609.00</c:v>
                </c:pt>
                <c:pt idx="611">
                  <c:v>609.99</c:v>
                </c:pt>
                <c:pt idx="612">
                  <c:v>611.00</c:v>
                </c:pt>
                <c:pt idx="613">
                  <c:v>612.00</c:v>
                </c:pt>
                <c:pt idx="614">
                  <c:v>612.99</c:v>
                </c:pt>
                <c:pt idx="615">
                  <c:v>614.00</c:v>
                </c:pt>
                <c:pt idx="616">
                  <c:v>615.00</c:v>
                </c:pt>
                <c:pt idx="617">
                  <c:v>616.00</c:v>
                </c:pt>
                <c:pt idx="618">
                  <c:v>616.99</c:v>
                </c:pt>
                <c:pt idx="619">
                  <c:v>618.00</c:v>
                </c:pt>
                <c:pt idx="620">
                  <c:v>619.00</c:v>
                </c:pt>
                <c:pt idx="621">
                  <c:v>620.00</c:v>
                </c:pt>
                <c:pt idx="622">
                  <c:v>621.01</c:v>
                </c:pt>
                <c:pt idx="623">
                  <c:v>622.00</c:v>
                </c:pt>
                <c:pt idx="624">
                  <c:v>623.00</c:v>
                </c:pt>
                <c:pt idx="625">
                  <c:v>623.99</c:v>
                </c:pt>
                <c:pt idx="626">
                  <c:v>625.00</c:v>
                </c:pt>
                <c:pt idx="627">
                  <c:v>626.00</c:v>
                </c:pt>
                <c:pt idx="628">
                  <c:v>627.00</c:v>
                </c:pt>
                <c:pt idx="629">
                  <c:v>627.99</c:v>
                </c:pt>
                <c:pt idx="630">
                  <c:v>629.00</c:v>
                </c:pt>
                <c:pt idx="631">
                  <c:v>630.00</c:v>
                </c:pt>
                <c:pt idx="632">
                  <c:v>631.00</c:v>
                </c:pt>
                <c:pt idx="633">
                  <c:v>632.00</c:v>
                </c:pt>
                <c:pt idx="634">
                  <c:v>633.00</c:v>
                </c:pt>
                <c:pt idx="635">
                  <c:v>634.00</c:v>
                </c:pt>
                <c:pt idx="636">
                  <c:v>634.99</c:v>
                </c:pt>
                <c:pt idx="637">
                  <c:v>636.00</c:v>
                </c:pt>
                <c:pt idx="638">
                  <c:v>637.00</c:v>
                </c:pt>
                <c:pt idx="639">
                  <c:v>638.00</c:v>
                </c:pt>
                <c:pt idx="640">
                  <c:v>638.99</c:v>
                </c:pt>
                <c:pt idx="641">
                  <c:v>640.00</c:v>
                </c:pt>
                <c:pt idx="642">
                  <c:v>641.00</c:v>
                </c:pt>
                <c:pt idx="643">
                  <c:v>642.00</c:v>
                </c:pt>
                <c:pt idx="644">
                  <c:v>643.00</c:v>
                </c:pt>
                <c:pt idx="645">
                  <c:v>644.00</c:v>
                </c:pt>
                <c:pt idx="646">
                  <c:v>645.00</c:v>
                </c:pt>
                <c:pt idx="647">
                  <c:v>645.99</c:v>
                </c:pt>
                <c:pt idx="648">
                  <c:v>647.00</c:v>
                </c:pt>
                <c:pt idx="649">
                  <c:v>648.00</c:v>
                </c:pt>
                <c:pt idx="650">
                  <c:v>649.00</c:v>
                </c:pt>
                <c:pt idx="651">
                  <c:v>649.99</c:v>
                </c:pt>
                <c:pt idx="652">
                  <c:v>651.00</c:v>
                </c:pt>
                <c:pt idx="653">
                  <c:v>652.00</c:v>
                </c:pt>
                <c:pt idx="654">
                  <c:v>652.99</c:v>
                </c:pt>
                <c:pt idx="655">
                  <c:v>654.00</c:v>
                </c:pt>
                <c:pt idx="656">
                  <c:v>655.00</c:v>
                </c:pt>
                <c:pt idx="657">
                  <c:v>656.00</c:v>
                </c:pt>
                <c:pt idx="658">
                  <c:v>656.99</c:v>
                </c:pt>
                <c:pt idx="659">
                  <c:v>658.00</c:v>
                </c:pt>
                <c:pt idx="660">
                  <c:v>659.00</c:v>
                </c:pt>
                <c:pt idx="661">
                  <c:v>660.00</c:v>
                </c:pt>
                <c:pt idx="662">
                  <c:v>661.01</c:v>
                </c:pt>
                <c:pt idx="663">
                  <c:v>662.00</c:v>
                </c:pt>
                <c:pt idx="664">
                  <c:v>663.00</c:v>
                </c:pt>
                <c:pt idx="665">
                  <c:v>663.99</c:v>
                </c:pt>
                <c:pt idx="666">
                  <c:v>665.00</c:v>
                </c:pt>
                <c:pt idx="667">
                  <c:v>666.00</c:v>
                </c:pt>
                <c:pt idx="668">
                  <c:v>667.00</c:v>
                </c:pt>
                <c:pt idx="669">
                  <c:v>667.99</c:v>
                </c:pt>
                <c:pt idx="670">
                  <c:v>669.00</c:v>
                </c:pt>
                <c:pt idx="671">
                  <c:v>670.00</c:v>
                </c:pt>
                <c:pt idx="672">
                  <c:v>671.00</c:v>
                </c:pt>
                <c:pt idx="673">
                  <c:v>672.00</c:v>
                </c:pt>
                <c:pt idx="674">
                  <c:v>673.00</c:v>
                </c:pt>
                <c:pt idx="675">
                  <c:v>674.00</c:v>
                </c:pt>
                <c:pt idx="676">
                  <c:v>674.99</c:v>
                </c:pt>
                <c:pt idx="677">
                  <c:v>676.00</c:v>
                </c:pt>
                <c:pt idx="678">
                  <c:v>677.00</c:v>
                </c:pt>
                <c:pt idx="679">
                  <c:v>678.00</c:v>
                </c:pt>
                <c:pt idx="680">
                  <c:v>678.99</c:v>
                </c:pt>
                <c:pt idx="681">
                  <c:v>680.00</c:v>
                </c:pt>
                <c:pt idx="682">
                  <c:v>681.00</c:v>
                </c:pt>
                <c:pt idx="683">
                  <c:v>681.99</c:v>
                </c:pt>
                <c:pt idx="684">
                  <c:v>683.00</c:v>
                </c:pt>
                <c:pt idx="685">
                  <c:v>684.00</c:v>
                </c:pt>
                <c:pt idx="686">
                  <c:v>685.00</c:v>
                </c:pt>
                <c:pt idx="687">
                  <c:v>685.99</c:v>
                </c:pt>
                <c:pt idx="688">
                  <c:v>687.00</c:v>
                </c:pt>
                <c:pt idx="689">
                  <c:v>688.00</c:v>
                </c:pt>
                <c:pt idx="690">
                  <c:v>689.00</c:v>
                </c:pt>
                <c:pt idx="691">
                  <c:v>689.99</c:v>
                </c:pt>
                <c:pt idx="692">
                  <c:v>691.00</c:v>
                </c:pt>
                <c:pt idx="693">
                  <c:v>692.00</c:v>
                </c:pt>
                <c:pt idx="694">
                  <c:v>692.99</c:v>
                </c:pt>
                <c:pt idx="695">
                  <c:v>694.00</c:v>
                </c:pt>
                <c:pt idx="696">
                  <c:v>695.00</c:v>
                </c:pt>
                <c:pt idx="697">
                  <c:v>696.00</c:v>
                </c:pt>
                <c:pt idx="698">
                  <c:v>696.99</c:v>
                </c:pt>
                <c:pt idx="699">
                  <c:v>698.00</c:v>
                </c:pt>
                <c:pt idx="700">
                  <c:v>699.00</c:v>
                </c:pt>
                <c:pt idx="701">
                  <c:v>700.00</c:v>
                </c:pt>
                <c:pt idx="702">
                  <c:v>701.00</c:v>
                </c:pt>
                <c:pt idx="703">
                  <c:v>702.00</c:v>
                </c:pt>
                <c:pt idx="704">
                  <c:v>703.00</c:v>
                </c:pt>
                <c:pt idx="705">
                  <c:v>703.99</c:v>
                </c:pt>
                <c:pt idx="706">
                  <c:v>705.00</c:v>
                </c:pt>
                <c:pt idx="707">
                  <c:v>706.00</c:v>
                </c:pt>
                <c:pt idx="708">
                  <c:v>707.00</c:v>
                </c:pt>
                <c:pt idx="709">
                  <c:v>707.99</c:v>
                </c:pt>
                <c:pt idx="710">
                  <c:v>709.00</c:v>
                </c:pt>
                <c:pt idx="711">
                  <c:v>710.00</c:v>
                </c:pt>
                <c:pt idx="712">
                  <c:v>711.00</c:v>
                </c:pt>
                <c:pt idx="713">
                  <c:v>712.00</c:v>
                </c:pt>
                <c:pt idx="714">
                  <c:v>713.00</c:v>
                </c:pt>
                <c:pt idx="715">
                  <c:v>714.00</c:v>
                </c:pt>
                <c:pt idx="716">
                  <c:v>714.99</c:v>
                </c:pt>
                <c:pt idx="717">
                  <c:v>716.00</c:v>
                </c:pt>
                <c:pt idx="718">
                  <c:v>717.00</c:v>
                </c:pt>
                <c:pt idx="719">
                  <c:v>718.00</c:v>
                </c:pt>
                <c:pt idx="720">
                  <c:v>718.99</c:v>
                </c:pt>
                <c:pt idx="721">
                  <c:v>720.00</c:v>
                </c:pt>
                <c:pt idx="722">
                  <c:v>721.00</c:v>
                </c:pt>
                <c:pt idx="723">
                  <c:v>722.00</c:v>
                </c:pt>
                <c:pt idx="724">
                  <c:v>723.00</c:v>
                </c:pt>
                <c:pt idx="725">
                  <c:v>724.00</c:v>
                </c:pt>
                <c:pt idx="726">
                  <c:v>725.00</c:v>
                </c:pt>
                <c:pt idx="727">
                  <c:v>725.99</c:v>
                </c:pt>
                <c:pt idx="728">
                  <c:v>727.00</c:v>
                </c:pt>
                <c:pt idx="729">
                  <c:v>728.00</c:v>
                </c:pt>
                <c:pt idx="730">
                  <c:v>729.00</c:v>
                </c:pt>
                <c:pt idx="731">
                  <c:v>729.99</c:v>
                </c:pt>
                <c:pt idx="732">
                  <c:v>731.00</c:v>
                </c:pt>
                <c:pt idx="733">
                  <c:v>732.00</c:v>
                </c:pt>
                <c:pt idx="734">
                  <c:v>733.00</c:v>
                </c:pt>
                <c:pt idx="735">
                  <c:v>734.00</c:v>
                </c:pt>
                <c:pt idx="736">
                  <c:v>735.00</c:v>
                </c:pt>
                <c:pt idx="737">
                  <c:v>736.00</c:v>
                </c:pt>
                <c:pt idx="738">
                  <c:v>736.99</c:v>
                </c:pt>
                <c:pt idx="739">
                  <c:v>738.00</c:v>
                </c:pt>
                <c:pt idx="740">
                  <c:v>739.00</c:v>
                </c:pt>
                <c:pt idx="741">
                  <c:v>740.00</c:v>
                </c:pt>
                <c:pt idx="742">
                  <c:v>740.99</c:v>
                </c:pt>
                <c:pt idx="743">
                  <c:v>742.00</c:v>
                </c:pt>
                <c:pt idx="744">
                  <c:v>743.00</c:v>
                </c:pt>
                <c:pt idx="745">
                  <c:v>743.99</c:v>
                </c:pt>
                <c:pt idx="746">
                  <c:v>745.00</c:v>
                </c:pt>
                <c:pt idx="747">
                  <c:v>746.00</c:v>
                </c:pt>
                <c:pt idx="748">
                  <c:v>747.00</c:v>
                </c:pt>
                <c:pt idx="749">
                  <c:v>747.99</c:v>
                </c:pt>
                <c:pt idx="750">
                  <c:v>749.00</c:v>
                </c:pt>
                <c:pt idx="751">
                  <c:v>750.00</c:v>
                </c:pt>
                <c:pt idx="752">
                  <c:v>751.00</c:v>
                </c:pt>
                <c:pt idx="753">
                  <c:v>752.01</c:v>
                </c:pt>
                <c:pt idx="754">
                  <c:v>753.00</c:v>
                </c:pt>
                <c:pt idx="755">
                  <c:v>754.00</c:v>
                </c:pt>
                <c:pt idx="756">
                  <c:v>754.99</c:v>
                </c:pt>
                <c:pt idx="757">
                  <c:v>756.00</c:v>
                </c:pt>
                <c:pt idx="758">
                  <c:v>757.00</c:v>
                </c:pt>
                <c:pt idx="759">
                  <c:v>758.00</c:v>
                </c:pt>
                <c:pt idx="760">
                  <c:v>758.99</c:v>
                </c:pt>
                <c:pt idx="761">
                  <c:v>760.00</c:v>
                </c:pt>
                <c:pt idx="762">
                  <c:v>761.00</c:v>
                </c:pt>
                <c:pt idx="763">
                  <c:v>762.00</c:v>
                </c:pt>
                <c:pt idx="764">
                  <c:v>763.00</c:v>
                </c:pt>
                <c:pt idx="765">
                  <c:v>764.00</c:v>
                </c:pt>
                <c:pt idx="766">
                  <c:v>765.00</c:v>
                </c:pt>
                <c:pt idx="767">
                  <c:v>765.99</c:v>
                </c:pt>
                <c:pt idx="768">
                  <c:v>767.00</c:v>
                </c:pt>
                <c:pt idx="769">
                  <c:v>768.00</c:v>
                </c:pt>
                <c:pt idx="770">
                  <c:v>769.00</c:v>
                </c:pt>
                <c:pt idx="771">
                  <c:v>769.99</c:v>
                </c:pt>
                <c:pt idx="772">
                  <c:v>771.00</c:v>
                </c:pt>
                <c:pt idx="773">
                  <c:v>772.00</c:v>
                </c:pt>
                <c:pt idx="774">
                  <c:v>772.99</c:v>
                </c:pt>
                <c:pt idx="775">
                  <c:v>774.00</c:v>
                </c:pt>
                <c:pt idx="776">
                  <c:v>775.00</c:v>
                </c:pt>
                <c:pt idx="777">
                  <c:v>776.00</c:v>
                </c:pt>
                <c:pt idx="778">
                  <c:v>776.99</c:v>
                </c:pt>
                <c:pt idx="779">
                  <c:v>778.00</c:v>
                </c:pt>
                <c:pt idx="780">
                  <c:v>779.00</c:v>
                </c:pt>
                <c:pt idx="781">
                  <c:v>780.00</c:v>
                </c:pt>
                <c:pt idx="782">
                  <c:v>780.99</c:v>
                </c:pt>
                <c:pt idx="783">
                  <c:v>782.00</c:v>
                </c:pt>
                <c:pt idx="784">
                  <c:v>783.00</c:v>
                </c:pt>
                <c:pt idx="785">
                  <c:v>783.99</c:v>
                </c:pt>
                <c:pt idx="786">
                  <c:v>785.00</c:v>
                </c:pt>
                <c:pt idx="787">
                  <c:v>786.00</c:v>
                </c:pt>
                <c:pt idx="788">
                  <c:v>787.00</c:v>
                </c:pt>
                <c:pt idx="789">
                  <c:v>787.99</c:v>
                </c:pt>
                <c:pt idx="790">
                  <c:v>789.00</c:v>
                </c:pt>
                <c:pt idx="791">
                  <c:v>790.00</c:v>
                </c:pt>
                <c:pt idx="792">
                  <c:v>791.00</c:v>
                </c:pt>
                <c:pt idx="793">
                  <c:v>792.01</c:v>
                </c:pt>
                <c:pt idx="794">
                  <c:v>793.00</c:v>
                </c:pt>
                <c:pt idx="795">
                  <c:v>794.00</c:v>
                </c:pt>
                <c:pt idx="796">
                  <c:v>794.99</c:v>
                </c:pt>
                <c:pt idx="797">
                  <c:v>796.00</c:v>
                </c:pt>
                <c:pt idx="798">
                  <c:v>797.00</c:v>
                </c:pt>
                <c:pt idx="799">
                  <c:v>798.00</c:v>
                </c:pt>
                <c:pt idx="800">
                  <c:v>798.99</c:v>
                </c:pt>
                <c:pt idx="801">
                  <c:v>800.00</c:v>
                </c:pt>
                <c:pt idx="802">
                  <c:v>801.00</c:v>
                </c:pt>
                <c:pt idx="803">
                  <c:v>802.00</c:v>
                </c:pt>
                <c:pt idx="804">
                  <c:v>803.00</c:v>
                </c:pt>
                <c:pt idx="805">
                  <c:v>804.00</c:v>
                </c:pt>
                <c:pt idx="806">
                  <c:v>805.00</c:v>
                </c:pt>
                <c:pt idx="807">
                  <c:v>805.99</c:v>
                </c:pt>
                <c:pt idx="808">
                  <c:v>807.00</c:v>
                </c:pt>
                <c:pt idx="809">
                  <c:v>808.00</c:v>
                </c:pt>
                <c:pt idx="810">
                  <c:v>809.00</c:v>
                </c:pt>
                <c:pt idx="811">
                  <c:v>809.99</c:v>
                </c:pt>
                <c:pt idx="812">
                  <c:v>811.00</c:v>
                </c:pt>
                <c:pt idx="813">
                  <c:v>812.00</c:v>
                </c:pt>
                <c:pt idx="814">
                  <c:v>812.99</c:v>
                </c:pt>
                <c:pt idx="815">
                  <c:v>814.00</c:v>
                </c:pt>
                <c:pt idx="816">
                  <c:v>815.00</c:v>
                </c:pt>
                <c:pt idx="817">
                  <c:v>816.00</c:v>
                </c:pt>
                <c:pt idx="818">
                  <c:v>816.99</c:v>
                </c:pt>
                <c:pt idx="819">
                  <c:v>818.00</c:v>
                </c:pt>
                <c:pt idx="820">
                  <c:v>819.00</c:v>
                </c:pt>
                <c:pt idx="821">
                  <c:v>820.00</c:v>
                </c:pt>
                <c:pt idx="822">
                  <c:v>821.01</c:v>
                </c:pt>
                <c:pt idx="823">
                  <c:v>822.00</c:v>
                </c:pt>
                <c:pt idx="824">
                  <c:v>823.00</c:v>
                </c:pt>
                <c:pt idx="825">
                  <c:v>823.99</c:v>
                </c:pt>
                <c:pt idx="826">
                  <c:v>825.00</c:v>
                </c:pt>
                <c:pt idx="827">
                  <c:v>826.00</c:v>
                </c:pt>
                <c:pt idx="828">
                  <c:v>827.00</c:v>
                </c:pt>
                <c:pt idx="829">
                  <c:v>827.99</c:v>
                </c:pt>
              </c:strCache>
            </c:strRef>
          </c:xVal>
          <c:yVal>
            <c:numRef>
              <c:f>'10-4-2022 9-35-35 AM'!$C$2:$C$831</c:f>
              <c:numCache>
                <c:formatCode>General</c:formatCode>
                <c:ptCount val="830"/>
                <c:pt idx="0">
                  <c:v>74.102180000000004</c:v>
                </c:pt>
                <c:pt idx="1">
                  <c:v>74.105599999999995</c:v>
                </c:pt>
                <c:pt idx="2">
                  <c:v>73.951142000000004</c:v>
                </c:pt>
                <c:pt idx="3">
                  <c:v>73.935103999999995</c:v>
                </c:pt>
                <c:pt idx="4">
                  <c:v>73.928623999999999</c:v>
                </c:pt>
                <c:pt idx="5">
                  <c:v>73.924412000000004</c:v>
                </c:pt>
                <c:pt idx="6">
                  <c:v>73.920074</c:v>
                </c:pt>
                <c:pt idx="7">
                  <c:v>73.924700000000001</c:v>
                </c:pt>
                <c:pt idx="8">
                  <c:v>73.913827999999995</c:v>
                </c:pt>
                <c:pt idx="9">
                  <c:v>73.912694000000002</c:v>
                </c:pt>
                <c:pt idx="10">
                  <c:v>73.903099999999995</c:v>
                </c:pt>
                <c:pt idx="11">
                  <c:v>73.908410000000003</c:v>
                </c:pt>
                <c:pt idx="12">
                  <c:v>73.904539999999997</c:v>
                </c:pt>
                <c:pt idx="13">
                  <c:v>73.916690000000003</c:v>
                </c:pt>
                <c:pt idx="14">
                  <c:v>73.923602000000002</c:v>
                </c:pt>
                <c:pt idx="15">
                  <c:v>73.945760000000007</c:v>
                </c:pt>
                <c:pt idx="16">
                  <c:v>73.980428000000003</c:v>
                </c:pt>
                <c:pt idx="17">
                  <c:v>74.017309999999995</c:v>
                </c:pt>
                <c:pt idx="18">
                  <c:v>74.076710000000006</c:v>
                </c:pt>
                <c:pt idx="19">
                  <c:v>74.16086</c:v>
                </c:pt>
                <c:pt idx="20">
                  <c:v>74.244488000000004</c:v>
                </c:pt>
                <c:pt idx="21">
                  <c:v>74.354504000000006</c:v>
                </c:pt>
                <c:pt idx="22">
                  <c:v>74.482574</c:v>
                </c:pt>
                <c:pt idx="23">
                  <c:v>74.606629999999996</c:v>
                </c:pt>
                <c:pt idx="24">
                  <c:v>74.759305999999995</c:v>
                </c:pt>
                <c:pt idx="25">
                  <c:v>74.933654000000004</c:v>
                </c:pt>
                <c:pt idx="26">
                  <c:v>75.118694000000005</c:v>
                </c:pt>
                <c:pt idx="27">
                  <c:v>75.298243999999997</c:v>
                </c:pt>
                <c:pt idx="28">
                  <c:v>75.500348000000002</c:v>
                </c:pt>
                <c:pt idx="29">
                  <c:v>75.737173999999996</c:v>
                </c:pt>
                <c:pt idx="30">
                  <c:v>75.987787999999995</c:v>
                </c:pt>
                <c:pt idx="31">
                  <c:v>76.223461999999998</c:v>
                </c:pt>
                <c:pt idx="32">
                  <c:v>76.485470000000007</c:v>
                </c:pt>
                <c:pt idx="33">
                  <c:v>76.753795999999994</c:v>
                </c:pt>
                <c:pt idx="34">
                  <c:v>77.04392</c:v>
                </c:pt>
                <c:pt idx="35">
                  <c:v>77.334782000000004</c:v>
                </c:pt>
                <c:pt idx="36">
                  <c:v>77.623519999999999</c:v>
                </c:pt>
                <c:pt idx="37">
                  <c:v>77.942785999999998</c:v>
                </c:pt>
                <c:pt idx="38">
                  <c:v>78.279421999999997</c:v>
                </c:pt>
                <c:pt idx="39">
                  <c:v>78.597859999999997</c:v>
                </c:pt>
                <c:pt idx="40">
                  <c:v>78.916784000000007</c:v>
                </c:pt>
                <c:pt idx="41">
                  <c:v>79.247839999999997</c:v>
                </c:pt>
                <c:pt idx="42">
                  <c:v>79.598426000000003</c:v>
                </c:pt>
                <c:pt idx="43">
                  <c:v>79.973438000000002</c:v>
                </c:pt>
                <c:pt idx="44">
                  <c:v>80.323808</c:v>
                </c:pt>
                <c:pt idx="45">
                  <c:v>80.681306000000006</c:v>
                </c:pt>
                <c:pt idx="46">
                  <c:v>81.057218000000006</c:v>
                </c:pt>
                <c:pt idx="47">
                  <c:v>81.437827999999996</c:v>
                </c:pt>
                <c:pt idx="48">
                  <c:v>81.808195999999995</c:v>
                </c:pt>
                <c:pt idx="49">
                  <c:v>82.182884000000001</c:v>
                </c:pt>
                <c:pt idx="50">
                  <c:v>82.563674000000006</c:v>
                </c:pt>
                <c:pt idx="51">
                  <c:v>82.951718</c:v>
                </c:pt>
                <c:pt idx="52">
                  <c:v>83.341886000000002</c:v>
                </c:pt>
                <c:pt idx="53">
                  <c:v>83.728921999999997</c:v>
                </c:pt>
                <c:pt idx="54">
                  <c:v>84.131330000000005</c:v>
                </c:pt>
                <c:pt idx="55">
                  <c:v>84.523802000000003</c:v>
                </c:pt>
                <c:pt idx="56">
                  <c:v>84.931646000000001</c:v>
                </c:pt>
                <c:pt idx="57">
                  <c:v>85.320931999999999</c:v>
                </c:pt>
                <c:pt idx="58">
                  <c:v>85.720873999999995</c:v>
                </c:pt>
                <c:pt idx="59">
                  <c:v>86.128429999999994</c:v>
                </c:pt>
                <c:pt idx="60">
                  <c:v>86.515987999999993</c:v>
                </c:pt>
                <c:pt idx="61">
                  <c:v>86.909233999999998</c:v>
                </c:pt>
                <c:pt idx="62">
                  <c:v>87.315601999999998</c:v>
                </c:pt>
                <c:pt idx="63">
                  <c:v>87.734030000000004</c:v>
                </c:pt>
                <c:pt idx="64">
                  <c:v>88.134349999999998</c:v>
                </c:pt>
                <c:pt idx="65">
                  <c:v>88.552400000000006</c:v>
                </c:pt>
                <c:pt idx="66">
                  <c:v>88.942514000000003</c:v>
                </c:pt>
                <c:pt idx="67">
                  <c:v>89.340980000000002</c:v>
                </c:pt>
                <c:pt idx="68">
                  <c:v>89.749219999999994</c:v>
                </c:pt>
                <c:pt idx="69">
                  <c:v>90.153121999999996</c:v>
                </c:pt>
                <c:pt idx="70">
                  <c:v>90.563342000000006</c:v>
                </c:pt>
                <c:pt idx="71">
                  <c:v>90.962816000000004</c:v>
                </c:pt>
                <c:pt idx="72">
                  <c:v>91.355701999999994</c:v>
                </c:pt>
                <c:pt idx="73">
                  <c:v>91.757912000000005</c:v>
                </c:pt>
                <c:pt idx="74">
                  <c:v>92.148998000000006</c:v>
                </c:pt>
                <c:pt idx="75">
                  <c:v>92.551406</c:v>
                </c:pt>
                <c:pt idx="76">
                  <c:v>92.940439999999995</c:v>
                </c:pt>
                <c:pt idx="77">
                  <c:v>93.353198000000006</c:v>
                </c:pt>
                <c:pt idx="78">
                  <c:v>93.750314000000003</c:v>
                </c:pt>
                <c:pt idx="79">
                  <c:v>94.142066</c:v>
                </c:pt>
                <c:pt idx="80">
                  <c:v>94.533817999999997</c:v>
                </c:pt>
                <c:pt idx="81">
                  <c:v>94.940905999999998</c:v>
                </c:pt>
                <c:pt idx="82">
                  <c:v>95.332406000000006</c:v>
                </c:pt>
                <c:pt idx="83">
                  <c:v>95.716508000000005</c:v>
                </c:pt>
                <c:pt idx="84">
                  <c:v>96.119150000000005</c:v>
                </c:pt>
                <c:pt idx="85">
                  <c:v>96.508129999999994</c:v>
                </c:pt>
                <c:pt idx="86">
                  <c:v>96.887047999999993</c:v>
                </c:pt>
                <c:pt idx="87">
                  <c:v>97.267604000000006</c:v>
                </c:pt>
                <c:pt idx="88">
                  <c:v>97.658600000000007</c:v>
                </c:pt>
                <c:pt idx="89">
                  <c:v>98.030876000000006</c:v>
                </c:pt>
                <c:pt idx="90">
                  <c:v>98.393017999999998</c:v>
                </c:pt>
                <c:pt idx="91">
                  <c:v>98.787757999999997</c:v>
                </c:pt>
                <c:pt idx="92">
                  <c:v>99.169411999999994</c:v>
                </c:pt>
                <c:pt idx="93">
                  <c:v>99.544747999999998</c:v>
                </c:pt>
                <c:pt idx="94">
                  <c:v>99.920407999999995</c:v>
                </c:pt>
                <c:pt idx="95">
                  <c:v>100.29732799999999</c:v>
                </c:pt>
                <c:pt idx="96">
                  <c:v>100.660352</c:v>
                </c:pt>
                <c:pt idx="97">
                  <c:v>101.019182</c:v>
                </c:pt>
                <c:pt idx="98">
                  <c:v>101.395562</c:v>
                </c:pt>
                <c:pt idx="99">
                  <c:v>101.754194</c:v>
                </c:pt>
                <c:pt idx="100">
                  <c:v>102.112718</c:v>
                </c:pt>
                <c:pt idx="101">
                  <c:v>102.476354</c:v>
                </c:pt>
                <c:pt idx="102">
                  <c:v>102.838064</c:v>
                </c:pt>
                <c:pt idx="103">
                  <c:v>103.187714</c:v>
                </c:pt>
                <c:pt idx="104">
                  <c:v>103.52856199999999</c:v>
                </c:pt>
                <c:pt idx="105">
                  <c:v>103.88802200000001</c:v>
                </c:pt>
                <c:pt idx="106">
                  <c:v>104.245322</c:v>
                </c:pt>
                <c:pt idx="107">
                  <c:v>104.576954</c:v>
                </c:pt>
                <c:pt idx="108">
                  <c:v>104.924246</c:v>
                </c:pt>
                <c:pt idx="109">
                  <c:v>105.266318</c:v>
                </c:pt>
                <c:pt idx="110">
                  <c:v>105.606644</c:v>
                </c:pt>
                <c:pt idx="111">
                  <c:v>105.93507200000001</c:v>
                </c:pt>
                <c:pt idx="112">
                  <c:v>106.260548</c:v>
                </c:pt>
                <c:pt idx="113">
                  <c:v>106.59968600000001</c:v>
                </c:pt>
                <c:pt idx="114">
                  <c:v>106.932596</c:v>
                </c:pt>
                <c:pt idx="115">
                  <c:v>107.26701799999999</c:v>
                </c:pt>
                <c:pt idx="116">
                  <c:v>107.59326799999999</c:v>
                </c:pt>
                <c:pt idx="117">
                  <c:v>107.938058</c:v>
                </c:pt>
                <c:pt idx="118">
                  <c:v>108.272642</c:v>
                </c:pt>
                <c:pt idx="119">
                  <c:v>108.593546</c:v>
                </c:pt>
                <c:pt idx="120">
                  <c:v>108.919274</c:v>
                </c:pt>
                <c:pt idx="121">
                  <c:v>109.25798</c:v>
                </c:pt>
                <c:pt idx="122">
                  <c:v>109.567076</c:v>
                </c:pt>
                <c:pt idx="123">
                  <c:v>109.89185000000001</c:v>
                </c:pt>
                <c:pt idx="124">
                  <c:v>110.234318</c:v>
                </c:pt>
                <c:pt idx="125">
                  <c:v>110.55608599999999</c:v>
                </c:pt>
                <c:pt idx="126">
                  <c:v>110.880374</c:v>
                </c:pt>
                <c:pt idx="127">
                  <c:v>111.227558</c:v>
                </c:pt>
                <c:pt idx="128">
                  <c:v>111.522002</c:v>
                </c:pt>
                <c:pt idx="129">
                  <c:v>111.84067400000001</c:v>
                </c:pt>
                <c:pt idx="130">
                  <c:v>112.16166800000001</c:v>
                </c:pt>
                <c:pt idx="131">
                  <c:v>112.503002</c:v>
                </c:pt>
                <c:pt idx="132">
                  <c:v>112.84228400000001</c:v>
                </c:pt>
                <c:pt idx="133">
                  <c:v>113.152154</c:v>
                </c:pt>
                <c:pt idx="134">
                  <c:v>113.47424599999999</c:v>
                </c:pt>
                <c:pt idx="135">
                  <c:v>113.812124</c:v>
                </c:pt>
                <c:pt idx="136">
                  <c:v>114.136898</c:v>
                </c:pt>
                <c:pt idx="137">
                  <c:v>114.46622600000001</c:v>
                </c:pt>
                <c:pt idx="138">
                  <c:v>114.804698</c:v>
                </c:pt>
                <c:pt idx="139">
                  <c:v>115.12455799999999</c:v>
                </c:pt>
                <c:pt idx="140">
                  <c:v>115.44362599999999</c:v>
                </c:pt>
                <c:pt idx="141">
                  <c:v>115.769318</c:v>
                </c:pt>
                <c:pt idx="142">
                  <c:v>116.103326</c:v>
                </c:pt>
                <c:pt idx="143">
                  <c:v>116.42196199999999</c:v>
                </c:pt>
                <c:pt idx="144">
                  <c:v>116.729834</c:v>
                </c:pt>
                <c:pt idx="145">
                  <c:v>117.056174</c:v>
                </c:pt>
                <c:pt idx="146">
                  <c:v>117.37374800000001</c:v>
                </c:pt>
                <c:pt idx="147">
                  <c:v>117.692654</c:v>
                </c:pt>
                <c:pt idx="148">
                  <c:v>118.01890400000001</c:v>
                </c:pt>
                <c:pt idx="149">
                  <c:v>118.34249</c:v>
                </c:pt>
                <c:pt idx="150">
                  <c:v>118.66969400000001</c:v>
                </c:pt>
                <c:pt idx="151">
                  <c:v>118.99704199999999</c:v>
                </c:pt>
                <c:pt idx="152">
                  <c:v>119.302556</c:v>
                </c:pt>
                <c:pt idx="153">
                  <c:v>119.638346</c:v>
                </c:pt>
                <c:pt idx="154">
                  <c:v>119.949746</c:v>
                </c:pt>
                <c:pt idx="155">
                  <c:v>120.264188</c:v>
                </c:pt>
                <c:pt idx="156">
                  <c:v>120.612002</c:v>
                </c:pt>
                <c:pt idx="157">
                  <c:v>120.925004</c:v>
                </c:pt>
                <c:pt idx="158">
                  <c:v>121.23923000000001</c:v>
                </c:pt>
                <c:pt idx="159">
                  <c:v>121.551962</c:v>
                </c:pt>
                <c:pt idx="160">
                  <c:v>121.85312</c:v>
                </c:pt>
                <c:pt idx="161">
                  <c:v>122.150426</c:v>
                </c:pt>
                <c:pt idx="162">
                  <c:v>122.44586</c:v>
                </c:pt>
                <c:pt idx="163">
                  <c:v>122.75587400000001</c:v>
                </c:pt>
                <c:pt idx="164">
                  <c:v>123.051902</c:v>
                </c:pt>
                <c:pt idx="165">
                  <c:v>123.347174</c:v>
                </c:pt>
                <c:pt idx="166">
                  <c:v>123.630386</c:v>
                </c:pt>
                <c:pt idx="167">
                  <c:v>123.89986399999999</c:v>
                </c:pt>
                <c:pt idx="168">
                  <c:v>124.17094400000001</c:v>
                </c:pt>
                <c:pt idx="169">
                  <c:v>124.440854</c:v>
                </c:pt>
                <c:pt idx="170">
                  <c:v>124.711142</c:v>
                </c:pt>
                <c:pt idx="171">
                  <c:v>124.99068200000001</c:v>
                </c:pt>
                <c:pt idx="172">
                  <c:v>125.275244</c:v>
                </c:pt>
                <c:pt idx="173">
                  <c:v>125.541554</c:v>
                </c:pt>
                <c:pt idx="174">
                  <c:v>125.80943000000001</c:v>
                </c:pt>
                <c:pt idx="175">
                  <c:v>126.06420199999999</c:v>
                </c:pt>
                <c:pt idx="176">
                  <c:v>126.32181799999999</c:v>
                </c:pt>
                <c:pt idx="177">
                  <c:v>126.587318</c:v>
                </c:pt>
                <c:pt idx="178">
                  <c:v>126.84146</c:v>
                </c:pt>
                <c:pt idx="179">
                  <c:v>127.110524</c:v>
                </c:pt>
                <c:pt idx="180">
                  <c:v>127.359734</c:v>
                </c:pt>
                <c:pt idx="181">
                  <c:v>127.614974</c:v>
                </c:pt>
                <c:pt idx="182">
                  <c:v>127.881518</c:v>
                </c:pt>
                <c:pt idx="183">
                  <c:v>128.133644</c:v>
                </c:pt>
                <c:pt idx="184">
                  <c:v>128.390702</c:v>
                </c:pt>
                <c:pt idx="185">
                  <c:v>128.640398</c:v>
                </c:pt>
                <c:pt idx="186">
                  <c:v>128.88672800000001</c:v>
                </c:pt>
                <c:pt idx="187">
                  <c:v>129.12558799999999</c:v>
                </c:pt>
                <c:pt idx="188">
                  <c:v>129.37384399999999</c:v>
                </c:pt>
                <c:pt idx="189">
                  <c:v>129.60445999999999</c:v>
                </c:pt>
                <c:pt idx="190">
                  <c:v>129.844526</c:v>
                </c:pt>
                <c:pt idx="191">
                  <c:v>130.07798600000001</c:v>
                </c:pt>
                <c:pt idx="192">
                  <c:v>130.30318399999999</c:v>
                </c:pt>
                <c:pt idx="193">
                  <c:v>130.53254000000001</c:v>
                </c:pt>
                <c:pt idx="194">
                  <c:v>130.75125800000001</c:v>
                </c:pt>
                <c:pt idx="195">
                  <c:v>130.971902</c:v>
                </c:pt>
                <c:pt idx="196">
                  <c:v>131.20190600000001</c:v>
                </c:pt>
                <c:pt idx="197">
                  <c:v>131.42431400000001</c:v>
                </c:pt>
                <c:pt idx="198">
                  <c:v>131.63622799999999</c:v>
                </c:pt>
                <c:pt idx="199">
                  <c:v>131.85113000000001</c:v>
                </c:pt>
                <c:pt idx="200">
                  <c:v>132.064268</c:v>
                </c:pt>
                <c:pt idx="201">
                  <c:v>132.29063600000001</c:v>
                </c:pt>
                <c:pt idx="202">
                  <c:v>132.49473800000001</c:v>
                </c:pt>
                <c:pt idx="203">
                  <c:v>132.68858</c:v>
                </c:pt>
                <c:pt idx="204">
                  <c:v>132.89098999999999</c:v>
                </c:pt>
                <c:pt idx="205">
                  <c:v>133.09548799999999</c:v>
                </c:pt>
                <c:pt idx="206">
                  <c:v>133.30279400000001</c:v>
                </c:pt>
                <c:pt idx="207">
                  <c:v>133.505492</c:v>
                </c:pt>
                <c:pt idx="208">
                  <c:v>133.69519399999999</c:v>
                </c:pt>
                <c:pt idx="209">
                  <c:v>133.895048</c:v>
                </c:pt>
                <c:pt idx="210">
                  <c:v>134.087954</c:v>
                </c:pt>
                <c:pt idx="211">
                  <c:v>134.285594</c:v>
                </c:pt>
                <c:pt idx="212">
                  <c:v>134.48013800000001</c:v>
                </c:pt>
                <c:pt idx="213">
                  <c:v>134.68974800000001</c:v>
                </c:pt>
                <c:pt idx="214">
                  <c:v>134.89550600000001</c:v>
                </c:pt>
                <c:pt idx="215">
                  <c:v>135.08101400000001</c:v>
                </c:pt>
                <c:pt idx="216">
                  <c:v>135.275216</c:v>
                </c:pt>
                <c:pt idx="217">
                  <c:v>135.46896799999999</c:v>
                </c:pt>
                <c:pt idx="218">
                  <c:v>135.66864200000001</c:v>
                </c:pt>
                <c:pt idx="219">
                  <c:v>135.849614</c:v>
                </c:pt>
                <c:pt idx="220">
                  <c:v>136.04352800000001</c:v>
                </c:pt>
                <c:pt idx="221">
                  <c:v>136.23065600000001</c:v>
                </c:pt>
                <c:pt idx="222">
                  <c:v>136.42752200000001</c:v>
                </c:pt>
                <c:pt idx="223">
                  <c:v>136.616018</c:v>
                </c:pt>
                <c:pt idx="224">
                  <c:v>136.78732400000001</c:v>
                </c:pt>
                <c:pt idx="225">
                  <c:v>136.98320000000001</c:v>
                </c:pt>
                <c:pt idx="226">
                  <c:v>137.16975199999999</c:v>
                </c:pt>
                <c:pt idx="227">
                  <c:v>137.37316999999999</c:v>
                </c:pt>
                <c:pt idx="228">
                  <c:v>137.55608599999999</c:v>
                </c:pt>
                <c:pt idx="229">
                  <c:v>137.74049600000001</c:v>
                </c:pt>
                <c:pt idx="230">
                  <c:v>137.91761600000001</c:v>
                </c:pt>
                <c:pt idx="231">
                  <c:v>138.10425799999999</c:v>
                </c:pt>
                <c:pt idx="232">
                  <c:v>138.262226</c:v>
                </c:pt>
                <c:pt idx="233">
                  <c:v>138.42958999999999</c:v>
                </c:pt>
                <c:pt idx="234">
                  <c:v>138.611876</c:v>
                </c:pt>
                <c:pt idx="235">
                  <c:v>138.78806</c:v>
                </c:pt>
                <c:pt idx="236">
                  <c:v>138.98165</c:v>
                </c:pt>
                <c:pt idx="237">
                  <c:v>139.15196599999999</c:v>
                </c:pt>
                <c:pt idx="238">
                  <c:v>139.32116600000001</c:v>
                </c:pt>
                <c:pt idx="239">
                  <c:v>139.49686399999999</c:v>
                </c:pt>
                <c:pt idx="240">
                  <c:v>139.66921400000001</c:v>
                </c:pt>
                <c:pt idx="241">
                  <c:v>139.84534400000001</c:v>
                </c:pt>
                <c:pt idx="242">
                  <c:v>140.01087200000001</c:v>
                </c:pt>
                <c:pt idx="243">
                  <c:v>140.18246600000001</c:v>
                </c:pt>
                <c:pt idx="244">
                  <c:v>140.343728</c:v>
                </c:pt>
                <c:pt idx="245">
                  <c:v>140.50614200000001</c:v>
                </c:pt>
                <c:pt idx="246">
                  <c:v>140.68065200000001</c:v>
                </c:pt>
                <c:pt idx="247">
                  <c:v>140.84574799999999</c:v>
                </c:pt>
                <c:pt idx="248">
                  <c:v>141.0188</c:v>
                </c:pt>
                <c:pt idx="249">
                  <c:v>141.17757800000001</c:v>
                </c:pt>
                <c:pt idx="250">
                  <c:v>141.34078400000001</c:v>
                </c:pt>
                <c:pt idx="251">
                  <c:v>141.500912</c:v>
                </c:pt>
                <c:pt idx="252">
                  <c:v>141.664334</c:v>
                </c:pt>
                <c:pt idx="253">
                  <c:v>141.83200400000001</c:v>
                </c:pt>
                <c:pt idx="254">
                  <c:v>141.98914400000001</c:v>
                </c:pt>
                <c:pt idx="255">
                  <c:v>142.15321399999999</c:v>
                </c:pt>
                <c:pt idx="256">
                  <c:v>142.30245199999999</c:v>
                </c:pt>
                <c:pt idx="257">
                  <c:v>142.453778</c:v>
                </c:pt>
                <c:pt idx="258">
                  <c:v>142.61305999999999</c:v>
                </c:pt>
                <c:pt idx="259">
                  <c:v>142.78035199999999</c:v>
                </c:pt>
                <c:pt idx="260">
                  <c:v>142.94776999999999</c:v>
                </c:pt>
                <c:pt idx="261">
                  <c:v>143.10579200000001</c:v>
                </c:pt>
                <c:pt idx="262">
                  <c:v>143.25913399999999</c:v>
                </c:pt>
                <c:pt idx="263">
                  <c:v>143.40914599999999</c:v>
                </c:pt>
                <c:pt idx="264">
                  <c:v>143.56417999999999</c:v>
                </c:pt>
                <c:pt idx="265">
                  <c:v>143.722544</c:v>
                </c:pt>
                <c:pt idx="266">
                  <c:v>143.877578</c:v>
                </c:pt>
                <c:pt idx="267">
                  <c:v>144.03066799999999</c:v>
                </c:pt>
                <c:pt idx="268">
                  <c:v>144.18960799999999</c:v>
                </c:pt>
                <c:pt idx="269">
                  <c:v>144.33801800000001</c:v>
                </c:pt>
                <c:pt idx="270">
                  <c:v>144.48153199999999</c:v>
                </c:pt>
                <c:pt idx="271">
                  <c:v>144.63692599999999</c:v>
                </c:pt>
                <c:pt idx="272">
                  <c:v>144.782726</c:v>
                </c:pt>
                <c:pt idx="273">
                  <c:v>144.931352</c:v>
                </c:pt>
                <c:pt idx="274">
                  <c:v>145.096754</c:v>
                </c:pt>
                <c:pt idx="275">
                  <c:v>145.26244399999999</c:v>
                </c:pt>
                <c:pt idx="276">
                  <c:v>145.414796</c:v>
                </c:pt>
                <c:pt idx="277">
                  <c:v>145.54549399999999</c:v>
                </c:pt>
                <c:pt idx="278">
                  <c:v>145.706414</c:v>
                </c:pt>
                <c:pt idx="279">
                  <c:v>145.85198</c:v>
                </c:pt>
                <c:pt idx="280">
                  <c:v>145.99859000000001</c:v>
                </c:pt>
                <c:pt idx="281">
                  <c:v>146.15582000000001</c:v>
                </c:pt>
                <c:pt idx="282">
                  <c:v>146.30404999999999</c:v>
                </c:pt>
                <c:pt idx="283">
                  <c:v>146.45183</c:v>
                </c:pt>
                <c:pt idx="284">
                  <c:v>146.605694</c:v>
                </c:pt>
                <c:pt idx="285">
                  <c:v>146.75608399999999</c:v>
                </c:pt>
                <c:pt idx="286">
                  <c:v>146.904098</c:v>
                </c:pt>
                <c:pt idx="287">
                  <c:v>147.04559599999999</c:v>
                </c:pt>
                <c:pt idx="288">
                  <c:v>147.1721</c:v>
                </c:pt>
                <c:pt idx="289">
                  <c:v>147.33185</c:v>
                </c:pt>
                <c:pt idx="290">
                  <c:v>147.50108599999999</c:v>
                </c:pt>
                <c:pt idx="291">
                  <c:v>147.64261999999999</c:v>
                </c:pt>
                <c:pt idx="292">
                  <c:v>147.787736</c:v>
                </c:pt>
                <c:pt idx="293">
                  <c:v>147.94168999999999</c:v>
                </c:pt>
                <c:pt idx="294">
                  <c:v>148.08549199999999</c:v>
                </c:pt>
                <c:pt idx="295">
                  <c:v>148.22331800000001</c:v>
                </c:pt>
                <c:pt idx="296">
                  <c:v>148.36712</c:v>
                </c:pt>
                <c:pt idx="297">
                  <c:v>148.51750999999999</c:v>
                </c:pt>
                <c:pt idx="298">
                  <c:v>148.66374200000001</c:v>
                </c:pt>
                <c:pt idx="299">
                  <c:v>148.81204399999999</c:v>
                </c:pt>
                <c:pt idx="300">
                  <c:v>148.957628</c:v>
                </c:pt>
                <c:pt idx="301">
                  <c:v>149.11865599999999</c:v>
                </c:pt>
                <c:pt idx="302">
                  <c:v>149.252612</c:v>
                </c:pt>
                <c:pt idx="303">
                  <c:v>149.399168</c:v>
                </c:pt>
                <c:pt idx="304">
                  <c:v>149.53362799999999</c:v>
                </c:pt>
                <c:pt idx="305">
                  <c:v>149.68513400000001</c:v>
                </c:pt>
                <c:pt idx="306">
                  <c:v>149.846486</c:v>
                </c:pt>
                <c:pt idx="307">
                  <c:v>149.98350199999999</c:v>
                </c:pt>
                <c:pt idx="308">
                  <c:v>150.12834799999999</c:v>
                </c:pt>
                <c:pt idx="309">
                  <c:v>150.276938</c:v>
                </c:pt>
                <c:pt idx="310">
                  <c:v>150.419534</c:v>
                </c:pt>
                <c:pt idx="311">
                  <c:v>150.55622600000001</c:v>
                </c:pt>
                <c:pt idx="312">
                  <c:v>150.69655399999999</c:v>
                </c:pt>
                <c:pt idx="313">
                  <c:v>150.85576399999999</c:v>
                </c:pt>
                <c:pt idx="314">
                  <c:v>150.992816</c:v>
                </c:pt>
                <c:pt idx="315">
                  <c:v>151.14515</c:v>
                </c:pt>
                <c:pt idx="316">
                  <c:v>151.277198</c:v>
                </c:pt>
                <c:pt idx="317">
                  <c:v>151.42926199999999</c:v>
                </c:pt>
                <c:pt idx="318">
                  <c:v>151.59119000000001</c:v>
                </c:pt>
                <c:pt idx="319">
                  <c:v>151.72737799999999</c:v>
                </c:pt>
                <c:pt idx="320">
                  <c:v>151.85897600000001</c:v>
                </c:pt>
                <c:pt idx="321">
                  <c:v>152.018294</c:v>
                </c:pt>
                <c:pt idx="322">
                  <c:v>152.148146</c:v>
                </c:pt>
                <c:pt idx="323">
                  <c:v>152.30415199999999</c:v>
                </c:pt>
                <c:pt idx="324">
                  <c:v>152.44743199999999</c:v>
                </c:pt>
                <c:pt idx="325">
                  <c:v>152.60165599999999</c:v>
                </c:pt>
                <c:pt idx="326">
                  <c:v>152.738654</c:v>
                </c:pt>
                <c:pt idx="327">
                  <c:v>152.88296</c:v>
                </c:pt>
                <c:pt idx="328">
                  <c:v>153.03093799999999</c:v>
                </c:pt>
                <c:pt idx="329">
                  <c:v>153.16548800000001</c:v>
                </c:pt>
                <c:pt idx="330">
                  <c:v>153.31123400000001</c:v>
                </c:pt>
                <c:pt idx="331">
                  <c:v>153.46133599999999</c:v>
                </c:pt>
                <c:pt idx="332">
                  <c:v>153.61572200000001</c:v>
                </c:pt>
                <c:pt idx="333">
                  <c:v>153.75227000000001</c:v>
                </c:pt>
                <c:pt idx="334">
                  <c:v>153.88966400000001</c:v>
                </c:pt>
                <c:pt idx="335">
                  <c:v>154.04237599999999</c:v>
                </c:pt>
                <c:pt idx="336">
                  <c:v>154.19107399999999</c:v>
                </c:pt>
                <c:pt idx="337">
                  <c:v>154.33246399999999</c:v>
                </c:pt>
                <c:pt idx="338">
                  <c:v>154.47515000000001</c:v>
                </c:pt>
                <c:pt idx="339">
                  <c:v>154.6241</c:v>
                </c:pt>
                <c:pt idx="340">
                  <c:v>154.76952199999999</c:v>
                </c:pt>
                <c:pt idx="341">
                  <c:v>154.89716000000001</c:v>
                </c:pt>
                <c:pt idx="342">
                  <c:v>155.059268</c:v>
                </c:pt>
                <c:pt idx="343">
                  <c:v>155.20081999999999</c:v>
                </c:pt>
                <c:pt idx="344">
                  <c:v>155.34192200000001</c:v>
                </c:pt>
                <c:pt idx="345">
                  <c:v>155.490566</c:v>
                </c:pt>
                <c:pt idx="346">
                  <c:v>155.64480800000001</c:v>
                </c:pt>
                <c:pt idx="347">
                  <c:v>155.791076</c:v>
                </c:pt>
                <c:pt idx="348">
                  <c:v>155.92382599999999</c:v>
                </c:pt>
                <c:pt idx="349">
                  <c:v>156.06798800000001</c:v>
                </c:pt>
                <c:pt idx="350">
                  <c:v>156.227576</c:v>
                </c:pt>
                <c:pt idx="351">
                  <c:v>156.374078</c:v>
                </c:pt>
                <c:pt idx="352">
                  <c:v>156.515162</c:v>
                </c:pt>
                <c:pt idx="353">
                  <c:v>156.65046799999999</c:v>
                </c:pt>
                <c:pt idx="354">
                  <c:v>156.80307199999999</c:v>
                </c:pt>
                <c:pt idx="355">
                  <c:v>156.96006800000001</c:v>
                </c:pt>
                <c:pt idx="356">
                  <c:v>157.10923399999999</c:v>
                </c:pt>
                <c:pt idx="357">
                  <c:v>157.25206399999999</c:v>
                </c:pt>
                <c:pt idx="358">
                  <c:v>157.389152</c:v>
                </c:pt>
                <c:pt idx="359">
                  <c:v>157.534808</c:v>
                </c:pt>
                <c:pt idx="360">
                  <c:v>157.672436</c:v>
                </c:pt>
                <c:pt idx="361">
                  <c:v>157.81809200000001</c:v>
                </c:pt>
                <c:pt idx="362">
                  <c:v>157.96927400000001</c:v>
                </c:pt>
                <c:pt idx="363">
                  <c:v>158.12276</c:v>
                </c:pt>
                <c:pt idx="364">
                  <c:v>158.26674199999999</c:v>
                </c:pt>
                <c:pt idx="365">
                  <c:v>158.396738</c:v>
                </c:pt>
                <c:pt idx="366">
                  <c:v>158.53726399999999</c:v>
                </c:pt>
                <c:pt idx="367">
                  <c:v>158.693252</c:v>
                </c:pt>
                <c:pt idx="368">
                  <c:v>158.817092</c:v>
                </c:pt>
                <c:pt idx="369">
                  <c:v>158.967806</c:v>
                </c:pt>
                <c:pt idx="370">
                  <c:v>159.113732</c:v>
                </c:pt>
                <c:pt idx="371">
                  <c:v>159.261098</c:v>
                </c:pt>
                <c:pt idx="372">
                  <c:v>159.40268599999999</c:v>
                </c:pt>
                <c:pt idx="373">
                  <c:v>159.54043999999999</c:v>
                </c:pt>
                <c:pt idx="374">
                  <c:v>159.69043400000001</c:v>
                </c:pt>
                <c:pt idx="375">
                  <c:v>159.82822400000001</c:v>
                </c:pt>
                <c:pt idx="376">
                  <c:v>159.97607600000001</c:v>
                </c:pt>
                <c:pt idx="377">
                  <c:v>160.120634</c:v>
                </c:pt>
                <c:pt idx="378">
                  <c:v>160.249154</c:v>
                </c:pt>
                <c:pt idx="379">
                  <c:v>160.38575599999999</c:v>
                </c:pt>
                <c:pt idx="380">
                  <c:v>160.542698</c:v>
                </c:pt>
                <c:pt idx="381">
                  <c:v>160.683404</c:v>
                </c:pt>
                <c:pt idx="382">
                  <c:v>160.827764</c:v>
                </c:pt>
                <c:pt idx="383">
                  <c:v>160.96091000000001</c:v>
                </c:pt>
                <c:pt idx="384">
                  <c:v>161.08480399999999</c:v>
                </c:pt>
                <c:pt idx="385">
                  <c:v>161.22137000000001</c:v>
                </c:pt>
                <c:pt idx="386">
                  <c:v>161.36668399999999</c:v>
                </c:pt>
                <c:pt idx="387">
                  <c:v>161.508002</c:v>
                </c:pt>
                <c:pt idx="388">
                  <c:v>161.650598</c:v>
                </c:pt>
                <c:pt idx="389">
                  <c:v>161.772728</c:v>
                </c:pt>
                <c:pt idx="390">
                  <c:v>161.903606</c:v>
                </c:pt>
                <c:pt idx="391">
                  <c:v>162.02714</c:v>
                </c:pt>
                <c:pt idx="392">
                  <c:v>162.16521800000001</c:v>
                </c:pt>
                <c:pt idx="393">
                  <c:v>162.308786</c:v>
                </c:pt>
                <c:pt idx="394">
                  <c:v>162.43685600000001</c:v>
                </c:pt>
                <c:pt idx="395">
                  <c:v>162.54805999999999</c:v>
                </c:pt>
                <c:pt idx="396">
                  <c:v>162.683312</c:v>
                </c:pt>
                <c:pt idx="397">
                  <c:v>162.816836</c:v>
                </c:pt>
                <c:pt idx="398">
                  <c:v>162.94802000000001</c:v>
                </c:pt>
                <c:pt idx="399">
                  <c:v>163.068962</c:v>
                </c:pt>
                <c:pt idx="400">
                  <c:v>163.187276</c:v>
                </c:pt>
                <c:pt idx="401">
                  <c:v>163.31232199999999</c:v>
                </c:pt>
                <c:pt idx="402">
                  <c:v>163.43393</c:v>
                </c:pt>
                <c:pt idx="403">
                  <c:v>163.565978</c:v>
                </c:pt>
                <c:pt idx="404">
                  <c:v>163.68144799999999</c:v>
                </c:pt>
                <c:pt idx="405">
                  <c:v>163.796504</c:v>
                </c:pt>
                <c:pt idx="406">
                  <c:v>163.91228000000001</c:v>
                </c:pt>
                <c:pt idx="407">
                  <c:v>164.032556</c:v>
                </c:pt>
                <c:pt idx="408">
                  <c:v>164.13913400000001</c:v>
                </c:pt>
                <c:pt idx="409">
                  <c:v>164.27157800000001</c:v>
                </c:pt>
                <c:pt idx="410">
                  <c:v>164.39</c:v>
                </c:pt>
                <c:pt idx="411">
                  <c:v>164.49776600000001</c:v>
                </c:pt>
                <c:pt idx="412">
                  <c:v>164.61041</c:v>
                </c:pt>
                <c:pt idx="413">
                  <c:v>164.73426799999999</c:v>
                </c:pt>
                <c:pt idx="414">
                  <c:v>164.849108</c:v>
                </c:pt>
                <c:pt idx="415">
                  <c:v>164.96789000000001</c:v>
                </c:pt>
                <c:pt idx="416">
                  <c:v>165.06669199999999</c:v>
                </c:pt>
                <c:pt idx="417">
                  <c:v>165.199388</c:v>
                </c:pt>
                <c:pt idx="418">
                  <c:v>165.299936</c:v>
                </c:pt>
                <c:pt idx="419">
                  <c:v>165.405452</c:v>
                </c:pt>
                <c:pt idx="420">
                  <c:v>165.52571</c:v>
                </c:pt>
                <c:pt idx="421">
                  <c:v>165.64956799999999</c:v>
                </c:pt>
                <c:pt idx="422">
                  <c:v>165.76402999999999</c:v>
                </c:pt>
                <c:pt idx="423">
                  <c:v>165.89127199999999</c:v>
                </c:pt>
                <c:pt idx="424">
                  <c:v>166.008218</c:v>
                </c:pt>
                <c:pt idx="425">
                  <c:v>166.131338</c:v>
                </c:pt>
                <c:pt idx="426">
                  <c:v>166.266086</c:v>
                </c:pt>
                <c:pt idx="427">
                  <c:v>166.39107799999999</c:v>
                </c:pt>
                <c:pt idx="428">
                  <c:v>166.52732</c:v>
                </c:pt>
                <c:pt idx="429">
                  <c:v>166.65031400000001</c:v>
                </c:pt>
                <c:pt idx="430">
                  <c:v>166.78214600000001</c:v>
                </c:pt>
                <c:pt idx="431">
                  <c:v>166.90773200000001</c:v>
                </c:pt>
                <c:pt idx="432">
                  <c:v>167.03884400000001</c:v>
                </c:pt>
                <c:pt idx="433">
                  <c:v>167.18372600000001</c:v>
                </c:pt>
                <c:pt idx="434">
                  <c:v>167.30684600000001</c:v>
                </c:pt>
                <c:pt idx="435">
                  <c:v>167.40363199999999</c:v>
                </c:pt>
                <c:pt idx="436">
                  <c:v>167.58514400000001</c:v>
                </c:pt>
                <c:pt idx="437">
                  <c:v>167.963774</c:v>
                </c:pt>
                <c:pt idx="438">
                  <c:v>168.41695999999999</c:v>
                </c:pt>
                <c:pt idx="439">
                  <c:v>168.86276599999999</c:v>
                </c:pt>
                <c:pt idx="440">
                  <c:v>169.29186799999999</c:v>
                </c:pt>
                <c:pt idx="441">
                  <c:v>169.69760600000001</c:v>
                </c:pt>
                <c:pt idx="442">
                  <c:v>170.09470400000001</c:v>
                </c:pt>
                <c:pt idx="443">
                  <c:v>170.43727999999999</c:v>
                </c:pt>
                <c:pt idx="444">
                  <c:v>170.732606</c:v>
                </c:pt>
                <c:pt idx="445">
                  <c:v>171.01283000000001</c:v>
                </c:pt>
                <c:pt idx="446">
                  <c:v>171.260222</c:v>
                </c:pt>
                <c:pt idx="447">
                  <c:v>171.470516</c:v>
                </c:pt>
                <c:pt idx="448">
                  <c:v>171.66027199999999</c:v>
                </c:pt>
                <c:pt idx="449">
                  <c:v>171.82740200000001</c:v>
                </c:pt>
                <c:pt idx="450">
                  <c:v>171.967748</c:v>
                </c:pt>
                <c:pt idx="451">
                  <c:v>172.08113</c:v>
                </c:pt>
                <c:pt idx="452">
                  <c:v>172.17483799999999</c:v>
                </c:pt>
                <c:pt idx="453">
                  <c:v>172.25893400000001</c:v>
                </c:pt>
                <c:pt idx="454">
                  <c:v>172.32692</c:v>
                </c:pt>
                <c:pt idx="455">
                  <c:v>172.38234199999999</c:v>
                </c:pt>
                <c:pt idx="456">
                  <c:v>172.40352799999999</c:v>
                </c:pt>
                <c:pt idx="457">
                  <c:v>172.42053799999999</c:v>
                </c:pt>
                <c:pt idx="458">
                  <c:v>172.43499199999999</c:v>
                </c:pt>
                <c:pt idx="459">
                  <c:v>172.45256000000001</c:v>
                </c:pt>
                <c:pt idx="460">
                  <c:v>172.43402</c:v>
                </c:pt>
                <c:pt idx="461">
                  <c:v>172.41553400000001</c:v>
                </c:pt>
                <c:pt idx="462">
                  <c:v>172.382666</c:v>
                </c:pt>
                <c:pt idx="463">
                  <c:v>172.34225599999999</c:v>
                </c:pt>
                <c:pt idx="464">
                  <c:v>172.29821000000001</c:v>
                </c:pt>
                <c:pt idx="465">
                  <c:v>172.26078799999999</c:v>
                </c:pt>
                <c:pt idx="466">
                  <c:v>172.212512</c:v>
                </c:pt>
                <c:pt idx="467">
                  <c:v>172.14864800000001</c:v>
                </c:pt>
                <c:pt idx="468">
                  <c:v>172.08739399999999</c:v>
                </c:pt>
                <c:pt idx="469">
                  <c:v>172.02480800000001</c:v>
                </c:pt>
                <c:pt idx="470">
                  <c:v>171.945626</c:v>
                </c:pt>
                <c:pt idx="471">
                  <c:v>171.86018000000001</c:v>
                </c:pt>
                <c:pt idx="472">
                  <c:v>171.78859399999999</c:v>
                </c:pt>
                <c:pt idx="473">
                  <c:v>171.70509200000001</c:v>
                </c:pt>
                <c:pt idx="474">
                  <c:v>171.60598400000001</c:v>
                </c:pt>
                <c:pt idx="475">
                  <c:v>171.52169000000001</c:v>
                </c:pt>
                <c:pt idx="476">
                  <c:v>171.431816</c:v>
                </c:pt>
                <c:pt idx="477">
                  <c:v>171.33962</c:v>
                </c:pt>
                <c:pt idx="478">
                  <c:v>171.225392</c:v>
                </c:pt>
                <c:pt idx="479">
                  <c:v>171.12412399999999</c:v>
                </c:pt>
                <c:pt idx="480">
                  <c:v>171.01562000000001</c:v>
                </c:pt>
                <c:pt idx="481">
                  <c:v>170.91068000000001</c:v>
                </c:pt>
                <c:pt idx="482">
                  <c:v>170.786732</c:v>
                </c:pt>
                <c:pt idx="483">
                  <c:v>170.66323399999999</c:v>
                </c:pt>
                <c:pt idx="484">
                  <c:v>170.546594</c:v>
                </c:pt>
                <c:pt idx="485">
                  <c:v>170.43260000000001</c:v>
                </c:pt>
                <c:pt idx="486">
                  <c:v>170.32449199999999</c:v>
                </c:pt>
                <c:pt idx="487">
                  <c:v>170.21492599999999</c:v>
                </c:pt>
                <c:pt idx="488">
                  <c:v>170.138642</c:v>
                </c:pt>
                <c:pt idx="489">
                  <c:v>170.084372</c:v>
                </c:pt>
                <c:pt idx="490">
                  <c:v>170.017898</c:v>
                </c:pt>
                <c:pt idx="491">
                  <c:v>169.90521799999999</c:v>
                </c:pt>
                <c:pt idx="492">
                  <c:v>169.76440400000001</c:v>
                </c:pt>
                <c:pt idx="493">
                  <c:v>169.79174599999999</c:v>
                </c:pt>
                <c:pt idx="494">
                  <c:v>169.98474200000001</c:v>
                </c:pt>
                <c:pt idx="495">
                  <c:v>169.96231399999999</c:v>
                </c:pt>
                <c:pt idx="496">
                  <c:v>170.066822</c:v>
                </c:pt>
                <c:pt idx="497">
                  <c:v>170.187602</c:v>
                </c:pt>
                <c:pt idx="498">
                  <c:v>170.284514</c:v>
                </c:pt>
                <c:pt idx="499">
                  <c:v>170.353184</c:v>
                </c:pt>
                <c:pt idx="500">
                  <c:v>170.402018</c:v>
                </c:pt>
                <c:pt idx="501">
                  <c:v>170.41888399999999</c:v>
                </c:pt>
                <c:pt idx="502">
                  <c:v>170.35041200000001</c:v>
                </c:pt>
                <c:pt idx="503">
                  <c:v>170.13560000000001</c:v>
                </c:pt>
                <c:pt idx="504">
                  <c:v>169.87548200000001</c:v>
                </c:pt>
                <c:pt idx="505">
                  <c:v>169.64477600000001</c:v>
                </c:pt>
                <c:pt idx="506">
                  <c:v>169.42879400000001</c:v>
                </c:pt>
                <c:pt idx="507">
                  <c:v>169.21335199999999</c:v>
                </c:pt>
                <c:pt idx="508">
                  <c:v>168.989036</c:v>
                </c:pt>
                <c:pt idx="509">
                  <c:v>168.778706</c:v>
                </c:pt>
                <c:pt idx="510">
                  <c:v>168.58495400000001</c:v>
                </c:pt>
                <c:pt idx="511">
                  <c:v>168.37037599999999</c:v>
                </c:pt>
                <c:pt idx="512">
                  <c:v>168.15101000000001</c:v>
                </c:pt>
                <c:pt idx="513">
                  <c:v>167.925344</c:v>
                </c:pt>
                <c:pt idx="514">
                  <c:v>167.72894600000001</c:v>
                </c:pt>
                <c:pt idx="515">
                  <c:v>167.53011799999999</c:v>
                </c:pt>
                <c:pt idx="516">
                  <c:v>167.325458</c:v>
                </c:pt>
                <c:pt idx="517">
                  <c:v>167.126666</c:v>
                </c:pt>
                <c:pt idx="518">
                  <c:v>166.917776</c:v>
                </c:pt>
                <c:pt idx="519">
                  <c:v>166.69961599999999</c:v>
                </c:pt>
                <c:pt idx="520">
                  <c:v>166.49430799999999</c:v>
                </c:pt>
                <c:pt idx="521">
                  <c:v>166.27931599999999</c:v>
                </c:pt>
                <c:pt idx="522">
                  <c:v>166.06637599999999</c:v>
                </c:pt>
                <c:pt idx="523">
                  <c:v>165.85266200000001</c:v>
                </c:pt>
                <c:pt idx="524">
                  <c:v>165.66045800000001</c:v>
                </c:pt>
                <c:pt idx="525">
                  <c:v>165.459596</c:v>
                </c:pt>
                <c:pt idx="526">
                  <c:v>165.26298199999999</c:v>
                </c:pt>
                <c:pt idx="527">
                  <c:v>165.03747799999999</c:v>
                </c:pt>
                <c:pt idx="528">
                  <c:v>164.82614000000001</c:v>
                </c:pt>
                <c:pt idx="529">
                  <c:v>164.62427</c:v>
                </c:pt>
                <c:pt idx="530">
                  <c:v>164.41559599999999</c:v>
                </c:pt>
                <c:pt idx="531">
                  <c:v>164.19905600000001</c:v>
                </c:pt>
                <c:pt idx="532">
                  <c:v>163.99833799999999</c:v>
                </c:pt>
                <c:pt idx="533">
                  <c:v>163.79186000000001</c:v>
                </c:pt>
                <c:pt idx="534">
                  <c:v>163.579928</c:v>
                </c:pt>
                <c:pt idx="535">
                  <c:v>163.37928199999999</c:v>
                </c:pt>
                <c:pt idx="536">
                  <c:v>163.179284</c:v>
                </c:pt>
                <c:pt idx="537">
                  <c:v>162.95842400000001</c:v>
                </c:pt>
                <c:pt idx="538">
                  <c:v>162.74083999999999</c:v>
                </c:pt>
                <c:pt idx="539">
                  <c:v>162.53151800000001</c:v>
                </c:pt>
                <c:pt idx="540">
                  <c:v>162.326066</c:v>
                </c:pt>
                <c:pt idx="541">
                  <c:v>162.13213400000001</c:v>
                </c:pt>
                <c:pt idx="542">
                  <c:v>161.924216</c:v>
                </c:pt>
                <c:pt idx="543">
                  <c:v>161.71982600000001</c:v>
                </c:pt>
                <c:pt idx="544">
                  <c:v>161.51536400000001</c:v>
                </c:pt>
                <c:pt idx="545">
                  <c:v>161.31756200000001</c:v>
                </c:pt>
                <c:pt idx="546">
                  <c:v>161.105324</c:v>
                </c:pt>
                <c:pt idx="547">
                  <c:v>160.901366</c:v>
                </c:pt>
                <c:pt idx="548">
                  <c:v>160.69825399999999</c:v>
                </c:pt>
                <c:pt idx="549">
                  <c:v>160.50039799999999</c:v>
                </c:pt>
                <c:pt idx="550">
                  <c:v>160.30315400000001</c:v>
                </c:pt>
                <c:pt idx="551">
                  <c:v>160.098026</c:v>
                </c:pt>
                <c:pt idx="552">
                  <c:v>159.87945199999999</c:v>
                </c:pt>
                <c:pt idx="553">
                  <c:v>159.678518</c:v>
                </c:pt>
                <c:pt idx="554">
                  <c:v>159.48705200000001</c:v>
                </c:pt>
                <c:pt idx="555">
                  <c:v>159.27695600000001</c:v>
                </c:pt>
                <c:pt idx="556">
                  <c:v>159.082988</c:v>
                </c:pt>
                <c:pt idx="557">
                  <c:v>158.87759</c:v>
                </c:pt>
                <c:pt idx="558">
                  <c:v>158.679824</c:v>
                </c:pt>
                <c:pt idx="559">
                  <c:v>158.48707999999999</c:v>
                </c:pt>
                <c:pt idx="560">
                  <c:v>158.274788</c:v>
                </c:pt>
                <c:pt idx="561">
                  <c:v>158.07344000000001</c:v>
                </c:pt>
                <c:pt idx="562">
                  <c:v>157.87574599999999</c:v>
                </c:pt>
                <c:pt idx="563">
                  <c:v>157.66329200000001</c:v>
                </c:pt>
                <c:pt idx="564">
                  <c:v>157.46109799999999</c:v>
                </c:pt>
                <c:pt idx="565">
                  <c:v>157.28082800000001</c:v>
                </c:pt>
                <c:pt idx="566">
                  <c:v>157.07309000000001</c:v>
                </c:pt>
                <c:pt idx="567">
                  <c:v>156.87617</c:v>
                </c:pt>
                <c:pt idx="568">
                  <c:v>156.687692</c:v>
                </c:pt>
                <c:pt idx="569">
                  <c:v>156.477002</c:v>
                </c:pt>
                <c:pt idx="570">
                  <c:v>156.27506</c:v>
                </c:pt>
                <c:pt idx="571">
                  <c:v>156.08584400000001</c:v>
                </c:pt>
                <c:pt idx="572">
                  <c:v>155.88888800000001</c:v>
                </c:pt>
                <c:pt idx="573">
                  <c:v>155.68903399999999</c:v>
                </c:pt>
                <c:pt idx="574">
                  <c:v>155.48570599999999</c:v>
                </c:pt>
                <c:pt idx="575">
                  <c:v>155.283008</c:v>
                </c:pt>
                <c:pt idx="576">
                  <c:v>155.09326999999999</c:v>
                </c:pt>
                <c:pt idx="577">
                  <c:v>154.90655599999999</c:v>
                </c:pt>
                <c:pt idx="578">
                  <c:v>154.71120199999999</c:v>
                </c:pt>
                <c:pt idx="579">
                  <c:v>154.497254</c:v>
                </c:pt>
                <c:pt idx="580">
                  <c:v>154.30742599999999</c:v>
                </c:pt>
                <c:pt idx="581">
                  <c:v>154.108778</c:v>
                </c:pt>
                <c:pt idx="582">
                  <c:v>153.92066</c:v>
                </c:pt>
                <c:pt idx="583">
                  <c:v>153.73032799999999</c:v>
                </c:pt>
                <c:pt idx="584">
                  <c:v>153.524156</c:v>
                </c:pt>
                <c:pt idx="585">
                  <c:v>153.327506</c:v>
                </c:pt>
                <c:pt idx="586">
                  <c:v>153.12705800000001</c:v>
                </c:pt>
                <c:pt idx="587">
                  <c:v>152.941766</c:v>
                </c:pt>
                <c:pt idx="588">
                  <c:v>152.743334</c:v>
                </c:pt>
                <c:pt idx="589">
                  <c:v>152.55336199999999</c:v>
                </c:pt>
                <c:pt idx="590">
                  <c:v>152.35647800000001</c:v>
                </c:pt>
                <c:pt idx="591">
                  <c:v>152.17273399999999</c:v>
                </c:pt>
                <c:pt idx="592">
                  <c:v>151.9862</c:v>
                </c:pt>
                <c:pt idx="593">
                  <c:v>151.79381599999999</c:v>
                </c:pt>
                <c:pt idx="594">
                  <c:v>151.59842599999999</c:v>
                </c:pt>
                <c:pt idx="595">
                  <c:v>151.406654</c:v>
                </c:pt>
                <c:pt idx="596">
                  <c:v>151.21254200000001</c:v>
                </c:pt>
                <c:pt idx="597">
                  <c:v>151.02300199999999</c:v>
                </c:pt>
                <c:pt idx="598">
                  <c:v>150.82521800000001</c:v>
                </c:pt>
                <c:pt idx="599">
                  <c:v>150.63697400000001</c:v>
                </c:pt>
                <c:pt idx="600">
                  <c:v>150.445472</c:v>
                </c:pt>
                <c:pt idx="601">
                  <c:v>150.25897399999999</c:v>
                </c:pt>
                <c:pt idx="602">
                  <c:v>150.07748000000001</c:v>
                </c:pt>
                <c:pt idx="603">
                  <c:v>149.88707600000001</c:v>
                </c:pt>
                <c:pt idx="604">
                  <c:v>149.701424</c:v>
                </c:pt>
                <c:pt idx="605">
                  <c:v>149.51003</c:v>
                </c:pt>
                <c:pt idx="606">
                  <c:v>149.32049000000001</c:v>
                </c:pt>
                <c:pt idx="607">
                  <c:v>149.12785400000001</c:v>
                </c:pt>
                <c:pt idx="608">
                  <c:v>148.945064</c:v>
                </c:pt>
                <c:pt idx="609">
                  <c:v>148.76249000000001</c:v>
                </c:pt>
                <c:pt idx="610">
                  <c:v>148.58605399999999</c:v>
                </c:pt>
                <c:pt idx="611">
                  <c:v>148.39613600000001</c:v>
                </c:pt>
                <c:pt idx="612">
                  <c:v>148.20859400000001</c:v>
                </c:pt>
                <c:pt idx="613">
                  <c:v>148.02355399999999</c:v>
                </c:pt>
                <c:pt idx="614">
                  <c:v>147.83302399999999</c:v>
                </c:pt>
                <c:pt idx="615">
                  <c:v>147.651656</c:v>
                </c:pt>
                <c:pt idx="616">
                  <c:v>147.47365400000001</c:v>
                </c:pt>
                <c:pt idx="617">
                  <c:v>147.290594</c:v>
                </c:pt>
                <c:pt idx="618">
                  <c:v>147.09849800000001</c:v>
                </c:pt>
                <c:pt idx="619">
                  <c:v>146.92884799999999</c:v>
                </c:pt>
                <c:pt idx="620">
                  <c:v>146.73560000000001</c:v>
                </c:pt>
                <c:pt idx="621">
                  <c:v>146.56501399999999</c:v>
                </c:pt>
                <c:pt idx="622">
                  <c:v>146.38164800000001</c:v>
                </c:pt>
                <c:pt idx="623">
                  <c:v>146.196158</c:v>
                </c:pt>
                <c:pt idx="624">
                  <c:v>146.008094</c:v>
                </c:pt>
                <c:pt idx="625">
                  <c:v>145.84024400000001</c:v>
                </c:pt>
                <c:pt idx="626">
                  <c:v>145.67579599999999</c:v>
                </c:pt>
                <c:pt idx="627">
                  <c:v>145.48368199999999</c:v>
                </c:pt>
                <c:pt idx="628">
                  <c:v>145.297616</c:v>
                </c:pt>
                <c:pt idx="629">
                  <c:v>145.110758</c:v>
                </c:pt>
                <c:pt idx="630">
                  <c:v>144.946202</c:v>
                </c:pt>
                <c:pt idx="631">
                  <c:v>144.77790200000001</c:v>
                </c:pt>
                <c:pt idx="632">
                  <c:v>144.590396</c:v>
                </c:pt>
                <c:pt idx="633">
                  <c:v>144.42259999999999</c:v>
                </c:pt>
                <c:pt idx="634">
                  <c:v>144.25006999999999</c:v>
                </c:pt>
                <c:pt idx="635">
                  <c:v>144.04929799999999</c:v>
                </c:pt>
                <c:pt idx="636">
                  <c:v>143.87993599999999</c:v>
                </c:pt>
                <c:pt idx="637">
                  <c:v>143.70511999999999</c:v>
                </c:pt>
                <c:pt idx="638">
                  <c:v>143.533976</c:v>
                </c:pt>
                <c:pt idx="639">
                  <c:v>143.35890800000001</c:v>
                </c:pt>
                <c:pt idx="640">
                  <c:v>143.19183200000001</c:v>
                </c:pt>
                <c:pt idx="641">
                  <c:v>143.01935599999999</c:v>
                </c:pt>
                <c:pt idx="642">
                  <c:v>142.84045399999999</c:v>
                </c:pt>
                <c:pt idx="643">
                  <c:v>142.65906799999999</c:v>
                </c:pt>
                <c:pt idx="644">
                  <c:v>142.49199200000001</c:v>
                </c:pt>
                <c:pt idx="645">
                  <c:v>142.31206399999999</c:v>
                </c:pt>
                <c:pt idx="646">
                  <c:v>142.14484400000001</c:v>
                </c:pt>
                <c:pt idx="647">
                  <c:v>141.96334999999999</c:v>
                </c:pt>
                <c:pt idx="648">
                  <c:v>141.78612200000001</c:v>
                </c:pt>
                <c:pt idx="649">
                  <c:v>141.62406799999999</c:v>
                </c:pt>
                <c:pt idx="650">
                  <c:v>141.462446</c:v>
                </c:pt>
                <c:pt idx="651">
                  <c:v>141.287576</c:v>
                </c:pt>
                <c:pt idx="652">
                  <c:v>141.11864600000001</c:v>
                </c:pt>
                <c:pt idx="653">
                  <c:v>140.95239799999999</c:v>
                </c:pt>
                <c:pt idx="654">
                  <c:v>140.77684400000001</c:v>
                </c:pt>
                <c:pt idx="655">
                  <c:v>140.62409600000001</c:v>
                </c:pt>
                <c:pt idx="656">
                  <c:v>140.45120600000001</c:v>
                </c:pt>
                <c:pt idx="657">
                  <c:v>140.28670399999999</c:v>
                </c:pt>
                <c:pt idx="658">
                  <c:v>140.11111399999999</c:v>
                </c:pt>
                <c:pt idx="659">
                  <c:v>139.94221999999999</c:v>
                </c:pt>
                <c:pt idx="660">
                  <c:v>139.77334400000001</c:v>
                </c:pt>
                <c:pt idx="661">
                  <c:v>139.604882</c:v>
                </c:pt>
                <c:pt idx="662">
                  <c:v>139.440056</c:v>
                </c:pt>
                <c:pt idx="663">
                  <c:v>139.26952399999999</c:v>
                </c:pt>
                <c:pt idx="664">
                  <c:v>139.116128</c:v>
                </c:pt>
                <c:pt idx="665">
                  <c:v>138.95747600000001</c:v>
                </c:pt>
                <c:pt idx="666">
                  <c:v>138.78528800000001</c:v>
                </c:pt>
                <c:pt idx="667">
                  <c:v>138.61576400000001</c:v>
                </c:pt>
                <c:pt idx="668">
                  <c:v>138.438266</c:v>
                </c:pt>
                <c:pt idx="669">
                  <c:v>138.279686</c:v>
                </c:pt>
                <c:pt idx="670">
                  <c:v>138.12621799999999</c:v>
                </c:pt>
                <c:pt idx="671">
                  <c:v>137.96436199999999</c:v>
                </c:pt>
                <c:pt idx="672">
                  <c:v>137.7878</c:v>
                </c:pt>
                <c:pt idx="673">
                  <c:v>137.631236</c:v>
                </c:pt>
                <c:pt idx="674">
                  <c:v>137.48937799999999</c:v>
                </c:pt>
                <c:pt idx="675">
                  <c:v>137.302898</c:v>
                </c:pt>
                <c:pt idx="676">
                  <c:v>137.13656</c:v>
                </c:pt>
                <c:pt idx="677">
                  <c:v>136.994936</c:v>
                </c:pt>
                <c:pt idx="678">
                  <c:v>136.830884</c:v>
                </c:pt>
                <c:pt idx="679">
                  <c:v>136.68135799999999</c:v>
                </c:pt>
                <c:pt idx="680">
                  <c:v>136.50589400000001</c:v>
                </c:pt>
                <c:pt idx="681">
                  <c:v>136.347656</c:v>
                </c:pt>
                <c:pt idx="682">
                  <c:v>136.19251399999999</c:v>
                </c:pt>
                <c:pt idx="683">
                  <c:v>136.03321399999999</c:v>
                </c:pt>
                <c:pt idx="684">
                  <c:v>135.87907999999999</c:v>
                </c:pt>
                <c:pt idx="685">
                  <c:v>135.71556799999999</c:v>
                </c:pt>
                <c:pt idx="686">
                  <c:v>135.55311800000001</c:v>
                </c:pt>
                <c:pt idx="687">
                  <c:v>135.398426</c:v>
                </c:pt>
                <c:pt idx="688">
                  <c:v>135.23772199999999</c:v>
                </c:pt>
                <c:pt idx="689">
                  <c:v>135.07557800000001</c:v>
                </c:pt>
                <c:pt idx="690">
                  <c:v>134.927312</c:v>
                </c:pt>
                <c:pt idx="691">
                  <c:v>134.76578000000001</c:v>
                </c:pt>
                <c:pt idx="692">
                  <c:v>134.617784</c:v>
                </c:pt>
                <c:pt idx="693">
                  <c:v>134.46087800000001</c:v>
                </c:pt>
                <c:pt idx="694">
                  <c:v>134.29786999999999</c:v>
                </c:pt>
                <c:pt idx="695">
                  <c:v>134.137508</c:v>
                </c:pt>
                <c:pt idx="696">
                  <c:v>133.989836</c:v>
                </c:pt>
                <c:pt idx="697">
                  <c:v>133.832696</c:v>
                </c:pt>
                <c:pt idx="698">
                  <c:v>133.69296199999999</c:v>
                </c:pt>
                <c:pt idx="699">
                  <c:v>133.54469599999999</c:v>
                </c:pt>
                <c:pt idx="700">
                  <c:v>133.386944</c:v>
                </c:pt>
                <c:pt idx="701">
                  <c:v>133.238912</c:v>
                </c:pt>
                <c:pt idx="702">
                  <c:v>133.07592199999999</c:v>
                </c:pt>
                <c:pt idx="703">
                  <c:v>132.908108</c:v>
                </c:pt>
                <c:pt idx="704">
                  <c:v>132.754334</c:v>
                </c:pt>
                <c:pt idx="705">
                  <c:v>132.61508599999999</c:v>
                </c:pt>
                <c:pt idx="706">
                  <c:v>132.460826</c:v>
                </c:pt>
                <c:pt idx="707">
                  <c:v>132.30064400000001</c:v>
                </c:pt>
                <c:pt idx="708">
                  <c:v>132.15864199999999</c:v>
                </c:pt>
                <c:pt idx="709">
                  <c:v>131.99918</c:v>
                </c:pt>
                <c:pt idx="710">
                  <c:v>131.84474</c:v>
                </c:pt>
                <c:pt idx="711">
                  <c:v>131.70119</c:v>
                </c:pt>
                <c:pt idx="712">
                  <c:v>131.53729999999999</c:v>
                </c:pt>
                <c:pt idx="713">
                  <c:v>131.39065400000001</c:v>
                </c:pt>
                <c:pt idx="714">
                  <c:v>131.24433200000001</c:v>
                </c:pt>
                <c:pt idx="715">
                  <c:v>131.097722</c:v>
                </c:pt>
                <c:pt idx="716">
                  <c:v>130.94418200000001</c:v>
                </c:pt>
                <c:pt idx="717">
                  <c:v>130.80001999999999</c:v>
                </c:pt>
                <c:pt idx="718">
                  <c:v>130.64131399999999</c:v>
                </c:pt>
                <c:pt idx="719">
                  <c:v>130.495406</c:v>
                </c:pt>
                <c:pt idx="720">
                  <c:v>130.35781399999999</c:v>
                </c:pt>
                <c:pt idx="721">
                  <c:v>130.20611</c:v>
                </c:pt>
                <c:pt idx="722">
                  <c:v>130.05298400000001</c:v>
                </c:pt>
                <c:pt idx="723">
                  <c:v>129.91771399999999</c:v>
                </c:pt>
                <c:pt idx="724">
                  <c:v>129.77819600000001</c:v>
                </c:pt>
                <c:pt idx="725">
                  <c:v>129.621038</c:v>
                </c:pt>
                <c:pt idx="726">
                  <c:v>129.464078</c:v>
                </c:pt>
                <c:pt idx="727">
                  <c:v>129.318332</c:v>
                </c:pt>
                <c:pt idx="728">
                  <c:v>129.17741000000001</c:v>
                </c:pt>
                <c:pt idx="729">
                  <c:v>129.04221200000001</c:v>
                </c:pt>
                <c:pt idx="730">
                  <c:v>128.88458600000001</c:v>
                </c:pt>
                <c:pt idx="731">
                  <c:v>128.73102800000001</c:v>
                </c:pt>
                <c:pt idx="732">
                  <c:v>128.59993399999999</c:v>
                </c:pt>
                <c:pt idx="733">
                  <c:v>128.44556600000001</c:v>
                </c:pt>
                <c:pt idx="734">
                  <c:v>128.299442</c:v>
                </c:pt>
                <c:pt idx="735">
                  <c:v>128.15668400000001</c:v>
                </c:pt>
                <c:pt idx="736">
                  <c:v>128.019632</c:v>
                </c:pt>
                <c:pt idx="737">
                  <c:v>127.875758</c:v>
                </c:pt>
                <c:pt idx="738">
                  <c:v>127.73069599999999</c:v>
                </c:pt>
                <c:pt idx="739">
                  <c:v>127.580792</c:v>
                </c:pt>
                <c:pt idx="740">
                  <c:v>127.44235399999999</c:v>
                </c:pt>
                <c:pt idx="741">
                  <c:v>127.293278</c:v>
                </c:pt>
                <c:pt idx="742">
                  <c:v>127.16024</c:v>
                </c:pt>
                <c:pt idx="743">
                  <c:v>127.021928</c:v>
                </c:pt>
                <c:pt idx="744">
                  <c:v>126.883922</c:v>
                </c:pt>
                <c:pt idx="745">
                  <c:v>126.75410599999999</c:v>
                </c:pt>
                <c:pt idx="746">
                  <c:v>126.60416600000001</c:v>
                </c:pt>
                <c:pt idx="747">
                  <c:v>126.44681</c:v>
                </c:pt>
                <c:pt idx="748">
                  <c:v>126.302234</c:v>
                </c:pt>
                <c:pt idx="749">
                  <c:v>126.17294</c:v>
                </c:pt>
                <c:pt idx="750">
                  <c:v>126.03919999999999</c:v>
                </c:pt>
                <c:pt idx="751">
                  <c:v>125.896046</c:v>
                </c:pt>
                <c:pt idx="752">
                  <c:v>125.76029</c:v>
                </c:pt>
                <c:pt idx="753">
                  <c:v>125.61062</c:v>
                </c:pt>
                <c:pt idx="754">
                  <c:v>125.47488199999999</c:v>
                </c:pt>
                <c:pt idx="755">
                  <c:v>125.344652</c:v>
                </c:pt>
                <c:pt idx="756">
                  <c:v>125.20319000000001</c:v>
                </c:pt>
                <c:pt idx="757">
                  <c:v>125.061188</c:v>
                </c:pt>
                <c:pt idx="758">
                  <c:v>124.92401</c:v>
                </c:pt>
                <c:pt idx="759">
                  <c:v>124.78252999999999</c:v>
                </c:pt>
                <c:pt idx="760">
                  <c:v>124.658006</c:v>
                </c:pt>
                <c:pt idx="761">
                  <c:v>124.52036</c:v>
                </c:pt>
                <c:pt idx="762">
                  <c:v>124.378376</c:v>
                </c:pt>
                <c:pt idx="763">
                  <c:v>124.23551</c:v>
                </c:pt>
                <c:pt idx="764">
                  <c:v>124.09356200000001</c:v>
                </c:pt>
                <c:pt idx="765">
                  <c:v>123.94958</c:v>
                </c:pt>
                <c:pt idx="766">
                  <c:v>123.820052</c:v>
                </c:pt>
                <c:pt idx="767">
                  <c:v>123.687248</c:v>
                </c:pt>
                <c:pt idx="768">
                  <c:v>123.55278800000001</c:v>
                </c:pt>
                <c:pt idx="769">
                  <c:v>123.409238</c:v>
                </c:pt>
                <c:pt idx="770">
                  <c:v>123.27161</c:v>
                </c:pt>
                <c:pt idx="771">
                  <c:v>123.14087600000001</c:v>
                </c:pt>
                <c:pt idx="772">
                  <c:v>123.005786</c:v>
                </c:pt>
                <c:pt idx="773">
                  <c:v>122.863676</c:v>
                </c:pt>
                <c:pt idx="774">
                  <c:v>122.73161</c:v>
                </c:pt>
                <c:pt idx="775">
                  <c:v>122.584586</c:v>
                </c:pt>
                <c:pt idx="776">
                  <c:v>122.454014</c:v>
                </c:pt>
                <c:pt idx="777">
                  <c:v>122.33102</c:v>
                </c:pt>
                <c:pt idx="778">
                  <c:v>122.19346400000001</c:v>
                </c:pt>
                <c:pt idx="779">
                  <c:v>122.05070600000001</c:v>
                </c:pt>
                <c:pt idx="780">
                  <c:v>121.91829799999999</c:v>
                </c:pt>
                <c:pt idx="781">
                  <c:v>121.793036</c:v>
                </c:pt>
                <c:pt idx="782">
                  <c:v>121.64514800000001</c:v>
                </c:pt>
                <c:pt idx="783">
                  <c:v>121.503182</c:v>
                </c:pt>
                <c:pt idx="784">
                  <c:v>121.386668</c:v>
                </c:pt>
                <c:pt idx="785">
                  <c:v>121.248392</c:v>
                </c:pt>
                <c:pt idx="786">
                  <c:v>121.11539</c:v>
                </c:pt>
                <c:pt idx="787">
                  <c:v>120.974954</c:v>
                </c:pt>
                <c:pt idx="788">
                  <c:v>120.85223000000001</c:v>
                </c:pt>
                <c:pt idx="789">
                  <c:v>120.72556400000001</c:v>
                </c:pt>
                <c:pt idx="790">
                  <c:v>120.589736</c:v>
                </c:pt>
                <c:pt idx="791">
                  <c:v>120.457238</c:v>
                </c:pt>
                <c:pt idx="792">
                  <c:v>120.32915</c:v>
                </c:pt>
                <c:pt idx="793">
                  <c:v>120.18734600000001</c:v>
                </c:pt>
                <c:pt idx="794">
                  <c:v>120.061778</c:v>
                </c:pt>
                <c:pt idx="795">
                  <c:v>119.93619200000001</c:v>
                </c:pt>
                <c:pt idx="796">
                  <c:v>119.80723999999999</c:v>
                </c:pt>
                <c:pt idx="797">
                  <c:v>119.68385000000001</c:v>
                </c:pt>
                <c:pt idx="798">
                  <c:v>119.54107399999999</c:v>
                </c:pt>
                <c:pt idx="799">
                  <c:v>119.40978200000001</c:v>
                </c:pt>
                <c:pt idx="800">
                  <c:v>119.280452</c:v>
                </c:pt>
                <c:pt idx="801">
                  <c:v>119.163038</c:v>
                </c:pt>
                <c:pt idx="802">
                  <c:v>119.042816</c:v>
                </c:pt>
                <c:pt idx="803">
                  <c:v>118.906502</c:v>
                </c:pt>
                <c:pt idx="804">
                  <c:v>118.777316</c:v>
                </c:pt>
                <c:pt idx="805">
                  <c:v>118.65893</c:v>
                </c:pt>
                <c:pt idx="806">
                  <c:v>118.526882</c:v>
                </c:pt>
                <c:pt idx="807">
                  <c:v>118.409702</c:v>
                </c:pt>
                <c:pt idx="808">
                  <c:v>118.26440599999999</c:v>
                </c:pt>
                <c:pt idx="809">
                  <c:v>118.128848</c:v>
                </c:pt>
                <c:pt idx="810">
                  <c:v>118.024646</c:v>
                </c:pt>
                <c:pt idx="811">
                  <c:v>117.89564</c:v>
                </c:pt>
                <c:pt idx="812">
                  <c:v>117.759362</c:v>
                </c:pt>
                <c:pt idx="813">
                  <c:v>117.644504</c:v>
                </c:pt>
                <c:pt idx="814">
                  <c:v>117.534452</c:v>
                </c:pt>
                <c:pt idx="815">
                  <c:v>117.404348</c:v>
                </c:pt>
                <c:pt idx="816">
                  <c:v>117.276134</c:v>
                </c:pt>
                <c:pt idx="817">
                  <c:v>117.157856</c:v>
                </c:pt>
                <c:pt idx="818">
                  <c:v>117.032594</c:v>
                </c:pt>
                <c:pt idx="819">
                  <c:v>116.91327200000001</c:v>
                </c:pt>
                <c:pt idx="820">
                  <c:v>116.78640799999999</c:v>
                </c:pt>
                <c:pt idx="821">
                  <c:v>116.669624</c:v>
                </c:pt>
                <c:pt idx="822">
                  <c:v>116.54934799999999</c:v>
                </c:pt>
                <c:pt idx="823">
                  <c:v>116.436632</c:v>
                </c:pt>
                <c:pt idx="824">
                  <c:v>116.31331400000001</c:v>
                </c:pt>
                <c:pt idx="825">
                  <c:v>116.185424</c:v>
                </c:pt>
                <c:pt idx="826">
                  <c:v>116.061926</c:v>
                </c:pt>
                <c:pt idx="827">
                  <c:v>115.94399</c:v>
                </c:pt>
                <c:pt idx="828">
                  <c:v>115.819502</c:v>
                </c:pt>
                <c:pt idx="829">
                  <c:v>115.703672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BC1-4C24-828D-CE0B80A9D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728488"/>
        <c:axId val="658721928"/>
      </c:scatterChart>
      <c:valAx>
        <c:axId val="658728488"/>
        <c:scaling>
          <c:orientation val="minMax"/>
          <c:max val="7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721928"/>
        <c:crosses val="autoZero"/>
        <c:crossBetween val="midCat"/>
      </c:valAx>
      <c:valAx>
        <c:axId val="65872192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7284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GPS Tracker External Temperatures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'9-27-2022 9-24-04 AM'!$B$1</c:f>
              <c:strCache>
                <c:ptCount val="1"/>
                <c:pt idx="0">
                  <c:v>TC1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Ref>
              <c:f>'9-27-2022 9-24-04 AM'!$A$2:$A$2667</c:f>
              <c:strCache>
                <c:ptCount val="2666"/>
                <c:pt idx="0">
                  <c:v>1.01</c:v>
                </c:pt>
                <c:pt idx="1">
                  <c:v>2.01</c:v>
                </c:pt>
                <c:pt idx="2">
                  <c:v>3.00</c:v>
                </c:pt>
                <c:pt idx="3">
                  <c:v>4.00</c:v>
                </c:pt>
                <c:pt idx="4">
                  <c:v>1.00</c:v>
                </c:pt>
                <c:pt idx="5">
                  <c:v>1.99</c:v>
                </c:pt>
                <c:pt idx="6">
                  <c:v>2.99</c:v>
                </c:pt>
                <c:pt idx="7">
                  <c:v>4.00</c:v>
                </c:pt>
                <c:pt idx="8">
                  <c:v>5.00</c:v>
                </c:pt>
                <c:pt idx="9">
                  <c:v>5.99</c:v>
                </c:pt>
                <c:pt idx="10">
                  <c:v>7.00</c:v>
                </c:pt>
                <c:pt idx="11">
                  <c:v>8.00</c:v>
                </c:pt>
                <c:pt idx="12">
                  <c:v>9.00</c:v>
                </c:pt>
                <c:pt idx="13">
                  <c:v>9.99</c:v>
                </c:pt>
                <c:pt idx="14">
                  <c:v>11.00</c:v>
                </c:pt>
                <c:pt idx="15">
                  <c:v>12.00</c:v>
                </c:pt>
                <c:pt idx="16">
                  <c:v>12.99</c:v>
                </c:pt>
                <c:pt idx="17">
                  <c:v>14.00</c:v>
                </c:pt>
                <c:pt idx="18">
                  <c:v>15.00</c:v>
                </c:pt>
                <c:pt idx="19">
                  <c:v>16.00</c:v>
                </c:pt>
                <c:pt idx="20">
                  <c:v>16.99</c:v>
                </c:pt>
                <c:pt idx="21">
                  <c:v>18.00</c:v>
                </c:pt>
                <c:pt idx="22">
                  <c:v>19.00</c:v>
                </c:pt>
                <c:pt idx="23">
                  <c:v>20.00</c:v>
                </c:pt>
                <c:pt idx="24">
                  <c:v>20.99</c:v>
                </c:pt>
                <c:pt idx="25">
                  <c:v>22.00</c:v>
                </c:pt>
                <c:pt idx="26">
                  <c:v>23.00</c:v>
                </c:pt>
                <c:pt idx="27">
                  <c:v>23.99</c:v>
                </c:pt>
                <c:pt idx="28">
                  <c:v>25.00</c:v>
                </c:pt>
                <c:pt idx="29">
                  <c:v>26.00</c:v>
                </c:pt>
                <c:pt idx="30">
                  <c:v>27.00</c:v>
                </c:pt>
                <c:pt idx="31">
                  <c:v>27.99</c:v>
                </c:pt>
                <c:pt idx="32">
                  <c:v>29.00</c:v>
                </c:pt>
                <c:pt idx="33">
                  <c:v>30.00</c:v>
                </c:pt>
                <c:pt idx="34">
                  <c:v>30.99</c:v>
                </c:pt>
                <c:pt idx="35">
                  <c:v>31.99</c:v>
                </c:pt>
                <c:pt idx="36">
                  <c:v>33.00</c:v>
                </c:pt>
                <c:pt idx="37">
                  <c:v>34.00</c:v>
                </c:pt>
                <c:pt idx="38">
                  <c:v>34.99</c:v>
                </c:pt>
                <c:pt idx="39">
                  <c:v>36.00</c:v>
                </c:pt>
                <c:pt idx="40">
                  <c:v>37.00</c:v>
                </c:pt>
                <c:pt idx="41">
                  <c:v>38.00</c:v>
                </c:pt>
                <c:pt idx="42">
                  <c:v>38.99</c:v>
                </c:pt>
                <c:pt idx="43">
                  <c:v>40.00</c:v>
                </c:pt>
                <c:pt idx="44">
                  <c:v>41.00</c:v>
                </c:pt>
                <c:pt idx="45">
                  <c:v>41.99</c:v>
                </c:pt>
                <c:pt idx="46">
                  <c:v>42.99</c:v>
                </c:pt>
                <c:pt idx="47">
                  <c:v>44.00</c:v>
                </c:pt>
                <c:pt idx="48">
                  <c:v>45.00</c:v>
                </c:pt>
                <c:pt idx="49">
                  <c:v>45.99</c:v>
                </c:pt>
                <c:pt idx="50">
                  <c:v>47.00</c:v>
                </c:pt>
                <c:pt idx="51">
                  <c:v>48.00</c:v>
                </c:pt>
                <c:pt idx="52">
                  <c:v>49.00</c:v>
                </c:pt>
                <c:pt idx="53">
                  <c:v>49.99</c:v>
                </c:pt>
                <c:pt idx="54">
                  <c:v>51.00</c:v>
                </c:pt>
                <c:pt idx="55">
                  <c:v>52.00</c:v>
                </c:pt>
                <c:pt idx="56">
                  <c:v>52.99</c:v>
                </c:pt>
                <c:pt idx="57">
                  <c:v>54.00</c:v>
                </c:pt>
                <c:pt idx="58">
                  <c:v>55.00</c:v>
                </c:pt>
                <c:pt idx="59">
                  <c:v>56.00</c:v>
                </c:pt>
                <c:pt idx="60">
                  <c:v>56.99</c:v>
                </c:pt>
                <c:pt idx="61">
                  <c:v>58.00</c:v>
                </c:pt>
                <c:pt idx="62">
                  <c:v>59.00</c:v>
                </c:pt>
                <c:pt idx="63">
                  <c:v>60.00</c:v>
                </c:pt>
                <c:pt idx="64">
                  <c:v>60.99</c:v>
                </c:pt>
                <c:pt idx="65">
                  <c:v>62.00</c:v>
                </c:pt>
                <c:pt idx="66">
                  <c:v>63.00</c:v>
                </c:pt>
                <c:pt idx="67">
                  <c:v>63.99</c:v>
                </c:pt>
                <c:pt idx="68">
                  <c:v>65.00</c:v>
                </c:pt>
                <c:pt idx="69">
                  <c:v>66.00</c:v>
                </c:pt>
                <c:pt idx="70">
                  <c:v>67.00</c:v>
                </c:pt>
                <c:pt idx="71">
                  <c:v>67.99</c:v>
                </c:pt>
                <c:pt idx="72">
                  <c:v>69.00</c:v>
                </c:pt>
                <c:pt idx="73">
                  <c:v>70.00</c:v>
                </c:pt>
                <c:pt idx="74">
                  <c:v>71.00</c:v>
                </c:pt>
                <c:pt idx="75">
                  <c:v>71.99</c:v>
                </c:pt>
                <c:pt idx="76">
                  <c:v>73.00</c:v>
                </c:pt>
                <c:pt idx="77">
                  <c:v>74.00</c:v>
                </c:pt>
                <c:pt idx="78">
                  <c:v>74.99</c:v>
                </c:pt>
                <c:pt idx="79">
                  <c:v>76.00</c:v>
                </c:pt>
                <c:pt idx="80">
                  <c:v>77.00</c:v>
                </c:pt>
                <c:pt idx="81">
                  <c:v>78.00</c:v>
                </c:pt>
                <c:pt idx="82">
                  <c:v>78.99</c:v>
                </c:pt>
                <c:pt idx="83">
                  <c:v>80.00</c:v>
                </c:pt>
                <c:pt idx="84">
                  <c:v>81.00</c:v>
                </c:pt>
                <c:pt idx="85">
                  <c:v>81.99</c:v>
                </c:pt>
                <c:pt idx="86">
                  <c:v>82.99</c:v>
                </c:pt>
                <c:pt idx="87">
                  <c:v>84.00</c:v>
                </c:pt>
                <c:pt idx="88">
                  <c:v>85.00</c:v>
                </c:pt>
                <c:pt idx="89">
                  <c:v>85.99</c:v>
                </c:pt>
                <c:pt idx="90">
                  <c:v>87.00</c:v>
                </c:pt>
                <c:pt idx="91">
                  <c:v>88.00</c:v>
                </c:pt>
                <c:pt idx="92">
                  <c:v>89.00</c:v>
                </c:pt>
                <c:pt idx="93">
                  <c:v>89.99</c:v>
                </c:pt>
                <c:pt idx="94">
                  <c:v>91.00</c:v>
                </c:pt>
                <c:pt idx="95">
                  <c:v>92.00</c:v>
                </c:pt>
                <c:pt idx="96">
                  <c:v>92.99</c:v>
                </c:pt>
                <c:pt idx="97">
                  <c:v>93.99</c:v>
                </c:pt>
                <c:pt idx="98">
                  <c:v>95.00</c:v>
                </c:pt>
                <c:pt idx="99">
                  <c:v>96.00</c:v>
                </c:pt>
                <c:pt idx="100">
                  <c:v>96.99</c:v>
                </c:pt>
                <c:pt idx="101">
                  <c:v>98.00</c:v>
                </c:pt>
                <c:pt idx="102">
                  <c:v>99.00</c:v>
                </c:pt>
                <c:pt idx="103">
                  <c:v>100.00</c:v>
                </c:pt>
                <c:pt idx="104">
                  <c:v>100.99</c:v>
                </c:pt>
                <c:pt idx="105">
                  <c:v>102.00</c:v>
                </c:pt>
                <c:pt idx="106">
                  <c:v>103.00</c:v>
                </c:pt>
                <c:pt idx="107">
                  <c:v>103.99</c:v>
                </c:pt>
                <c:pt idx="108">
                  <c:v>105.00</c:v>
                </c:pt>
                <c:pt idx="109">
                  <c:v>106.00</c:v>
                </c:pt>
                <c:pt idx="110">
                  <c:v>107.00</c:v>
                </c:pt>
                <c:pt idx="111">
                  <c:v>107.99</c:v>
                </c:pt>
                <c:pt idx="112">
                  <c:v>109.00</c:v>
                </c:pt>
                <c:pt idx="113">
                  <c:v>110.00</c:v>
                </c:pt>
                <c:pt idx="114">
                  <c:v>111.00</c:v>
                </c:pt>
                <c:pt idx="115">
                  <c:v>111.99</c:v>
                </c:pt>
                <c:pt idx="116">
                  <c:v>113.00</c:v>
                </c:pt>
                <c:pt idx="117">
                  <c:v>114.00</c:v>
                </c:pt>
                <c:pt idx="118">
                  <c:v>114.99</c:v>
                </c:pt>
                <c:pt idx="119">
                  <c:v>116.00</c:v>
                </c:pt>
                <c:pt idx="120">
                  <c:v>117.00</c:v>
                </c:pt>
                <c:pt idx="121">
                  <c:v>118.00</c:v>
                </c:pt>
                <c:pt idx="122">
                  <c:v>118.99</c:v>
                </c:pt>
                <c:pt idx="123">
                  <c:v>120.00</c:v>
                </c:pt>
                <c:pt idx="124">
                  <c:v>121.00</c:v>
                </c:pt>
                <c:pt idx="125">
                  <c:v>121.99</c:v>
                </c:pt>
                <c:pt idx="126">
                  <c:v>122.99</c:v>
                </c:pt>
                <c:pt idx="127">
                  <c:v>124.00</c:v>
                </c:pt>
                <c:pt idx="128">
                  <c:v>125.00</c:v>
                </c:pt>
                <c:pt idx="129">
                  <c:v>125.99</c:v>
                </c:pt>
                <c:pt idx="130">
                  <c:v>127.00</c:v>
                </c:pt>
                <c:pt idx="131">
                  <c:v>128.00</c:v>
                </c:pt>
                <c:pt idx="132">
                  <c:v>129.00</c:v>
                </c:pt>
                <c:pt idx="133">
                  <c:v>129.99</c:v>
                </c:pt>
                <c:pt idx="134">
                  <c:v>131.00</c:v>
                </c:pt>
                <c:pt idx="135">
                  <c:v>132.00</c:v>
                </c:pt>
                <c:pt idx="136">
                  <c:v>132.99</c:v>
                </c:pt>
                <c:pt idx="137">
                  <c:v>133.99</c:v>
                </c:pt>
                <c:pt idx="138">
                  <c:v>135.00</c:v>
                </c:pt>
                <c:pt idx="139">
                  <c:v>136.00</c:v>
                </c:pt>
                <c:pt idx="140">
                  <c:v>136.99</c:v>
                </c:pt>
                <c:pt idx="141">
                  <c:v>138.00</c:v>
                </c:pt>
                <c:pt idx="142">
                  <c:v>139.00</c:v>
                </c:pt>
                <c:pt idx="143">
                  <c:v>140.00</c:v>
                </c:pt>
                <c:pt idx="144">
                  <c:v>140.99</c:v>
                </c:pt>
                <c:pt idx="145">
                  <c:v>142.00</c:v>
                </c:pt>
                <c:pt idx="146">
                  <c:v>143.00</c:v>
                </c:pt>
                <c:pt idx="147">
                  <c:v>143.99</c:v>
                </c:pt>
                <c:pt idx="148">
                  <c:v>145.00</c:v>
                </c:pt>
                <c:pt idx="149">
                  <c:v>146.00</c:v>
                </c:pt>
                <c:pt idx="150">
                  <c:v>147.00</c:v>
                </c:pt>
                <c:pt idx="151">
                  <c:v>147.99</c:v>
                </c:pt>
                <c:pt idx="152">
                  <c:v>149.00</c:v>
                </c:pt>
                <c:pt idx="153">
                  <c:v>150.00</c:v>
                </c:pt>
                <c:pt idx="154">
                  <c:v>151.00</c:v>
                </c:pt>
                <c:pt idx="155">
                  <c:v>151.99</c:v>
                </c:pt>
                <c:pt idx="156">
                  <c:v>153.00</c:v>
                </c:pt>
                <c:pt idx="157">
                  <c:v>154.00</c:v>
                </c:pt>
                <c:pt idx="158">
                  <c:v>154.99</c:v>
                </c:pt>
                <c:pt idx="159">
                  <c:v>155.99</c:v>
                </c:pt>
                <c:pt idx="160">
                  <c:v>157.00</c:v>
                </c:pt>
                <c:pt idx="161">
                  <c:v>158.00</c:v>
                </c:pt>
                <c:pt idx="162">
                  <c:v>158.99</c:v>
                </c:pt>
                <c:pt idx="163">
                  <c:v>160.00</c:v>
                </c:pt>
                <c:pt idx="164">
                  <c:v>161.00</c:v>
                </c:pt>
                <c:pt idx="165">
                  <c:v>162.00</c:v>
                </c:pt>
                <c:pt idx="166">
                  <c:v>162.99</c:v>
                </c:pt>
                <c:pt idx="167">
                  <c:v>164.00</c:v>
                </c:pt>
                <c:pt idx="168">
                  <c:v>165.00</c:v>
                </c:pt>
                <c:pt idx="169">
                  <c:v>165.99</c:v>
                </c:pt>
                <c:pt idx="170">
                  <c:v>167.00</c:v>
                </c:pt>
                <c:pt idx="171">
                  <c:v>168.00</c:v>
                </c:pt>
                <c:pt idx="172">
                  <c:v>169.00</c:v>
                </c:pt>
                <c:pt idx="173">
                  <c:v>169.99</c:v>
                </c:pt>
                <c:pt idx="174">
                  <c:v>171.00</c:v>
                </c:pt>
                <c:pt idx="175">
                  <c:v>172.00</c:v>
                </c:pt>
                <c:pt idx="176">
                  <c:v>173.00</c:v>
                </c:pt>
                <c:pt idx="177">
                  <c:v>173.99</c:v>
                </c:pt>
                <c:pt idx="178">
                  <c:v>175.00</c:v>
                </c:pt>
                <c:pt idx="179">
                  <c:v>176.00</c:v>
                </c:pt>
                <c:pt idx="180">
                  <c:v>176.99</c:v>
                </c:pt>
                <c:pt idx="181">
                  <c:v>178.00</c:v>
                </c:pt>
                <c:pt idx="182">
                  <c:v>179.00</c:v>
                </c:pt>
                <c:pt idx="183">
                  <c:v>180.00</c:v>
                </c:pt>
                <c:pt idx="184">
                  <c:v>180.99</c:v>
                </c:pt>
                <c:pt idx="185">
                  <c:v>182.00</c:v>
                </c:pt>
                <c:pt idx="186">
                  <c:v>183.00</c:v>
                </c:pt>
                <c:pt idx="187">
                  <c:v>184.00</c:v>
                </c:pt>
                <c:pt idx="188">
                  <c:v>184.99</c:v>
                </c:pt>
                <c:pt idx="189">
                  <c:v>186.00</c:v>
                </c:pt>
                <c:pt idx="190">
                  <c:v>187.00</c:v>
                </c:pt>
                <c:pt idx="191">
                  <c:v>187.99</c:v>
                </c:pt>
                <c:pt idx="192">
                  <c:v>189.00</c:v>
                </c:pt>
                <c:pt idx="193">
                  <c:v>190.00</c:v>
                </c:pt>
                <c:pt idx="194">
                  <c:v>191.00</c:v>
                </c:pt>
                <c:pt idx="195">
                  <c:v>191.99</c:v>
                </c:pt>
                <c:pt idx="196">
                  <c:v>193.00</c:v>
                </c:pt>
                <c:pt idx="197">
                  <c:v>194.00</c:v>
                </c:pt>
                <c:pt idx="198">
                  <c:v>194.99</c:v>
                </c:pt>
                <c:pt idx="199">
                  <c:v>195.99</c:v>
                </c:pt>
                <c:pt idx="200">
                  <c:v>197.00</c:v>
                </c:pt>
                <c:pt idx="201">
                  <c:v>198.00</c:v>
                </c:pt>
                <c:pt idx="202">
                  <c:v>198.99</c:v>
                </c:pt>
                <c:pt idx="203">
                  <c:v>200.00</c:v>
                </c:pt>
                <c:pt idx="204">
                  <c:v>201.00</c:v>
                </c:pt>
                <c:pt idx="205">
                  <c:v>202.00</c:v>
                </c:pt>
                <c:pt idx="206">
                  <c:v>202.99</c:v>
                </c:pt>
                <c:pt idx="207">
                  <c:v>204.00</c:v>
                </c:pt>
                <c:pt idx="208">
                  <c:v>205.00</c:v>
                </c:pt>
                <c:pt idx="209">
                  <c:v>205.99</c:v>
                </c:pt>
                <c:pt idx="210">
                  <c:v>206.99</c:v>
                </c:pt>
                <c:pt idx="211">
                  <c:v>208.00</c:v>
                </c:pt>
                <c:pt idx="212">
                  <c:v>209.00</c:v>
                </c:pt>
                <c:pt idx="213">
                  <c:v>209.99</c:v>
                </c:pt>
                <c:pt idx="214">
                  <c:v>211.00</c:v>
                </c:pt>
                <c:pt idx="215">
                  <c:v>212.00</c:v>
                </c:pt>
                <c:pt idx="216">
                  <c:v>213.00</c:v>
                </c:pt>
                <c:pt idx="217">
                  <c:v>213.99</c:v>
                </c:pt>
                <c:pt idx="218">
                  <c:v>215.00</c:v>
                </c:pt>
                <c:pt idx="219">
                  <c:v>216.00</c:v>
                </c:pt>
                <c:pt idx="220">
                  <c:v>216.99</c:v>
                </c:pt>
                <c:pt idx="221">
                  <c:v>218.00</c:v>
                </c:pt>
                <c:pt idx="222">
                  <c:v>219.00</c:v>
                </c:pt>
                <c:pt idx="223">
                  <c:v>220.00</c:v>
                </c:pt>
                <c:pt idx="224">
                  <c:v>220.99</c:v>
                </c:pt>
                <c:pt idx="225">
                  <c:v>222.01</c:v>
                </c:pt>
                <c:pt idx="226">
                  <c:v>223.00</c:v>
                </c:pt>
                <c:pt idx="227">
                  <c:v>224.00</c:v>
                </c:pt>
                <c:pt idx="228">
                  <c:v>224.99</c:v>
                </c:pt>
                <c:pt idx="229">
                  <c:v>226.00</c:v>
                </c:pt>
                <c:pt idx="230">
                  <c:v>227.00</c:v>
                </c:pt>
                <c:pt idx="231">
                  <c:v>227.99</c:v>
                </c:pt>
                <c:pt idx="232">
                  <c:v>229.00</c:v>
                </c:pt>
                <c:pt idx="233">
                  <c:v>230.00</c:v>
                </c:pt>
                <c:pt idx="234">
                  <c:v>231.00</c:v>
                </c:pt>
                <c:pt idx="235">
                  <c:v>231.99</c:v>
                </c:pt>
                <c:pt idx="236">
                  <c:v>233.00</c:v>
                </c:pt>
                <c:pt idx="237">
                  <c:v>234.00</c:v>
                </c:pt>
                <c:pt idx="238">
                  <c:v>234.99</c:v>
                </c:pt>
                <c:pt idx="239">
                  <c:v>235.99</c:v>
                </c:pt>
                <c:pt idx="240">
                  <c:v>237.00</c:v>
                </c:pt>
                <c:pt idx="241">
                  <c:v>238.00</c:v>
                </c:pt>
                <c:pt idx="242">
                  <c:v>238.99</c:v>
                </c:pt>
                <c:pt idx="243">
                  <c:v>240.00</c:v>
                </c:pt>
                <c:pt idx="244">
                  <c:v>241.00</c:v>
                </c:pt>
                <c:pt idx="245">
                  <c:v>242.00</c:v>
                </c:pt>
                <c:pt idx="246">
                  <c:v>242.99</c:v>
                </c:pt>
                <c:pt idx="247">
                  <c:v>244.00</c:v>
                </c:pt>
                <c:pt idx="248">
                  <c:v>245.00</c:v>
                </c:pt>
                <c:pt idx="249">
                  <c:v>245.99</c:v>
                </c:pt>
                <c:pt idx="250">
                  <c:v>246.99</c:v>
                </c:pt>
                <c:pt idx="251">
                  <c:v>248.00</c:v>
                </c:pt>
                <c:pt idx="252">
                  <c:v>249.00</c:v>
                </c:pt>
                <c:pt idx="253">
                  <c:v>249.99</c:v>
                </c:pt>
                <c:pt idx="254">
                  <c:v>251.00</c:v>
                </c:pt>
                <c:pt idx="255">
                  <c:v>252.00</c:v>
                </c:pt>
                <c:pt idx="256">
                  <c:v>253.00</c:v>
                </c:pt>
                <c:pt idx="257">
                  <c:v>253.99</c:v>
                </c:pt>
                <c:pt idx="258">
                  <c:v>255.00</c:v>
                </c:pt>
                <c:pt idx="259">
                  <c:v>256.00</c:v>
                </c:pt>
                <c:pt idx="260">
                  <c:v>256.99</c:v>
                </c:pt>
                <c:pt idx="261">
                  <c:v>258.00</c:v>
                </c:pt>
                <c:pt idx="262">
                  <c:v>259.00</c:v>
                </c:pt>
                <c:pt idx="263">
                  <c:v>260.00</c:v>
                </c:pt>
                <c:pt idx="264">
                  <c:v>260.99</c:v>
                </c:pt>
                <c:pt idx="265">
                  <c:v>262.00</c:v>
                </c:pt>
                <c:pt idx="266">
                  <c:v>263.00</c:v>
                </c:pt>
                <c:pt idx="267">
                  <c:v>264.00</c:v>
                </c:pt>
                <c:pt idx="268">
                  <c:v>264.99</c:v>
                </c:pt>
                <c:pt idx="269">
                  <c:v>266.00</c:v>
                </c:pt>
                <c:pt idx="270">
                  <c:v>267.00</c:v>
                </c:pt>
                <c:pt idx="271">
                  <c:v>267.99</c:v>
                </c:pt>
                <c:pt idx="272">
                  <c:v>269.00</c:v>
                </c:pt>
                <c:pt idx="273">
                  <c:v>270.00</c:v>
                </c:pt>
                <c:pt idx="274">
                  <c:v>271.00</c:v>
                </c:pt>
                <c:pt idx="275">
                  <c:v>271.99</c:v>
                </c:pt>
                <c:pt idx="276">
                  <c:v>273.00</c:v>
                </c:pt>
                <c:pt idx="277">
                  <c:v>274.00</c:v>
                </c:pt>
                <c:pt idx="278">
                  <c:v>274.99</c:v>
                </c:pt>
                <c:pt idx="279">
                  <c:v>275.99</c:v>
                </c:pt>
                <c:pt idx="280">
                  <c:v>277.00</c:v>
                </c:pt>
                <c:pt idx="281">
                  <c:v>278.00</c:v>
                </c:pt>
                <c:pt idx="282">
                  <c:v>278.99</c:v>
                </c:pt>
                <c:pt idx="283">
                  <c:v>280.00</c:v>
                </c:pt>
                <c:pt idx="284">
                  <c:v>281.00</c:v>
                </c:pt>
                <c:pt idx="285">
                  <c:v>282.00</c:v>
                </c:pt>
                <c:pt idx="286">
                  <c:v>282.99</c:v>
                </c:pt>
                <c:pt idx="287">
                  <c:v>284.00</c:v>
                </c:pt>
                <c:pt idx="288">
                  <c:v>285.00</c:v>
                </c:pt>
                <c:pt idx="289">
                  <c:v>285.99</c:v>
                </c:pt>
                <c:pt idx="290">
                  <c:v>286.99</c:v>
                </c:pt>
                <c:pt idx="291">
                  <c:v>288.00</c:v>
                </c:pt>
                <c:pt idx="292">
                  <c:v>289.00</c:v>
                </c:pt>
                <c:pt idx="293">
                  <c:v>289.99</c:v>
                </c:pt>
                <c:pt idx="294">
                  <c:v>291.00</c:v>
                </c:pt>
                <c:pt idx="295">
                  <c:v>292.00</c:v>
                </c:pt>
                <c:pt idx="296">
                  <c:v>293.00</c:v>
                </c:pt>
                <c:pt idx="297">
                  <c:v>293.99</c:v>
                </c:pt>
                <c:pt idx="298">
                  <c:v>295.00</c:v>
                </c:pt>
                <c:pt idx="299">
                  <c:v>296.00</c:v>
                </c:pt>
                <c:pt idx="300">
                  <c:v>296.99</c:v>
                </c:pt>
                <c:pt idx="301">
                  <c:v>298.00</c:v>
                </c:pt>
                <c:pt idx="302">
                  <c:v>299.00</c:v>
                </c:pt>
                <c:pt idx="303">
                  <c:v>300.00</c:v>
                </c:pt>
                <c:pt idx="304">
                  <c:v>300.99</c:v>
                </c:pt>
                <c:pt idx="305">
                  <c:v>302.00</c:v>
                </c:pt>
                <c:pt idx="306">
                  <c:v>303.00</c:v>
                </c:pt>
                <c:pt idx="307">
                  <c:v>304.00</c:v>
                </c:pt>
                <c:pt idx="308">
                  <c:v>304.99</c:v>
                </c:pt>
                <c:pt idx="309">
                  <c:v>306.00</c:v>
                </c:pt>
                <c:pt idx="310">
                  <c:v>307.00</c:v>
                </c:pt>
                <c:pt idx="311">
                  <c:v>307.99</c:v>
                </c:pt>
                <c:pt idx="312">
                  <c:v>309.00</c:v>
                </c:pt>
                <c:pt idx="313">
                  <c:v>310.00</c:v>
                </c:pt>
                <c:pt idx="314">
                  <c:v>311.00</c:v>
                </c:pt>
                <c:pt idx="315">
                  <c:v>311.99</c:v>
                </c:pt>
                <c:pt idx="316">
                  <c:v>313.00</c:v>
                </c:pt>
                <c:pt idx="317">
                  <c:v>314.00</c:v>
                </c:pt>
                <c:pt idx="318">
                  <c:v>315.00</c:v>
                </c:pt>
                <c:pt idx="319">
                  <c:v>315.99</c:v>
                </c:pt>
                <c:pt idx="320">
                  <c:v>317.00</c:v>
                </c:pt>
                <c:pt idx="321">
                  <c:v>318.00</c:v>
                </c:pt>
                <c:pt idx="322">
                  <c:v>318.99</c:v>
                </c:pt>
                <c:pt idx="323">
                  <c:v>320.00</c:v>
                </c:pt>
                <c:pt idx="324">
                  <c:v>321.00</c:v>
                </c:pt>
                <c:pt idx="325">
                  <c:v>322.00</c:v>
                </c:pt>
                <c:pt idx="326">
                  <c:v>322.99</c:v>
                </c:pt>
                <c:pt idx="327">
                  <c:v>324.00</c:v>
                </c:pt>
                <c:pt idx="328">
                  <c:v>325.00</c:v>
                </c:pt>
                <c:pt idx="329">
                  <c:v>325.99</c:v>
                </c:pt>
                <c:pt idx="330">
                  <c:v>326.99</c:v>
                </c:pt>
                <c:pt idx="331">
                  <c:v>328.00</c:v>
                </c:pt>
                <c:pt idx="332">
                  <c:v>329.00</c:v>
                </c:pt>
                <c:pt idx="333">
                  <c:v>329.99</c:v>
                </c:pt>
                <c:pt idx="334">
                  <c:v>331.00</c:v>
                </c:pt>
                <c:pt idx="335">
                  <c:v>332.00</c:v>
                </c:pt>
                <c:pt idx="336">
                  <c:v>333.00</c:v>
                </c:pt>
                <c:pt idx="337">
                  <c:v>333.99</c:v>
                </c:pt>
                <c:pt idx="338">
                  <c:v>335.00</c:v>
                </c:pt>
                <c:pt idx="339">
                  <c:v>336.00</c:v>
                </c:pt>
                <c:pt idx="340">
                  <c:v>336.99</c:v>
                </c:pt>
                <c:pt idx="341">
                  <c:v>337.99</c:v>
                </c:pt>
                <c:pt idx="342">
                  <c:v>339.00</c:v>
                </c:pt>
                <c:pt idx="343">
                  <c:v>340.00</c:v>
                </c:pt>
                <c:pt idx="344">
                  <c:v>340.99</c:v>
                </c:pt>
                <c:pt idx="345">
                  <c:v>342.00</c:v>
                </c:pt>
                <c:pt idx="346">
                  <c:v>343.00</c:v>
                </c:pt>
                <c:pt idx="347">
                  <c:v>344.00</c:v>
                </c:pt>
                <c:pt idx="348">
                  <c:v>344.99</c:v>
                </c:pt>
                <c:pt idx="349">
                  <c:v>346.00</c:v>
                </c:pt>
                <c:pt idx="350">
                  <c:v>347.00</c:v>
                </c:pt>
                <c:pt idx="351">
                  <c:v>347.99</c:v>
                </c:pt>
                <c:pt idx="352">
                  <c:v>349.00</c:v>
                </c:pt>
                <c:pt idx="353">
                  <c:v>350.00</c:v>
                </c:pt>
                <c:pt idx="354">
                  <c:v>351.00</c:v>
                </c:pt>
                <c:pt idx="355">
                  <c:v>351.99</c:v>
                </c:pt>
                <c:pt idx="356">
                  <c:v>353.00</c:v>
                </c:pt>
                <c:pt idx="357">
                  <c:v>354.00</c:v>
                </c:pt>
                <c:pt idx="358">
                  <c:v>355.00</c:v>
                </c:pt>
                <c:pt idx="359">
                  <c:v>355.99</c:v>
                </c:pt>
                <c:pt idx="360">
                  <c:v>357.00</c:v>
                </c:pt>
                <c:pt idx="361">
                  <c:v>358.00</c:v>
                </c:pt>
                <c:pt idx="362">
                  <c:v>358.99</c:v>
                </c:pt>
                <c:pt idx="363">
                  <c:v>360.00</c:v>
                </c:pt>
                <c:pt idx="364">
                  <c:v>361.00</c:v>
                </c:pt>
                <c:pt idx="365">
                  <c:v>362.00</c:v>
                </c:pt>
                <c:pt idx="366">
                  <c:v>362.99</c:v>
                </c:pt>
                <c:pt idx="367">
                  <c:v>364.00</c:v>
                </c:pt>
                <c:pt idx="368">
                  <c:v>365.00</c:v>
                </c:pt>
                <c:pt idx="369">
                  <c:v>365.99</c:v>
                </c:pt>
                <c:pt idx="370">
                  <c:v>366.99</c:v>
                </c:pt>
                <c:pt idx="371">
                  <c:v>368.00</c:v>
                </c:pt>
                <c:pt idx="372">
                  <c:v>369.00</c:v>
                </c:pt>
                <c:pt idx="373">
                  <c:v>369.99</c:v>
                </c:pt>
                <c:pt idx="374">
                  <c:v>371.00</c:v>
                </c:pt>
                <c:pt idx="375">
                  <c:v>372.00</c:v>
                </c:pt>
                <c:pt idx="376">
                  <c:v>373.00</c:v>
                </c:pt>
                <c:pt idx="377">
                  <c:v>373.99</c:v>
                </c:pt>
                <c:pt idx="378">
                  <c:v>375.00</c:v>
                </c:pt>
                <c:pt idx="379">
                  <c:v>376.00</c:v>
                </c:pt>
                <c:pt idx="380">
                  <c:v>376.99</c:v>
                </c:pt>
                <c:pt idx="381">
                  <c:v>377.99</c:v>
                </c:pt>
                <c:pt idx="382">
                  <c:v>379.00</c:v>
                </c:pt>
                <c:pt idx="383">
                  <c:v>380.00</c:v>
                </c:pt>
                <c:pt idx="384">
                  <c:v>380.99</c:v>
                </c:pt>
                <c:pt idx="385">
                  <c:v>382.00</c:v>
                </c:pt>
                <c:pt idx="386">
                  <c:v>383.00</c:v>
                </c:pt>
                <c:pt idx="387">
                  <c:v>384.00</c:v>
                </c:pt>
                <c:pt idx="388">
                  <c:v>384.99</c:v>
                </c:pt>
                <c:pt idx="389">
                  <c:v>386.00</c:v>
                </c:pt>
                <c:pt idx="390">
                  <c:v>387.00</c:v>
                </c:pt>
                <c:pt idx="391">
                  <c:v>387.99</c:v>
                </c:pt>
                <c:pt idx="392">
                  <c:v>388.99</c:v>
                </c:pt>
                <c:pt idx="393">
                  <c:v>390.00</c:v>
                </c:pt>
                <c:pt idx="394">
                  <c:v>391.00</c:v>
                </c:pt>
                <c:pt idx="395">
                  <c:v>391.99</c:v>
                </c:pt>
                <c:pt idx="396">
                  <c:v>393.00</c:v>
                </c:pt>
                <c:pt idx="397">
                  <c:v>394.00</c:v>
                </c:pt>
                <c:pt idx="398">
                  <c:v>395.00</c:v>
                </c:pt>
                <c:pt idx="399">
                  <c:v>395.99</c:v>
                </c:pt>
                <c:pt idx="400">
                  <c:v>397.00</c:v>
                </c:pt>
                <c:pt idx="401">
                  <c:v>398.00</c:v>
                </c:pt>
                <c:pt idx="402">
                  <c:v>398.99</c:v>
                </c:pt>
                <c:pt idx="403">
                  <c:v>399.99</c:v>
                </c:pt>
                <c:pt idx="404">
                  <c:v>401.00</c:v>
                </c:pt>
                <c:pt idx="405">
                  <c:v>402.00</c:v>
                </c:pt>
                <c:pt idx="406">
                  <c:v>402.99</c:v>
                </c:pt>
                <c:pt idx="407">
                  <c:v>404.00</c:v>
                </c:pt>
                <c:pt idx="408">
                  <c:v>405.00</c:v>
                </c:pt>
                <c:pt idx="409">
                  <c:v>406.00</c:v>
                </c:pt>
                <c:pt idx="410">
                  <c:v>406.99</c:v>
                </c:pt>
                <c:pt idx="411">
                  <c:v>408.00</c:v>
                </c:pt>
                <c:pt idx="412">
                  <c:v>409.00</c:v>
                </c:pt>
                <c:pt idx="413">
                  <c:v>409.99</c:v>
                </c:pt>
                <c:pt idx="414">
                  <c:v>411.00</c:v>
                </c:pt>
                <c:pt idx="415">
                  <c:v>412.00</c:v>
                </c:pt>
                <c:pt idx="416">
                  <c:v>413.00</c:v>
                </c:pt>
                <c:pt idx="417">
                  <c:v>413.99</c:v>
                </c:pt>
                <c:pt idx="418">
                  <c:v>415.00</c:v>
                </c:pt>
                <c:pt idx="419">
                  <c:v>416.00</c:v>
                </c:pt>
                <c:pt idx="420">
                  <c:v>417.00</c:v>
                </c:pt>
                <c:pt idx="421">
                  <c:v>417.99</c:v>
                </c:pt>
                <c:pt idx="422">
                  <c:v>419.00</c:v>
                </c:pt>
                <c:pt idx="423">
                  <c:v>420.00</c:v>
                </c:pt>
                <c:pt idx="424">
                  <c:v>420.99</c:v>
                </c:pt>
                <c:pt idx="425">
                  <c:v>422.00</c:v>
                </c:pt>
                <c:pt idx="426">
                  <c:v>423.00</c:v>
                </c:pt>
                <c:pt idx="427">
                  <c:v>424.00</c:v>
                </c:pt>
                <c:pt idx="428">
                  <c:v>424.99</c:v>
                </c:pt>
                <c:pt idx="429">
                  <c:v>426.00</c:v>
                </c:pt>
                <c:pt idx="430">
                  <c:v>427.00</c:v>
                </c:pt>
                <c:pt idx="431">
                  <c:v>428.00</c:v>
                </c:pt>
                <c:pt idx="432">
                  <c:v>428.99</c:v>
                </c:pt>
                <c:pt idx="433">
                  <c:v>430.00</c:v>
                </c:pt>
                <c:pt idx="434">
                  <c:v>431.00</c:v>
                </c:pt>
                <c:pt idx="435">
                  <c:v>431.99</c:v>
                </c:pt>
                <c:pt idx="436">
                  <c:v>433.00</c:v>
                </c:pt>
                <c:pt idx="437">
                  <c:v>434.00</c:v>
                </c:pt>
                <c:pt idx="438">
                  <c:v>435.00</c:v>
                </c:pt>
                <c:pt idx="439">
                  <c:v>435.99</c:v>
                </c:pt>
                <c:pt idx="440">
                  <c:v>437.00</c:v>
                </c:pt>
                <c:pt idx="441">
                  <c:v>438.00</c:v>
                </c:pt>
                <c:pt idx="442">
                  <c:v>438.99</c:v>
                </c:pt>
                <c:pt idx="443">
                  <c:v>439.99</c:v>
                </c:pt>
                <c:pt idx="444">
                  <c:v>441.00</c:v>
                </c:pt>
                <c:pt idx="445">
                  <c:v>442.00</c:v>
                </c:pt>
                <c:pt idx="446">
                  <c:v>442.99</c:v>
                </c:pt>
                <c:pt idx="447">
                  <c:v>444.00</c:v>
                </c:pt>
                <c:pt idx="448">
                  <c:v>445.00</c:v>
                </c:pt>
                <c:pt idx="449">
                  <c:v>446.00</c:v>
                </c:pt>
                <c:pt idx="450">
                  <c:v>446.99</c:v>
                </c:pt>
                <c:pt idx="451">
                  <c:v>448.00</c:v>
                </c:pt>
                <c:pt idx="452">
                  <c:v>449.00</c:v>
                </c:pt>
                <c:pt idx="453">
                  <c:v>449.99</c:v>
                </c:pt>
                <c:pt idx="454">
                  <c:v>451.00</c:v>
                </c:pt>
                <c:pt idx="455">
                  <c:v>452.00</c:v>
                </c:pt>
                <c:pt idx="456">
                  <c:v>453.00</c:v>
                </c:pt>
                <c:pt idx="457">
                  <c:v>453.99</c:v>
                </c:pt>
                <c:pt idx="458">
                  <c:v>455.00</c:v>
                </c:pt>
                <c:pt idx="459">
                  <c:v>456.00</c:v>
                </c:pt>
                <c:pt idx="460">
                  <c:v>457.00</c:v>
                </c:pt>
                <c:pt idx="461">
                  <c:v>457.99</c:v>
                </c:pt>
                <c:pt idx="462">
                  <c:v>459.00</c:v>
                </c:pt>
                <c:pt idx="463">
                  <c:v>460.00</c:v>
                </c:pt>
                <c:pt idx="464">
                  <c:v>460.99</c:v>
                </c:pt>
                <c:pt idx="465">
                  <c:v>462.00</c:v>
                </c:pt>
                <c:pt idx="466">
                  <c:v>463.00</c:v>
                </c:pt>
                <c:pt idx="467">
                  <c:v>464.00</c:v>
                </c:pt>
                <c:pt idx="468">
                  <c:v>464.99</c:v>
                </c:pt>
                <c:pt idx="469">
                  <c:v>466.00</c:v>
                </c:pt>
                <c:pt idx="470">
                  <c:v>467.00</c:v>
                </c:pt>
                <c:pt idx="471">
                  <c:v>468.00</c:v>
                </c:pt>
                <c:pt idx="472">
                  <c:v>468.99</c:v>
                </c:pt>
                <c:pt idx="473">
                  <c:v>470.00</c:v>
                </c:pt>
                <c:pt idx="474">
                  <c:v>471.00</c:v>
                </c:pt>
                <c:pt idx="475">
                  <c:v>471.99</c:v>
                </c:pt>
                <c:pt idx="476">
                  <c:v>473.00</c:v>
                </c:pt>
                <c:pt idx="477">
                  <c:v>474.00</c:v>
                </c:pt>
                <c:pt idx="478">
                  <c:v>475.00</c:v>
                </c:pt>
                <c:pt idx="479">
                  <c:v>475.99</c:v>
                </c:pt>
                <c:pt idx="480">
                  <c:v>477.00</c:v>
                </c:pt>
                <c:pt idx="481">
                  <c:v>478.00</c:v>
                </c:pt>
                <c:pt idx="482">
                  <c:v>478.99</c:v>
                </c:pt>
                <c:pt idx="483">
                  <c:v>479.99</c:v>
                </c:pt>
                <c:pt idx="484">
                  <c:v>481.00</c:v>
                </c:pt>
                <c:pt idx="485">
                  <c:v>482.00</c:v>
                </c:pt>
                <c:pt idx="486">
                  <c:v>482.99</c:v>
                </c:pt>
                <c:pt idx="487">
                  <c:v>484.00</c:v>
                </c:pt>
                <c:pt idx="488">
                  <c:v>485.00</c:v>
                </c:pt>
                <c:pt idx="489">
                  <c:v>486.00</c:v>
                </c:pt>
                <c:pt idx="490">
                  <c:v>486.99</c:v>
                </c:pt>
                <c:pt idx="491">
                  <c:v>488.00</c:v>
                </c:pt>
                <c:pt idx="492">
                  <c:v>489.00</c:v>
                </c:pt>
                <c:pt idx="493">
                  <c:v>489.99</c:v>
                </c:pt>
                <c:pt idx="494">
                  <c:v>490.99</c:v>
                </c:pt>
                <c:pt idx="495">
                  <c:v>492.00</c:v>
                </c:pt>
                <c:pt idx="496">
                  <c:v>493.00</c:v>
                </c:pt>
                <c:pt idx="497">
                  <c:v>493.99</c:v>
                </c:pt>
                <c:pt idx="498">
                  <c:v>495.00</c:v>
                </c:pt>
                <c:pt idx="499">
                  <c:v>496.00</c:v>
                </c:pt>
                <c:pt idx="500">
                  <c:v>497.00</c:v>
                </c:pt>
                <c:pt idx="501">
                  <c:v>497.99</c:v>
                </c:pt>
                <c:pt idx="502">
                  <c:v>499.00</c:v>
                </c:pt>
                <c:pt idx="503">
                  <c:v>500.00</c:v>
                </c:pt>
                <c:pt idx="504">
                  <c:v>500.99</c:v>
                </c:pt>
                <c:pt idx="505">
                  <c:v>502.00</c:v>
                </c:pt>
                <c:pt idx="506">
                  <c:v>503.00</c:v>
                </c:pt>
                <c:pt idx="507">
                  <c:v>504.00</c:v>
                </c:pt>
                <c:pt idx="508">
                  <c:v>504.99</c:v>
                </c:pt>
                <c:pt idx="509">
                  <c:v>506.00</c:v>
                </c:pt>
                <c:pt idx="510">
                  <c:v>507.00</c:v>
                </c:pt>
                <c:pt idx="511">
                  <c:v>508.00</c:v>
                </c:pt>
                <c:pt idx="512">
                  <c:v>508.99</c:v>
                </c:pt>
                <c:pt idx="513">
                  <c:v>510.00</c:v>
                </c:pt>
                <c:pt idx="514">
                  <c:v>511.00</c:v>
                </c:pt>
                <c:pt idx="515">
                  <c:v>511.99</c:v>
                </c:pt>
                <c:pt idx="516">
                  <c:v>513.00</c:v>
                </c:pt>
                <c:pt idx="517">
                  <c:v>514.00</c:v>
                </c:pt>
                <c:pt idx="518">
                  <c:v>515.00</c:v>
                </c:pt>
                <c:pt idx="519">
                  <c:v>515.99</c:v>
                </c:pt>
                <c:pt idx="520">
                  <c:v>517.00</c:v>
                </c:pt>
                <c:pt idx="521">
                  <c:v>518.00</c:v>
                </c:pt>
                <c:pt idx="522">
                  <c:v>519.00</c:v>
                </c:pt>
                <c:pt idx="523">
                  <c:v>519.99</c:v>
                </c:pt>
                <c:pt idx="524">
                  <c:v>521.00</c:v>
                </c:pt>
                <c:pt idx="525">
                  <c:v>522.00</c:v>
                </c:pt>
                <c:pt idx="526">
                  <c:v>522.99</c:v>
                </c:pt>
                <c:pt idx="527">
                  <c:v>524.00</c:v>
                </c:pt>
                <c:pt idx="528">
                  <c:v>525.00</c:v>
                </c:pt>
                <c:pt idx="529">
                  <c:v>526.00</c:v>
                </c:pt>
                <c:pt idx="530">
                  <c:v>526.99</c:v>
                </c:pt>
                <c:pt idx="531">
                  <c:v>528.00</c:v>
                </c:pt>
                <c:pt idx="532">
                  <c:v>529.00</c:v>
                </c:pt>
                <c:pt idx="533">
                  <c:v>529.99</c:v>
                </c:pt>
                <c:pt idx="534">
                  <c:v>530.99</c:v>
                </c:pt>
                <c:pt idx="535">
                  <c:v>532.00</c:v>
                </c:pt>
                <c:pt idx="536">
                  <c:v>533.00</c:v>
                </c:pt>
                <c:pt idx="537">
                  <c:v>533.99</c:v>
                </c:pt>
                <c:pt idx="538">
                  <c:v>535.00</c:v>
                </c:pt>
                <c:pt idx="539">
                  <c:v>536.00</c:v>
                </c:pt>
                <c:pt idx="540">
                  <c:v>537.00</c:v>
                </c:pt>
                <c:pt idx="541">
                  <c:v>537.99</c:v>
                </c:pt>
                <c:pt idx="542">
                  <c:v>539.00</c:v>
                </c:pt>
                <c:pt idx="543">
                  <c:v>540.00</c:v>
                </c:pt>
                <c:pt idx="544">
                  <c:v>540.99</c:v>
                </c:pt>
                <c:pt idx="545">
                  <c:v>541.99</c:v>
                </c:pt>
                <c:pt idx="546">
                  <c:v>543.00</c:v>
                </c:pt>
                <c:pt idx="547">
                  <c:v>544.00</c:v>
                </c:pt>
                <c:pt idx="548">
                  <c:v>544.99</c:v>
                </c:pt>
                <c:pt idx="549">
                  <c:v>546.00</c:v>
                </c:pt>
                <c:pt idx="550">
                  <c:v>547.00</c:v>
                </c:pt>
                <c:pt idx="551">
                  <c:v>548.00</c:v>
                </c:pt>
                <c:pt idx="552">
                  <c:v>548.99</c:v>
                </c:pt>
                <c:pt idx="553">
                  <c:v>550.00</c:v>
                </c:pt>
                <c:pt idx="554">
                  <c:v>551.00</c:v>
                </c:pt>
                <c:pt idx="555">
                  <c:v>551.99</c:v>
                </c:pt>
                <c:pt idx="556">
                  <c:v>553.00</c:v>
                </c:pt>
                <c:pt idx="557">
                  <c:v>554.00</c:v>
                </c:pt>
                <c:pt idx="558">
                  <c:v>555.00</c:v>
                </c:pt>
                <c:pt idx="559">
                  <c:v>555.99</c:v>
                </c:pt>
                <c:pt idx="560">
                  <c:v>557.00</c:v>
                </c:pt>
                <c:pt idx="561">
                  <c:v>558.00</c:v>
                </c:pt>
                <c:pt idx="562">
                  <c:v>558.99</c:v>
                </c:pt>
                <c:pt idx="563">
                  <c:v>560.00</c:v>
                </c:pt>
                <c:pt idx="564">
                  <c:v>561.00</c:v>
                </c:pt>
                <c:pt idx="565">
                  <c:v>562.00</c:v>
                </c:pt>
                <c:pt idx="566">
                  <c:v>562.99</c:v>
                </c:pt>
                <c:pt idx="567">
                  <c:v>564.00</c:v>
                </c:pt>
                <c:pt idx="568">
                  <c:v>565.00</c:v>
                </c:pt>
                <c:pt idx="569">
                  <c:v>565.99</c:v>
                </c:pt>
                <c:pt idx="570">
                  <c:v>566.99</c:v>
                </c:pt>
                <c:pt idx="571">
                  <c:v>568.00</c:v>
                </c:pt>
                <c:pt idx="572">
                  <c:v>569.00</c:v>
                </c:pt>
                <c:pt idx="573">
                  <c:v>569.99</c:v>
                </c:pt>
                <c:pt idx="574">
                  <c:v>571.00</c:v>
                </c:pt>
                <c:pt idx="575">
                  <c:v>572.00</c:v>
                </c:pt>
                <c:pt idx="576">
                  <c:v>573.00</c:v>
                </c:pt>
                <c:pt idx="577">
                  <c:v>573.99</c:v>
                </c:pt>
                <c:pt idx="578">
                  <c:v>575.00</c:v>
                </c:pt>
                <c:pt idx="579">
                  <c:v>576.00</c:v>
                </c:pt>
                <c:pt idx="580">
                  <c:v>576.99</c:v>
                </c:pt>
                <c:pt idx="581">
                  <c:v>577.99</c:v>
                </c:pt>
                <c:pt idx="582">
                  <c:v>579.00</c:v>
                </c:pt>
                <c:pt idx="583">
                  <c:v>580.00</c:v>
                </c:pt>
                <c:pt idx="584">
                  <c:v>580.99</c:v>
                </c:pt>
                <c:pt idx="585">
                  <c:v>582.00</c:v>
                </c:pt>
                <c:pt idx="586">
                  <c:v>583.00</c:v>
                </c:pt>
                <c:pt idx="587">
                  <c:v>584.00</c:v>
                </c:pt>
                <c:pt idx="588">
                  <c:v>584.99</c:v>
                </c:pt>
                <c:pt idx="589">
                  <c:v>586.00</c:v>
                </c:pt>
                <c:pt idx="590">
                  <c:v>587.00</c:v>
                </c:pt>
                <c:pt idx="591">
                  <c:v>587.99</c:v>
                </c:pt>
                <c:pt idx="592">
                  <c:v>588.99</c:v>
                </c:pt>
                <c:pt idx="593">
                  <c:v>590.00</c:v>
                </c:pt>
                <c:pt idx="594">
                  <c:v>591.00</c:v>
                </c:pt>
                <c:pt idx="595">
                  <c:v>591.99</c:v>
                </c:pt>
                <c:pt idx="596">
                  <c:v>593.00</c:v>
                </c:pt>
                <c:pt idx="597">
                  <c:v>594.00</c:v>
                </c:pt>
                <c:pt idx="598">
                  <c:v>595.00</c:v>
                </c:pt>
                <c:pt idx="599">
                  <c:v>595.99</c:v>
                </c:pt>
                <c:pt idx="600">
                  <c:v>597.00</c:v>
                </c:pt>
                <c:pt idx="601">
                  <c:v>598.00</c:v>
                </c:pt>
                <c:pt idx="602">
                  <c:v>598.99</c:v>
                </c:pt>
                <c:pt idx="603">
                  <c:v>600.00</c:v>
                </c:pt>
                <c:pt idx="604">
                  <c:v>601.00</c:v>
                </c:pt>
                <c:pt idx="605">
                  <c:v>602.00</c:v>
                </c:pt>
                <c:pt idx="606">
                  <c:v>602.99</c:v>
                </c:pt>
                <c:pt idx="607">
                  <c:v>604.00</c:v>
                </c:pt>
                <c:pt idx="608">
                  <c:v>605.00</c:v>
                </c:pt>
                <c:pt idx="609">
                  <c:v>606.00</c:v>
                </c:pt>
                <c:pt idx="610">
                  <c:v>606.99</c:v>
                </c:pt>
                <c:pt idx="611">
                  <c:v>608.00</c:v>
                </c:pt>
                <c:pt idx="612">
                  <c:v>609.00</c:v>
                </c:pt>
                <c:pt idx="613">
                  <c:v>609.99</c:v>
                </c:pt>
                <c:pt idx="614">
                  <c:v>611.00</c:v>
                </c:pt>
                <c:pt idx="615">
                  <c:v>612.00</c:v>
                </c:pt>
                <c:pt idx="616">
                  <c:v>613.00</c:v>
                </c:pt>
                <c:pt idx="617">
                  <c:v>613.99</c:v>
                </c:pt>
                <c:pt idx="618">
                  <c:v>615.00</c:v>
                </c:pt>
                <c:pt idx="619">
                  <c:v>616.00</c:v>
                </c:pt>
                <c:pt idx="620">
                  <c:v>616.99</c:v>
                </c:pt>
                <c:pt idx="621">
                  <c:v>617.99</c:v>
                </c:pt>
                <c:pt idx="622">
                  <c:v>619.00</c:v>
                </c:pt>
                <c:pt idx="623">
                  <c:v>620.00</c:v>
                </c:pt>
                <c:pt idx="624">
                  <c:v>620.99</c:v>
                </c:pt>
                <c:pt idx="625">
                  <c:v>622.00</c:v>
                </c:pt>
                <c:pt idx="626">
                  <c:v>623.00</c:v>
                </c:pt>
                <c:pt idx="627">
                  <c:v>624.00</c:v>
                </c:pt>
                <c:pt idx="628">
                  <c:v>624.99</c:v>
                </c:pt>
                <c:pt idx="629">
                  <c:v>626.00</c:v>
                </c:pt>
                <c:pt idx="630">
                  <c:v>627.00</c:v>
                </c:pt>
                <c:pt idx="631">
                  <c:v>627.99</c:v>
                </c:pt>
                <c:pt idx="632">
                  <c:v>628.99</c:v>
                </c:pt>
                <c:pt idx="633">
                  <c:v>630.00</c:v>
                </c:pt>
                <c:pt idx="634">
                  <c:v>631.00</c:v>
                </c:pt>
                <c:pt idx="635">
                  <c:v>631.99</c:v>
                </c:pt>
                <c:pt idx="636">
                  <c:v>633.00</c:v>
                </c:pt>
                <c:pt idx="637">
                  <c:v>634.00</c:v>
                </c:pt>
                <c:pt idx="638">
                  <c:v>635.00</c:v>
                </c:pt>
                <c:pt idx="639">
                  <c:v>635.99</c:v>
                </c:pt>
                <c:pt idx="640">
                  <c:v>637.00</c:v>
                </c:pt>
                <c:pt idx="641">
                  <c:v>638.00</c:v>
                </c:pt>
                <c:pt idx="642">
                  <c:v>638.99</c:v>
                </c:pt>
                <c:pt idx="643">
                  <c:v>640.00</c:v>
                </c:pt>
                <c:pt idx="644">
                  <c:v>641.00</c:v>
                </c:pt>
                <c:pt idx="645">
                  <c:v>642.00</c:v>
                </c:pt>
                <c:pt idx="646">
                  <c:v>642.99</c:v>
                </c:pt>
                <c:pt idx="647">
                  <c:v>644.00</c:v>
                </c:pt>
                <c:pt idx="648">
                  <c:v>645.00</c:v>
                </c:pt>
                <c:pt idx="649">
                  <c:v>646.00</c:v>
                </c:pt>
                <c:pt idx="650">
                  <c:v>646.99</c:v>
                </c:pt>
                <c:pt idx="651">
                  <c:v>648.00</c:v>
                </c:pt>
                <c:pt idx="652">
                  <c:v>649.00</c:v>
                </c:pt>
                <c:pt idx="653">
                  <c:v>649.99</c:v>
                </c:pt>
                <c:pt idx="654">
                  <c:v>651.00</c:v>
                </c:pt>
                <c:pt idx="655">
                  <c:v>652.00</c:v>
                </c:pt>
                <c:pt idx="656">
                  <c:v>653.00</c:v>
                </c:pt>
                <c:pt idx="657">
                  <c:v>653.99</c:v>
                </c:pt>
                <c:pt idx="658">
                  <c:v>655.00</c:v>
                </c:pt>
                <c:pt idx="659">
                  <c:v>656.00</c:v>
                </c:pt>
                <c:pt idx="660">
                  <c:v>657.00</c:v>
                </c:pt>
                <c:pt idx="661">
                  <c:v>657.99</c:v>
                </c:pt>
                <c:pt idx="662">
                  <c:v>659.00</c:v>
                </c:pt>
                <c:pt idx="663">
                  <c:v>660.00</c:v>
                </c:pt>
                <c:pt idx="664">
                  <c:v>660.99</c:v>
                </c:pt>
                <c:pt idx="665">
                  <c:v>662.00</c:v>
                </c:pt>
                <c:pt idx="666">
                  <c:v>663.00</c:v>
                </c:pt>
                <c:pt idx="667">
                  <c:v>664.00</c:v>
                </c:pt>
                <c:pt idx="668">
                  <c:v>664.99</c:v>
                </c:pt>
                <c:pt idx="669">
                  <c:v>666.00</c:v>
                </c:pt>
                <c:pt idx="670">
                  <c:v>667.00</c:v>
                </c:pt>
                <c:pt idx="671">
                  <c:v>667.99</c:v>
                </c:pt>
                <c:pt idx="672">
                  <c:v>668.99</c:v>
                </c:pt>
                <c:pt idx="673">
                  <c:v>670.00</c:v>
                </c:pt>
                <c:pt idx="674">
                  <c:v>671.00</c:v>
                </c:pt>
                <c:pt idx="675">
                  <c:v>671.99</c:v>
                </c:pt>
                <c:pt idx="676">
                  <c:v>673.00</c:v>
                </c:pt>
                <c:pt idx="677">
                  <c:v>674.00</c:v>
                </c:pt>
                <c:pt idx="678">
                  <c:v>675.00</c:v>
                </c:pt>
                <c:pt idx="679">
                  <c:v>675.99</c:v>
                </c:pt>
                <c:pt idx="680">
                  <c:v>677.00</c:v>
                </c:pt>
                <c:pt idx="681">
                  <c:v>678.00</c:v>
                </c:pt>
                <c:pt idx="682">
                  <c:v>678.99</c:v>
                </c:pt>
                <c:pt idx="683">
                  <c:v>679.99</c:v>
                </c:pt>
                <c:pt idx="684">
                  <c:v>681.00</c:v>
                </c:pt>
                <c:pt idx="685">
                  <c:v>682.00</c:v>
                </c:pt>
                <c:pt idx="686">
                  <c:v>682.99</c:v>
                </c:pt>
                <c:pt idx="687">
                  <c:v>684.00</c:v>
                </c:pt>
                <c:pt idx="688">
                  <c:v>685.00</c:v>
                </c:pt>
                <c:pt idx="689">
                  <c:v>686.00</c:v>
                </c:pt>
                <c:pt idx="690">
                  <c:v>686.99</c:v>
                </c:pt>
                <c:pt idx="691">
                  <c:v>688.00</c:v>
                </c:pt>
                <c:pt idx="692">
                  <c:v>689.00</c:v>
                </c:pt>
                <c:pt idx="693">
                  <c:v>689.99</c:v>
                </c:pt>
                <c:pt idx="694">
                  <c:v>691.00</c:v>
                </c:pt>
                <c:pt idx="695">
                  <c:v>692.00</c:v>
                </c:pt>
                <c:pt idx="696">
                  <c:v>693.00</c:v>
                </c:pt>
                <c:pt idx="697">
                  <c:v>693.99</c:v>
                </c:pt>
                <c:pt idx="698">
                  <c:v>695.00</c:v>
                </c:pt>
                <c:pt idx="699">
                  <c:v>696.00</c:v>
                </c:pt>
                <c:pt idx="700">
                  <c:v>697.00</c:v>
                </c:pt>
                <c:pt idx="701">
                  <c:v>697.99</c:v>
                </c:pt>
                <c:pt idx="702">
                  <c:v>699.00</c:v>
                </c:pt>
                <c:pt idx="703">
                  <c:v>700.00</c:v>
                </c:pt>
                <c:pt idx="704">
                  <c:v>700.99</c:v>
                </c:pt>
                <c:pt idx="705">
                  <c:v>702.00</c:v>
                </c:pt>
                <c:pt idx="706">
                  <c:v>703.00</c:v>
                </c:pt>
                <c:pt idx="707">
                  <c:v>704.00</c:v>
                </c:pt>
                <c:pt idx="708">
                  <c:v>704.99</c:v>
                </c:pt>
                <c:pt idx="709">
                  <c:v>706.00</c:v>
                </c:pt>
                <c:pt idx="710">
                  <c:v>707.00</c:v>
                </c:pt>
                <c:pt idx="711">
                  <c:v>707.99</c:v>
                </c:pt>
                <c:pt idx="712">
                  <c:v>708.99</c:v>
                </c:pt>
                <c:pt idx="713">
                  <c:v>710.00</c:v>
                </c:pt>
                <c:pt idx="714">
                  <c:v>711.00</c:v>
                </c:pt>
                <c:pt idx="715">
                  <c:v>711.99</c:v>
                </c:pt>
                <c:pt idx="716">
                  <c:v>713.00</c:v>
                </c:pt>
                <c:pt idx="717">
                  <c:v>714.00</c:v>
                </c:pt>
                <c:pt idx="718">
                  <c:v>715.00</c:v>
                </c:pt>
                <c:pt idx="719">
                  <c:v>715.99</c:v>
                </c:pt>
                <c:pt idx="720">
                  <c:v>717.00</c:v>
                </c:pt>
                <c:pt idx="721">
                  <c:v>718.00</c:v>
                </c:pt>
                <c:pt idx="722">
                  <c:v>718.99</c:v>
                </c:pt>
                <c:pt idx="723">
                  <c:v>719.99</c:v>
                </c:pt>
                <c:pt idx="724">
                  <c:v>721.00</c:v>
                </c:pt>
                <c:pt idx="725">
                  <c:v>722.00</c:v>
                </c:pt>
                <c:pt idx="726">
                  <c:v>722.99</c:v>
                </c:pt>
                <c:pt idx="727">
                  <c:v>724.00</c:v>
                </c:pt>
                <c:pt idx="728">
                  <c:v>725.00</c:v>
                </c:pt>
                <c:pt idx="729">
                  <c:v>726.00</c:v>
                </c:pt>
                <c:pt idx="730">
                  <c:v>726.99</c:v>
                </c:pt>
                <c:pt idx="731">
                  <c:v>728.00</c:v>
                </c:pt>
                <c:pt idx="732">
                  <c:v>729.00</c:v>
                </c:pt>
                <c:pt idx="733">
                  <c:v>729.99</c:v>
                </c:pt>
                <c:pt idx="734">
                  <c:v>731.00</c:v>
                </c:pt>
                <c:pt idx="735">
                  <c:v>732.00</c:v>
                </c:pt>
                <c:pt idx="736">
                  <c:v>733.00</c:v>
                </c:pt>
                <c:pt idx="737">
                  <c:v>733.99</c:v>
                </c:pt>
                <c:pt idx="738">
                  <c:v>735.00</c:v>
                </c:pt>
                <c:pt idx="739">
                  <c:v>736.00</c:v>
                </c:pt>
                <c:pt idx="740">
                  <c:v>737.00</c:v>
                </c:pt>
                <c:pt idx="741">
                  <c:v>737.99</c:v>
                </c:pt>
                <c:pt idx="742">
                  <c:v>739.00</c:v>
                </c:pt>
                <c:pt idx="743">
                  <c:v>740.00</c:v>
                </c:pt>
                <c:pt idx="744">
                  <c:v>740.99</c:v>
                </c:pt>
                <c:pt idx="745">
                  <c:v>742.00</c:v>
                </c:pt>
                <c:pt idx="746">
                  <c:v>743.00</c:v>
                </c:pt>
                <c:pt idx="747">
                  <c:v>744.00</c:v>
                </c:pt>
                <c:pt idx="748">
                  <c:v>744.99</c:v>
                </c:pt>
                <c:pt idx="749">
                  <c:v>746.00</c:v>
                </c:pt>
                <c:pt idx="750">
                  <c:v>747.00</c:v>
                </c:pt>
                <c:pt idx="751">
                  <c:v>748.00</c:v>
                </c:pt>
                <c:pt idx="752">
                  <c:v>748.99</c:v>
                </c:pt>
                <c:pt idx="753">
                  <c:v>750.00</c:v>
                </c:pt>
                <c:pt idx="754">
                  <c:v>751.00</c:v>
                </c:pt>
                <c:pt idx="755">
                  <c:v>751.99</c:v>
                </c:pt>
                <c:pt idx="756">
                  <c:v>753.00</c:v>
                </c:pt>
                <c:pt idx="757">
                  <c:v>754.00</c:v>
                </c:pt>
                <c:pt idx="758">
                  <c:v>755.00</c:v>
                </c:pt>
                <c:pt idx="759">
                  <c:v>755.99</c:v>
                </c:pt>
                <c:pt idx="760">
                  <c:v>757.00</c:v>
                </c:pt>
                <c:pt idx="761">
                  <c:v>758.00</c:v>
                </c:pt>
                <c:pt idx="762">
                  <c:v>758.99</c:v>
                </c:pt>
                <c:pt idx="763">
                  <c:v>759.99</c:v>
                </c:pt>
                <c:pt idx="764">
                  <c:v>761.00</c:v>
                </c:pt>
                <c:pt idx="765">
                  <c:v>762.00</c:v>
                </c:pt>
                <c:pt idx="766">
                  <c:v>762.99</c:v>
                </c:pt>
                <c:pt idx="767">
                  <c:v>764.00</c:v>
                </c:pt>
                <c:pt idx="768">
                  <c:v>765.00</c:v>
                </c:pt>
                <c:pt idx="769">
                  <c:v>766.00</c:v>
                </c:pt>
                <c:pt idx="770">
                  <c:v>766.99</c:v>
                </c:pt>
                <c:pt idx="771">
                  <c:v>768.00</c:v>
                </c:pt>
                <c:pt idx="772">
                  <c:v>769.00</c:v>
                </c:pt>
                <c:pt idx="773">
                  <c:v>769.99</c:v>
                </c:pt>
                <c:pt idx="774">
                  <c:v>770.99</c:v>
                </c:pt>
                <c:pt idx="775">
                  <c:v>772.00</c:v>
                </c:pt>
                <c:pt idx="776">
                  <c:v>773.00</c:v>
                </c:pt>
                <c:pt idx="777">
                  <c:v>773.99</c:v>
                </c:pt>
                <c:pt idx="778">
                  <c:v>775.00</c:v>
                </c:pt>
                <c:pt idx="779">
                  <c:v>776.00</c:v>
                </c:pt>
                <c:pt idx="780">
                  <c:v>777.00</c:v>
                </c:pt>
                <c:pt idx="781">
                  <c:v>777.99</c:v>
                </c:pt>
                <c:pt idx="782">
                  <c:v>779.00</c:v>
                </c:pt>
                <c:pt idx="783">
                  <c:v>780.00</c:v>
                </c:pt>
                <c:pt idx="784">
                  <c:v>780.99</c:v>
                </c:pt>
                <c:pt idx="785">
                  <c:v>782.00</c:v>
                </c:pt>
                <c:pt idx="786">
                  <c:v>783.00</c:v>
                </c:pt>
                <c:pt idx="787">
                  <c:v>784.00</c:v>
                </c:pt>
                <c:pt idx="788">
                  <c:v>784.99</c:v>
                </c:pt>
                <c:pt idx="789">
                  <c:v>786.00</c:v>
                </c:pt>
                <c:pt idx="790">
                  <c:v>787.00</c:v>
                </c:pt>
                <c:pt idx="791">
                  <c:v>788.00</c:v>
                </c:pt>
                <c:pt idx="792">
                  <c:v>788.99</c:v>
                </c:pt>
                <c:pt idx="793">
                  <c:v>790.00</c:v>
                </c:pt>
                <c:pt idx="794">
                  <c:v>791.00</c:v>
                </c:pt>
                <c:pt idx="795">
                  <c:v>791.99</c:v>
                </c:pt>
                <c:pt idx="796">
                  <c:v>793.00</c:v>
                </c:pt>
                <c:pt idx="797">
                  <c:v>794.00</c:v>
                </c:pt>
                <c:pt idx="798">
                  <c:v>795.00</c:v>
                </c:pt>
                <c:pt idx="799">
                  <c:v>795.99</c:v>
                </c:pt>
                <c:pt idx="800">
                  <c:v>797.00</c:v>
                </c:pt>
                <c:pt idx="801">
                  <c:v>798.00</c:v>
                </c:pt>
                <c:pt idx="802">
                  <c:v>798.99</c:v>
                </c:pt>
                <c:pt idx="803">
                  <c:v>799.99</c:v>
                </c:pt>
                <c:pt idx="804">
                  <c:v>801.00</c:v>
                </c:pt>
                <c:pt idx="805">
                  <c:v>802.00</c:v>
                </c:pt>
                <c:pt idx="806">
                  <c:v>802.99</c:v>
                </c:pt>
                <c:pt idx="807">
                  <c:v>804.00</c:v>
                </c:pt>
                <c:pt idx="808">
                  <c:v>805.00</c:v>
                </c:pt>
                <c:pt idx="809">
                  <c:v>806.00</c:v>
                </c:pt>
                <c:pt idx="810">
                  <c:v>806.99</c:v>
                </c:pt>
                <c:pt idx="811">
                  <c:v>808.00</c:v>
                </c:pt>
                <c:pt idx="812">
                  <c:v>809.00</c:v>
                </c:pt>
                <c:pt idx="813">
                  <c:v>809.99</c:v>
                </c:pt>
                <c:pt idx="814">
                  <c:v>810.99</c:v>
                </c:pt>
                <c:pt idx="815">
                  <c:v>812.00</c:v>
                </c:pt>
                <c:pt idx="816">
                  <c:v>813.00</c:v>
                </c:pt>
                <c:pt idx="817">
                  <c:v>813.99</c:v>
                </c:pt>
                <c:pt idx="818">
                  <c:v>815.00</c:v>
                </c:pt>
                <c:pt idx="819">
                  <c:v>816.00</c:v>
                </c:pt>
                <c:pt idx="820">
                  <c:v>817.00</c:v>
                </c:pt>
                <c:pt idx="821">
                  <c:v>817.99</c:v>
                </c:pt>
                <c:pt idx="822">
                  <c:v>819.00</c:v>
                </c:pt>
                <c:pt idx="823">
                  <c:v>820.00</c:v>
                </c:pt>
                <c:pt idx="824">
                  <c:v>820.99</c:v>
                </c:pt>
                <c:pt idx="825">
                  <c:v>822.00</c:v>
                </c:pt>
                <c:pt idx="826">
                  <c:v>823.00</c:v>
                </c:pt>
                <c:pt idx="827">
                  <c:v>824.00</c:v>
                </c:pt>
                <c:pt idx="828">
                  <c:v>824.99</c:v>
                </c:pt>
                <c:pt idx="829">
                  <c:v>826.00</c:v>
                </c:pt>
                <c:pt idx="830">
                  <c:v>827.00</c:v>
                </c:pt>
                <c:pt idx="831">
                  <c:v>828.00</c:v>
                </c:pt>
                <c:pt idx="832">
                  <c:v>828.99</c:v>
                </c:pt>
                <c:pt idx="833">
                  <c:v>830.00</c:v>
                </c:pt>
                <c:pt idx="834">
                  <c:v>831.00</c:v>
                </c:pt>
                <c:pt idx="835">
                  <c:v>831.99</c:v>
                </c:pt>
                <c:pt idx="836">
                  <c:v>833.00</c:v>
                </c:pt>
                <c:pt idx="837">
                  <c:v>834.00</c:v>
                </c:pt>
                <c:pt idx="838">
                  <c:v>835.00</c:v>
                </c:pt>
                <c:pt idx="839">
                  <c:v>835.99</c:v>
                </c:pt>
                <c:pt idx="840">
                  <c:v>837.00</c:v>
                </c:pt>
                <c:pt idx="841">
                  <c:v>838.00</c:v>
                </c:pt>
                <c:pt idx="842">
                  <c:v>839.00</c:v>
                </c:pt>
                <c:pt idx="843">
                  <c:v>839.99</c:v>
                </c:pt>
                <c:pt idx="844">
                  <c:v>841.00</c:v>
                </c:pt>
                <c:pt idx="845">
                  <c:v>842.00</c:v>
                </c:pt>
                <c:pt idx="846">
                  <c:v>842.99</c:v>
                </c:pt>
                <c:pt idx="847">
                  <c:v>844.00</c:v>
                </c:pt>
                <c:pt idx="848">
                  <c:v>845.00</c:v>
                </c:pt>
                <c:pt idx="849">
                  <c:v>846.00</c:v>
                </c:pt>
                <c:pt idx="850">
                  <c:v>846.99</c:v>
                </c:pt>
                <c:pt idx="851">
                  <c:v>848.00</c:v>
                </c:pt>
                <c:pt idx="852">
                  <c:v>849.00</c:v>
                </c:pt>
                <c:pt idx="853">
                  <c:v>849.99</c:v>
                </c:pt>
                <c:pt idx="854">
                  <c:v>850.99</c:v>
                </c:pt>
                <c:pt idx="855">
                  <c:v>852.00</c:v>
                </c:pt>
                <c:pt idx="856">
                  <c:v>853.00</c:v>
                </c:pt>
                <c:pt idx="857">
                  <c:v>853.99</c:v>
                </c:pt>
                <c:pt idx="858">
                  <c:v>855.00</c:v>
                </c:pt>
                <c:pt idx="859">
                  <c:v>856.00</c:v>
                </c:pt>
                <c:pt idx="860">
                  <c:v>857.00</c:v>
                </c:pt>
                <c:pt idx="861">
                  <c:v>857.99</c:v>
                </c:pt>
                <c:pt idx="862">
                  <c:v>859.00</c:v>
                </c:pt>
                <c:pt idx="863">
                  <c:v>860.00</c:v>
                </c:pt>
                <c:pt idx="864">
                  <c:v>860.99</c:v>
                </c:pt>
                <c:pt idx="865">
                  <c:v>861.99</c:v>
                </c:pt>
                <c:pt idx="866">
                  <c:v>863.00</c:v>
                </c:pt>
                <c:pt idx="867">
                  <c:v>864.00</c:v>
                </c:pt>
                <c:pt idx="868">
                  <c:v>864.99</c:v>
                </c:pt>
                <c:pt idx="869">
                  <c:v>866.00</c:v>
                </c:pt>
                <c:pt idx="870">
                  <c:v>867.00</c:v>
                </c:pt>
                <c:pt idx="871">
                  <c:v>868.00</c:v>
                </c:pt>
                <c:pt idx="872">
                  <c:v>868.99</c:v>
                </c:pt>
                <c:pt idx="873">
                  <c:v>870.00</c:v>
                </c:pt>
                <c:pt idx="874">
                  <c:v>871.00</c:v>
                </c:pt>
                <c:pt idx="875">
                  <c:v>871.99</c:v>
                </c:pt>
                <c:pt idx="876">
                  <c:v>873.00</c:v>
                </c:pt>
                <c:pt idx="877">
                  <c:v>874.00</c:v>
                </c:pt>
                <c:pt idx="878">
                  <c:v>875.00</c:v>
                </c:pt>
                <c:pt idx="879">
                  <c:v>875.99</c:v>
                </c:pt>
                <c:pt idx="880">
                  <c:v>877.00</c:v>
                </c:pt>
                <c:pt idx="881">
                  <c:v>878.00</c:v>
                </c:pt>
                <c:pt idx="882">
                  <c:v>879.00</c:v>
                </c:pt>
                <c:pt idx="883">
                  <c:v>879.99</c:v>
                </c:pt>
                <c:pt idx="884">
                  <c:v>881.00</c:v>
                </c:pt>
                <c:pt idx="885">
                  <c:v>882.00</c:v>
                </c:pt>
                <c:pt idx="886">
                  <c:v>882.99</c:v>
                </c:pt>
                <c:pt idx="887">
                  <c:v>884.00</c:v>
                </c:pt>
                <c:pt idx="888">
                  <c:v>885.00</c:v>
                </c:pt>
                <c:pt idx="889">
                  <c:v>886.00</c:v>
                </c:pt>
                <c:pt idx="890">
                  <c:v>886.99</c:v>
                </c:pt>
                <c:pt idx="891">
                  <c:v>888.00</c:v>
                </c:pt>
                <c:pt idx="892">
                  <c:v>889.00</c:v>
                </c:pt>
                <c:pt idx="893">
                  <c:v>889.99</c:v>
                </c:pt>
                <c:pt idx="894">
                  <c:v>890.99</c:v>
                </c:pt>
                <c:pt idx="895">
                  <c:v>892.00</c:v>
                </c:pt>
                <c:pt idx="896">
                  <c:v>893.00</c:v>
                </c:pt>
                <c:pt idx="897">
                  <c:v>893.99</c:v>
                </c:pt>
                <c:pt idx="898">
                  <c:v>895.00</c:v>
                </c:pt>
                <c:pt idx="899">
                  <c:v>896.00</c:v>
                </c:pt>
                <c:pt idx="900">
                  <c:v>897.00</c:v>
                </c:pt>
                <c:pt idx="901">
                  <c:v>897.99</c:v>
                </c:pt>
                <c:pt idx="902">
                  <c:v>899.00</c:v>
                </c:pt>
                <c:pt idx="903">
                  <c:v>900.00</c:v>
                </c:pt>
                <c:pt idx="904">
                  <c:v>900.99</c:v>
                </c:pt>
                <c:pt idx="905">
                  <c:v>901.99</c:v>
                </c:pt>
                <c:pt idx="906">
                  <c:v>903.00</c:v>
                </c:pt>
                <c:pt idx="907">
                  <c:v>904.00</c:v>
                </c:pt>
                <c:pt idx="908">
                  <c:v>904.99</c:v>
                </c:pt>
                <c:pt idx="909">
                  <c:v>906.00</c:v>
                </c:pt>
                <c:pt idx="910">
                  <c:v>907.00</c:v>
                </c:pt>
                <c:pt idx="911">
                  <c:v>908.00</c:v>
                </c:pt>
                <c:pt idx="912">
                  <c:v>908.99</c:v>
                </c:pt>
                <c:pt idx="913">
                  <c:v>910.00</c:v>
                </c:pt>
                <c:pt idx="914">
                  <c:v>911.00</c:v>
                </c:pt>
                <c:pt idx="915">
                  <c:v>911.99</c:v>
                </c:pt>
                <c:pt idx="916">
                  <c:v>913.00</c:v>
                </c:pt>
                <c:pt idx="917">
                  <c:v>914.00</c:v>
                </c:pt>
                <c:pt idx="918">
                  <c:v>915.00</c:v>
                </c:pt>
                <c:pt idx="919">
                  <c:v>915.99</c:v>
                </c:pt>
                <c:pt idx="920">
                  <c:v>917.00</c:v>
                </c:pt>
                <c:pt idx="921">
                  <c:v>918.00</c:v>
                </c:pt>
                <c:pt idx="922">
                  <c:v>919.00</c:v>
                </c:pt>
                <c:pt idx="923">
                  <c:v>919.99</c:v>
                </c:pt>
                <c:pt idx="924">
                  <c:v>921.00</c:v>
                </c:pt>
                <c:pt idx="925">
                  <c:v>922.00</c:v>
                </c:pt>
                <c:pt idx="926">
                  <c:v>922.99</c:v>
                </c:pt>
                <c:pt idx="927">
                  <c:v>924.00</c:v>
                </c:pt>
                <c:pt idx="928">
                  <c:v>925.00</c:v>
                </c:pt>
                <c:pt idx="929">
                  <c:v>926.00</c:v>
                </c:pt>
                <c:pt idx="930">
                  <c:v>926.99</c:v>
                </c:pt>
                <c:pt idx="931">
                  <c:v>928.00</c:v>
                </c:pt>
                <c:pt idx="932">
                  <c:v>929.00</c:v>
                </c:pt>
                <c:pt idx="933">
                  <c:v>929.99</c:v>
                </c:pt>
                <c:pt idx="934">
                  <c:v>930.99</c:v>
                </c:pt>
                <c:pt idx="935">
                  <c:v>932.00</c:v>
                </c:pt>
                <c:pt idx="936">
                  <c:v>933.00</c:v>
                </c:pt>
                <c:pt idx="937">
                  <c:v>933.99</c:v>
                </c:pt>
                <c:pt idx="938">
                  <c:v>935.00</c:v>
                </c:pt>
                <c:pt idx="939">
                  <c:v>936.00</c:v>
                </c:pt>
                <c:pt idx="940">
                  <c:v>937.00</c:v>
                </c:pt>
                <c:pt idx="941">
                  <c:v>937.99</c:v>
                </c:pt>
                <c:pt idx="942">
                  <c:v>939.00</c:v>
                </c:pt>
                <c:pt idx="943">
                  <c:v>940.00</c:v>
                </c:pt>
                <c:pt idx="944">
                  <c:v>940.99</c:v>
                </c:pt>
                <c:pt idx="945">
                  <c:v>941.99</c:v>
                </c:pt>
                <c:pt idx="946">
                  <c:v>943.00</c:v>
                </c:pt>
                <c:pt idx="947">
                  <c:v>944.00</c:v>
                </c:pt>
                <c:pt idx="948">
                  <c:v>944.99</c:v>
                </c:pt>
                <c:pt idx="949">
                  <c:v>946.00</c:v>
                </c:pt>
                <c:pt idx="950">
                  <c:v>947.00</c:v>
                </c:pt>
                <c:pt idx="951">
                  <c:v>948.00</c:v>
                </c:pt>
                <c:pt idx="952">
                  <c:v>948.99</c:v>
                </c:pt>
                <c:pt idx="953">
                  <c:v>950.00</c:v>
                </c:pt>
                <c:pt idx="954">
                  <c:v>951.00</c:v>
                </c:pt>
                <c:pt idx="955">
                  <c:v>951.99</c:v>
                </c:pt>
                <c:pt idx="956">
                  <c:v>952.99</c:v>
                </c:pt>
                <c:pt idx="957">
                  <c:v>954.00</c:v>
                </c:pt>
                <c:pt idx="958">
                  <c:v>955.00</c:v>
                </c:pt>
                <c:pt idx="959">
                  <c:v>955.99</c:v>
                </c:pt>
                <c:pt idx="960">
                  <c:v>957.00</c:v>
                </c:pt>
                <c:pt idx="961">
                  <c:v>958.00</c:v>
                </c:pt>
                <c:pt idx="962">
                  <c:v>959.00</c:v>
                </c:pt>
                <c:pt idx="963">
                  <c:v>959.99</c:v>
                </c:pt>
                <c:pt idx="964">
                  <c:v>961.00</c:v>
                </c:pt>
                <c:pt idx="965">
                  <c:v>962.00</c:v>
                </c:pt>
                <c:pt idx="966">
                  <c:v>962.99</c:v>
                </c:pt>
                <c:pt idx="967">
                  <c:v>964.00</c:v>
                </c:pt>
                <c:pt idx="968">
                  <c:v>965.00</c:v>
                </c:pt>
                <c:pt idx="969">
                  <c:v>966.00</c:v>
                </c:pt>
                <c:pt idx="970">
                  <c:v>966.99</c:v>
                </c:pt>
                <c:pt idx="971">
                  <c:v>968.00</c:v>
                </c:pt>
                <c:pt idx="972">
                  <c:v>969.00</c:v>
                </c:pt>
                <c:pt idx="973">
                  <c:v>970.00</c:v>
                </c:pt>
                <c:pt idx="974">
                  <c:v>970.99</c:v>
                </c:pt>
                <c:pt idx="975">
                  <c:v>972.00</c:v>
                </c:pt>
                <c:pt idx="976">
                  <c:v>973.00</c:v>
                </c:pt>
                <c:pt idx="977">
                  <c:v>973.99</c:v>
                </c:pt>
                <c:pt idx="978">
                  <c:v>975.00</c:v>
                </c:pt>
                <c:pt idx="979">
                  <c:v>976.00</c:v>
                </c:pt>
                <c:pt idx="980">
                  <c:v>977.00</c:v>
                </c:pt>
                <c:pt idx="981">
                  <c:v>977.99</c:v>
                </c:pt>
                <c:pt idx="982">
                  <c:v>979.00</c:v>
                </c:pt>
                <c:pt idx="983">
                  <c:v>980.00</c:v>
                </c:pt>
                <c:pt idx="984">
                  <c:v>980.99</c:v>
                </c:pt>
                <c:pt idx="985">
                  <c:v>981.99</c:v>
                </c:pt>
                <c:pt idx="986">
                  <c:v>983.00</c:v>
                </c:pt>
                <c:pt idx="987">
                  <c:v>984.00</c:v>
                </c:pt>
                <c:pt idx="988">
                  <c:v>984.99</c:v>
                </c:pt>
                <c:pt idx="989">
                  <c:v>986.00</c:v>
                </c:pt>
                <c:pt idx="990">
                  <c:v>987.00</c:v>
                </c:pt>
                <c:pt idx="991">
                  <c:v>988.00</c:v>
                </c:pt>
                <c:pt idx="992">
                  <c:v>988.99</c:v>
                </c:pt>
                <c:pt idx="993">
                  <c:v>990.00</c:v>
                </c:pt>
                <c:pt idx="994">
                  <c:v>991.00</c:v>
                </c:pt>
                <c:pt idx="995">
                  <c:v>991.99</c:v>
                </c:pt>
                <c:pt idx="996">
                  <c:v>992.99</c:v>
                </c:pt>
                <c:pt idx="997">
                  <c:v>994.00</c:v>
                </c:pt>
                <c:pt idx="998">
                  <c:v>995.00</c:v>
                </c:pt>
                <c:pt idx="999">
                  <c:v>995.99</c:v>
                </c:pt>
                <c:pt idx="1000">
                  <c:v>997.00</c:v>
                </c:pt>
                <c:pt idx="1001">
                  <c:v>998.00</c:v>
                </c:pt>
                <c:pt idx="1002">
                  <c:v>999.00</c:v>
                </c:pt>
                <c:pt idx="1003">
                  <c:v>999.99</c:v>
                </c:pt>
                <c:pt idx="1004">
                  <c:v>1,001.00</c:v>
                </c:pt>
                <c:pt idx="1005">
                  <c:v>1,002.00</c:v>
                </c:pt>
                <c:pt idx="1006">
                  <c:v>1,002.99</c:v>
                </c:pt>
                <c:pt idx="1007">
                  <c:v>1,004.00</c:v>
                </c:pt>
                <c:pt idx="1008">
                  <c:v>1,005.00</c:v>
                </c:pt>
                <c:pt idx="1009">
                  <c:v>1,006.00</c:v>
                </c:pt>
                <c:pt idx="1010">
                  <c:v>1,006.99</c:v>
                </c:pt>
                <c:pt idx="1011">
                  <c:v>1,008.00</c:v>
                </c:pt>
                <c:pt idx="1012">
                  <c:v>1,009.00</c:v>
                </c:pt>
                <c:pt idx="1013">
                  <c:v>1,010.00</c:v>
                </c:pt>
                <c:pt idx="1014">
                  <c:v>1,010.99</c:v>
                </c:pt>
                <c:pt idx="1015">
                  <c:v>1,012.00</c:v>
                </c:pt>
                <c:pt idx="1016">
                  <c:v>1,013.00</c:v>
                </c:pt>
                <c:pt idx="1017">
                  <c:v>1,013.99</c:v>
                </c:pt>
                <c:pt idx="1018">
                  <c:v>1,015.00</c:v>
                </c:pt>
                <c:pt idx="1019">
                  <c:v>1,016.00</c:v>
                </c:pt>
                <c:pt idx="1020">
                  <c:v>1,017.00</c:v>
                </c:pt>
                <c:pt idx="1021">
                  <c:v>1,017.99</c:v>
                </c:pt>
                <c:pt idx="1022">
                  <c:v>1,019.00</c:v>
                </c:pt>
                <c:pt idx="1023">
                  <c:v>1,020.00</c:v>
                </c:pt>
                <c:pt idx="1024">
                  <c:v>1,021.00</c:v>
                </c:pt>
                <c:pt idx="1025">
                  <c:v>1,021.99</c:v>
                </c:pt>
                <c:pt idx="1026">
                  <c:v>1,023.00</c:v>
                </c:pt>
                <c:pt idx="1027">
                  <c:v>1,024.00</c:v>
                </c:pt>
                <c:pt idx="1028">
                  <c:v>1,024.99</c:v>
                </c:pt>
                <c:pt idx="1029">
                  <c:v>1,026.00</c:v>
                </c:pt>
                <c:pt idx="1030">
                  <c:v>1,027.00</c:v>
                </c:pt>
                <c:pt idx="1031">
                  <c:v>1,028.00</c:v>
                </c:pt>
                <c:pt idx="1032">
                  <c:v>1,028.99</c:v>
                </c:pt>
                <c:pt idx="1033">
                  <c:v>1,030.00</c:v>
                </c:pt>
                <c:pt idx="1034">
                  <c:v>1,031.00</c:v>
                </c:pt>
                <c:pt idx="1035">
                  <c:v>1,031.99</c:v>
                </c:pt>
                <c:pt idx="1036">
                  <c:v>1,032.99</c:v>
                </c:pt>
                <c:pt idx="1037">
                  <c:v>1,034.00</c:v>
                </c:pt>
                <c:pt idx="1038">
                  <c:v>1,035.00</c:v>
                </c:pt>
                <c:pt idx="1039">
                  <c:v>1,035.99</c:v>
                </c:pt>
                <c:pt idx="1040">
                  <c:v>1,037.00</c:v>
                </c:pt>
                <c:pt idx="1041">
                  <c:v>1,038.00</c:v>
                </c:pt>
                <c:pt idx="1042">
                  <c:v>1,039.00</c:v>
                </c:pt>
                <c:pt idx="1043">
                  <c:v>1,039.99</c:v>
                </c:pt>
                <c:pt idx="1044">
                  <c:v>1,041.00</c:v>
                </c:pt>
                <c:pt idx="1045">
                  <c:v>1,042.00</c:v>
                </c:pt>
                <c:pt idx="1046">
                  <c:v>1,042.99</c:v>
                </c:pt>
                <c:pt idx="1047">
                  <c:v>1,043.99</c:v>
                </c:pt>
                <c:pt idx="1048">
                  <c:v>1,045.00</c:v>
                </c:pt>
                <c:pt idx="1049">
                  <c:v>1,046.00</c:v>
                </c:pt>
                <c:pt idx="1050">
                  <c:v>1,046.99</c:v>
                </c:pt>
                <c:pt idx="1051">
                  <c:v>1,048.00</c:v>
                </c:pt>
                <c:pt idx="1052">
                  <c:v>1,049.00</c:v>
                </c:pt>
                <c:pt idx="1053">
                  <c:v>1,050.00</c:v>
                </c:pt>
                <c:pt idx="1054">
                  <c:v>1,050.99</c:v>
                </c:pt>
                <c:pt idx="1055">
                  <c:v>1,052.00</c:v>
                </c:pt>
                <c:pt idx="1056">
                  <c:v>1,053.00</c:v>
                </c:pt>
                <c:pt idx="1057">
                  <c:v>1,053.99</c:v>
                </c:pt>
                <c:pt idx="1058">
                  <c:v>1,055.00</c:v>
                </c:pt>
                <c:pt idx="1059">
                  <c:v>1,056.00</c:v>
                </c:pt>
                <c:pt idx="1060">
                  <c:v>1,057.00</c:v>
                </c:pt>
                <c:pt idx="1061">
                  <c:v>1,057.99</c:v>
                </c:pt>
                <c:pt idx="1062">
                  <c:v>1,059.00</c:v>
                </c:pt>
                <c:pt idx="1063">
                  <c:v>1,060.00</c:v>
                </c:pt>
                <c:pt idx="1064">
                  <c:v>1,061.00</c:v>
                </c:pt>
                <c:pt idx="1065">
                  <c:v>1,061.99</c:v>
                </c:pt>
                <c:pt idx="1066">
                  <c:v>1,063.00</c:v>
                </c:pt>
                <c:pt idx="1067">
                  <c:v>1,064.00</c:v>
                </c:pt>
                <c:pt idx="1068">
                  <c:v>1,064.99</c:v>
                </c:pt>
                <c:pt idx="1069">
                  <c:v>1,066.00</c:v>
                </c:pt>
                <c:pt idx="1070">
                  <c:v>1,067.00</c:v>
                </c:pt>
                <c:pt idx="1071">
                  <c:v>1,068.00</c:v>
                </c:pt>
                <c:pt idx="1072">
                  <c:v>1,068.99</c:v>
                </c:pt>
                <c:pt idx="1073">
                  <c:v>1,070.00</c:v>
                </c:pt>
                <c:pt idx="1074">
                  <c:v>1,071.00</c:v>
                </c:pt>
                <c:pt idx="1075">
                  <c:v>1,071.99</c:v>
                </c:pt>
                <c:pt idx="1076">
                  <c:v>1,072.99</c:v>
                </c:pt>
                <c:pt idx="1077">
                  <c:v>1,074.00</c:v>
                </c:pt>
                <c:pt idx="1078">
                  <c:v>1,075.00</c:v>
                </c:pt>
                <c:pt idx="1079">
                  <c:v>1,075.99</c:v>
                </c:pt>
                <c:pt idx="1080">
                  <c:v>1,077.00</c:v>
                </c:pt>
                <c:pt idx="1081">
                  <c:v>1,078.00</c:v>
                </c:pt>
                <c:pt idx="1082">
                  <c:v>1,079.00</c:v>
                </c:pt>
                <c:pt idx="1083">
                  <c:v>1,079.99</c:v>
                </c:pt>
                <c:pt idx="1084">
                  <c:v>1,081.00</c:v>
                </c:pt>
                <c:pt idx="1085">
                  <c:v>1,082.00</c:v>
                </c:pt>
                <c:pt idx="1086">
                  <c:v>1,082.99</c:v>
                </c:pt>
                <c:pt idx="1087">
                  <c:v>1,083.99</c:v>
                </c:pt>
                <c:pt idx="1088">
                  <c:v>1,085.00</c:v>
                </c:pt>
                <c:pt idx="1089">
                  <c:v>1,086.00</c:v>
                </c:pt>
                <c:pt idx="1090">
                  <c:v>1,086.99</c:v>
                </c:pt>
                <c:pt idx="1091">
                  <c:v>1,088.00</c:v>
                </c:pt>
                <c:pt idx="1092">
                  <c:v>1,089.00</c:v>
                </c:pt>
                <c:pt idx="1093">
                  <c:v>1,090.00</c:v>
                </c:pt>
                <c:pt idx="1094">
                  <c:v>1,090.99</c:v>
                </c:pt>
                <c:pt idx="1095">
                  <c:v>1,092.00</c:v>
                </c:pt>
                <c:pt idx="1096">
                  <c:v>1,093.00</c:v>
                </c:pt>
                <c:pt idx="1097">
                  <c:v>1,093.99</c:v>
                </c:pt>
                <c:pt idx="1098">
                  <c:v>1,095.00</c:v>
                </c:pt>
                <c:pt idx="1099">
                  <c:v>1,096.00</c:v>
                </c:pt>
                <c:pt idx="1100">
                  <c:v>1,097.00</c:v>
                </c:pt>
                <c:pt idx="1101">
                  <c:v>1,097.99</c:v>
                </c:pt>
                <c:pt idx="1102">
                  <c:v>1,099.00</c:v>
                </c:pt>
                <c:pt idx="1103">
                  <c:v>1,100.00</c:v>
                </c:pt>
                <c:pt idx="1104">
                  <c:v>1,101.00</c:v>
                </c:pt>
                <c:pt idx="1105">
                  <c:v>1,101.99</c:v>
                </c:pt>
                <c:pt idx="1106">
                  <c:v>1,103.00</c:v>
                </c:pt>
                <c:pt idx="1107">
                  <c:v>1,104.00</c:v>
                </c:pt>
                <c:pt idx="1108">
                  <c:v>1,104.99</c:v>
                </c:pt>
                <c:pt idx="1109">
                  <c:v>1,106.00</c:v>
                </c:pt>
                <c:pt idx="1110">
                  <c:v>1,107.00</c:v>
                </c:pt>
                <c:pt idx="1111">
                  <c:v>1,108.00</c:v>
                </c:pt>
                <c:pt idx="1112">
                  <c:v>1,108.99</c:v>
                </c:pt>
                <c:pt idx="1113">
                  <c:v>1,110.00</c:v>
                </c:pt>
                <c:pt idx="1114">
                  <c:v>1,111.00</c:v>
                </c:pt>
                <c:pt idx="1115">
                  <c:v>1,112.00</c:v>
                </c:pt>
                <c:pt idx="1116">
                  <c:v>1,112.99</c:v>
                </c:pt>
                <c:pt idx="1117">
                  <c:v>1,114.00</c:v>
                </c:pt>
                <c:pt idx="1118">
                  <c:v>1,115.00</c:v>
                </c:pt>
                <c:pt idx="1119">
                  <c:v>1,115.99</c:v>
                </c:pt>
                <c:pt idx="1120">
                  <c:v>1,117.00</c:v>
                </c:pt>
                <c:pt idx="1121">
                  <c:v>1,118.00</c:v>
                </c:pt>
                <c:pt idx="1122">
                  <c:v>1,119.00</c:v>
                </c:pt>
                <c:pt idx="1123">
                  <c:v>1,119.99</c:v>
                </c:pt>
                <c:pt idx="1124">
                  <c:v>1,121.00</c:v>
                </c:pt>
                <c:pt idx="1125">
                  <c:v>1,122.00</c:v>
                </c:pt>
                <c:pt idx="1126">
                  <c:v>1,122.99</c:v>
                </c:pt>
                <c:pt idx="1127">
                  <c:v>1,123.99</c:v>
                </c:pt>
                <c:pt idx="1128">
                  <c:v>1,125.00</c:v>
                </c:pt>
                <c:pt idx="1129">
                  <c:v>1,126.00</c:v>
                </c:pt>
                <c:pt idx="1130">
                  <c:v>1,126.99</c:v>
                </c:pt>
                <c:pt idx="1131">
                  <c:v>1,128.00</c:v>
                </c:pt>
                <c:pt idx="1132">
                  <c:v>1,129.00</c:v>
                </c:pt>
                <c:pt idx="1133">
                  <c:v>1,130.00</c:v>
                </c:pt>
                <c:pt idx="1134">
                  <c:v>1,130.99</c:v>
                </c:pt>
                <c:pt idx="1135">
                  <c:v>1,132.00</c:v>
                </c:pt>
                <c:pt idx="1136">
                  <c:v>1,133.00</c:v>
                </c:pt>
                <c:pt idx="1137">
                  <c:v>1,133.99</c:v>
                </c:pt>
                <c:pt idx="1138">
                  <c:v>1,134.99</c:v>
                </c:pt>
                <c:pt idx="1139">
                  <c:v>1,136.00</c:v>
                </c:pt>
                <c:pt idx="1140">
                  <c:v>1,137.00</c:v>
                </c:pt>
                <c:pt idx="1141">
                  <c:v>1,137.99</c:v>
                </c:pt>
                <c:pt idx="1142">
                  <c:v>1,139.00</c:v>
                </c:pt>
                <c:pt idx="1143">
                  <c:v>1,140.00</c:v>
                </c:pt>
                <c:pt idx="1144">
                  <c:v>1,141.00</c:v>
                </c:pt>
                <c:pt idx="1145">
                  <c:v>1,141.99</c:v>
                </c:pt>
                <c:pt idx="1146">
                  <c:v>1,143.00</c:v>
                </c:pt>
                <c:pt idx="1147">
                  <c:v>1,144.00</c:v>
                </c:pt>
                <c:pt idx="1148">
                  <c:v>1,144.99</c:v>
                </c:pt>
                <c:pt idx="1149">
                  <c:v>1,146.00</c:v>
                </c:pt>
                <c:pt idx="1150">
                  <c:v>1,147.00</c:v>
                </c:pt>
                <c:pt idx="1151">
                  <c:v>1,148.00</c:v>
                </c:pt>
                <c:pt idx="1152">
                  <c:v>1,148.99</c:v>
                </c:pt>
                <c:pt idx="1153">
                  <c:v>1,150.00</c:v>
                </c:pt>
                <c:pt idx="1154">
                  <c:v>1,151.00</c:v>
                </c:pt>
                <c:pt idx="1155">
                  <c:v>1,151.99</c:v>
                </c:pt>
                <c:pt idx="1156">
                  <c:v>1,152.99</c:v>
                </c:pt>
                <c:pt idx="1157">
                  <c:v>1,154.00</c:v>
                </c:pt>
                <c:pt idx="1158">
                  <c:v>1,155.00</c:v>
                </c:pt>
                <c:pt idx="1159">
                  <c:v>1,155.99</c:v>
                </c:pt>
                <c:pt idx="1160">
                  <c:v>1,157.00</c:v>
                </c:pt>
                <c:pt idx="1161">
                  <c:v>1,158.00</c:v>
                </c:pt>
                <c:pt idx="1162">
                  <c:v>1,159.00</c:v>
                </c:pt>
                <c:pt idx="1163">
                  <c:v>1,159.99</c:v>
                </c:pt>
                <c:pt idx="1164">
                  <c:v>1,161.00</c:v>
                </c:pt>
                <c:pt idx="1165">
                  <c:v>1,162.00</c:v>
                </c:pt>
                <c:pt idx="1166">
                  <c:v>1,162.99</c:v>
                </c:pt>
                <c:pt idx="1167">
                  <c:v>1,163.99</c:v>
                </c:pt>
                <c:pt idx="1168">
                  <c:v>1,165.00</c:v>
                </c:pt>
                <c:pt idx="1169">
                  <c:v>1,166.00</c:v>
                </c:pt>
                <c:pt idx="1170">
                  <c:v>1,166.99</c:v>
                </c:pt>
                <c:pt idx="1171">
                  <c:v>1,168.00</c:v>
                </c:pt>
                <c:pt idx="1172">
                  <c:v>1,169.00</c:v>
                </c:pt>
                <c:pt idx="1173">
                  <c:v>1,170.00</c:v>
                </c:pt>
                <c:pt idx="1174">
                  <c:v>1,170.99</c:v>
                </c:pt>
                <c:pt idx="1175">
                  <c:v>1,172.00</c:v>
                </c:pt>
                <c:pt idx="1176">
                  <c:v>1,173.00</c:v>
                </c:pt>
                <c:pt idx="1177">
                  <c:v>1,173.99</c:v>
                </c:pt>
                <c:pt idx="1178">
                  <c:v>1,174.99</c:v>
                </c:pt>
                <c:pt idx="1179">
                  <c:v>1,176.00</c:v>
                </c:pt>
                <c:pt idx="1180">
                  <c:v>1,177.00</c:v>
                </c:pt>
                <c:pt idx="1181">
                  <c:v>1,177.99</c:v>
                </c:pt>
                <c:pt idx="1182">
                  <c:v>1,179.00</c:v>
                </c:pt>
                <c:pt idx="1183">
                  <c:v>1,180.00</c:v>
                </c:pt>
                <c:pt idx="1184">
                  <c:v>1,181.00</c:v>
                </c:pt>
                <c:pt idx="1185">
                  <c:v>1,181.99</c:v>
                </c:pt>
                <c:pt idx="1186">
                  <c:v>1,183.00</c:v>
                </c:pt>
                <c:pt idx="1187">
                  <c:v>1,184.00</c:v>
                </c:pt>
                <c:pt idx="1188">
                  <c:v>1,184.99</c:v>
                </c:pt>
                <c:pt idx="1189">
                  <c:v>1,186.00</c:v>
                </c:pt>
                <c:pt idx="1190">
                  <c:v>1,187.00</c:v>
                </c:pt>
                <c:pt idx="1191">
                  <c:v>1,188.00</c:v>
                </c:pt>
                <c:pt idx="1192">
                  <c:v>1,188.99</c:v>
                </c:pt>
                <c:pt idx="1193">
                  <c:v>1,190.00</c:v>
                </c:pt>
                <c:pt idx="1194">
                  <c:v>1,191.00</c:v>
                </c:pt>
                <c:pt idx="1195">
                  <c:v>1,192.00</c:v>
                </c:pt>
                <c:pt idx="1196">
                  <c:v>1,192.99</c:v>
                </c:pt>
                <c:pt idx="1197">
                  <c:v>1,194.00</c:v>
                </c:pt>
                <c:pt idx="1198">
                  <c:v>1,195.00</c:v>
                </c:pt>
                <c:pt idx="1199">
                  <c:v>1,195.99</c:v>
                </c:pt>
                <c:pt idx="1200">
                  <c:v>1,197.00</c:v>
                </c:pt>
                <c:pt idx="1201">
                  <c:v>1,198.00</c:v>
                </c:pt>
                <c:pt idx="1202">
                  <c:v>1,199.00</c:v>
                </c:pt>
                <c:pt idx="1203">
                  <c:v>1,199.99</c:v>
                </c:pt>
                <c:pt idx="1204">
                  <c:v>1,201.00</c:v>
                </c:pt>
                <c:pt idx="1205">
                  <c:v>1,202.00</c:v>
                </c:pt>
                <c:pt idx="1206">
                  <c:v>1,203.00</c:v>
                </c:pt>
                <c:pt idx="1207">
                  <c:v>1,203.99</c:v>
                </c:pt>
                <c:pt idx="1208">
                  <c:v>1,205.00</c:v>
                </c:pt>
                <c:pt idx="1209">
                  <c:v>1,206.00</c:v>
                </c:pt>
                <c:pt idx="1210">
                  <c:v>1,206.99</c:v>
                </c:pt>
                <c:pt idx="1211">
                  <c:v>1,208.00</c:v>
                </c:pt>
                <c:pt idx="1212">
                  <c:v>1,209.00</c:v>
                </c:pt>
                <c:pt idx="1213">
                  <c:v>1,210.00</c:v>
                </c:pt>
                <c:pt idx="1214">
                  <c:v>1,210.99</c:v>
                </c:pt>
                <c:pt idx="1215">
                  <c:v>1,212.00</c:v>
                </c:pt>
                <c:pt idx="1216">
                  <c:v>1,213.00</c:v>
                </c:pt>
                <c:pt idx="1217">
                  <c:v>1,213.99</c:v>
                </c:pt>
                <c:pt idx="1218">
                  <c:v>1,214.99</c:v>
                </c:pt>
                <c:pt idx="1219">
                  <c:v>1,216.00</c:v>
                </c:pt>
                <c:pt idx="1220">
                  <c:v>1,217.00</c:v>
                </c:pt>
                <c:pt idx="1221">
                  <c:v>1,217.99</c:v>
                </c:pt>
                <c:pt idx="1222">
                  <c:v>1,219.00</c:v>
                </c:pt>
                <c:pt idx="1223">
                  <c:v>1,220.00</c:v>
                </c:pt>
                <c:pt idx="1224">
                  <c:v>1,221.00</c:v>
                </c:pt>
                <c:pt idx="1225">
                  <c:v>1,221.99</c:v>
                </c:pt>
                <c:pt idx="1226">
                  <c:v>1,223.00</c:v>
                </c:pt>
                <c:pt idx="1227">
                  <c:v>1,224.00</c:v>
                </c:pt>
                <c:pt idx="1228">
                  <c:v>1,224.99</c:v>
                </c:pt>
                <c:pt idx="1229">
                  <c:v>1,225.99</c:v>
                </c:pt>
                <c:pt idx="1230">
                  <c:v>1,227.00</c:v>
                </c:pt>
                <c:pt idx="1231">
                  <c:v>1,228.00</c:v>
                </c:pt>
                <c:pt idx="1232">
                  <c:v>1,228.99</c:v>
                </c:pt>
                <c:pt idx="1233">
                  <c:v>1,230.00</c:v>
                </c:pt>
                <c:pt idx="1234">
                  <c:v>1,231.00</c:v>
                </c:pt>
                <c:pt idx="1235">
                  <c:v>1,232.00</c:v>
                </c:pt>
                <c:pt idx="1236">
                  <c:v>1,232.99</c:v>
                </c:pt>
                <c:pt idx="1237">
                  <c:v>1,234.00</c:v>
                </c:pt>
                <c:pt idx="1238">
                  <c:v>1,235.00</c:v>
                </c:pt>
                <c:pt idx="1239">
                  <c:v>1,235.99</c:v>
                </c:pt>
                <c:pt idx="1240">
                  <c:v>1,237.00</c:v>
                </c:pt>
                <c:pt idx="1241">
                  <c:v>1,238.00</c:v>
                </c:pt>
                <c:pt idx="1242">
                  <c:v>1,239.00</c:v>
                </c:pt>
                <c:pt idx="1243">
                  <c:v>1,239.99</c:v>
                </c:pt>
                <c:pt idx="1244">
                  <c:v>1,241.00</c:v>
                </c:pt>
                <c:pt idx="1245">
                  <c:v>1,242.00</c:v>
                </c:pt>
                <c:pt idx="1246">
                  <c:v>1,243.00</c:v>
                </c:pt>
                <c:pt idx="1247">
                  <c:v>1,243.99</c:v>
                </c:pt>
                <c:pt idx="1248">
                  <c:v>1,245.00</c:v>
                </c:pt>
                <c:pt idx="1249">
                  <c:v>1,246.00</c:v>
                </c:pt>
                <c:pt idx="1250">
                  <c:v>1,246.99</c:v>
                </c:pt>
                <c:pt idx="1251">
                  <c:v>1,248.00</c:v>
                </c:pt>
                <c:pt idx="1252">
                  <c:v>1,249.00</c:v>
                </c:pt>
                <c:pt idx="1253">
                  <c:v>1,250.00</c:v>
                </c:pt>
                <c:pt idx="1254">
                  <c:v>1,250.99</c:v>
                </c:pt>
                <c:pt idx="1255">
                  <c:v>1,252.00</c:v>
                </c:pt>
                <c:pt idx="1256">
                  <c:v>1,253.00</c:v>
                </c:pt>
                <c:pt idx="1257">
                  <c:v>1,253.99</c:v>
                </c:pt>
                <c:pt idx="1258">
                  <c:v>1,254.99</c:v>
                </c:pt>
                <c:pt idx="1259">
                  <c:v>1,256.00</c:v>
                </c:pt>
                <c:pt idx="1260">
                  <c:v>1,257.00</c:v>
                </c:pt>
                <c:pt idx="1261">
                  <c:v>1,257.99</c:v>
                </c:pt>
                <c:pt idx="1262">
                  <c:v>1,259.00</c:v>
                </c:pt>
                <c:pt idx="1263">
                  <c:v>1,260.00</c:v>
                </c:pt>
                <c:pt idx="1264">
                  <c:v>1,261.00</c:v>
                </c:pt>
                <c:pt idx="1265">
                  <c:v>1,261.99</c:v>
                </c:pt>
                <c:pt idx="1266">
                  <c:v>1,263.00</c:v>
                </c:pt>
                <c:pt idx="1267">
                  <c:v>1,264.00</c:v>
                </c:pt>
                <c:pt idx="1268">
                  <c:v>1,264.99</c:v>
                </c:pt>
                <c:pt idx="1269">
                  <c:v>1,265.99</c:v>
                </c:pt>
                <c:pt idx="1270">
                  <c:v>1,267.00</c:v>
                </c:pt>
                <c:pt idx="1271">
                  <c:v>1,268.00</c:v>
                </c:pt>
                <c:pt idx="1272">
                  <c:v>1,268.99</c:v>
                </c:pt>
                <c:pt idx="1273">
                  <c:v>1,270.00</c:v>
                </c:pt>
                <c:pt idx="1274">
                  <c:v>1,271.00</c:v>
                </c:pt>
                <c:pt idx="1275">
                  <c:v>1,272.00</c:v>
                </c:pt>
                <c:pt idx="1276">
                  <c:v>1,272.99</c:v>
                </c:pt>
                <c:pt idx="1277">
                  <c:v>1,274.00</c:v>
                </c:pt>
                <c:pt idx="1278">
                  <c:v>1,275.00</c:v>
                </c:pt>
                <c:pt idx="1279">
                  <c:v>1,275.99</c:v>
                </c:pt>
                <c:pt idx="1280">
                  <c:v>1,277.00</c:v>
                </c:pt>
                <c:pt idx="1281">
                  <c:v>1,278.00</c:v>
                </c:pt>
                <c:pt idx="1282">
                  <c:v>1,279.00</c:v>
                </c:pt>
                <c:pt idx="1283">
                  <c:v>1,279.99</c:v>
                </c:pt>
                <c:pt idx="1284">
                  <c:v>1,281.00</c:v>
                </c:pt>
                <c:pt idx="1285">
                  <c:v>1,282.00</c:v>
                </c:pt>
                <c:pt idx="1286">
                  <c:v>1,283.00</c:v>
                </c:pt>
                <c:pt idx="1287">
                  <c:v>1,283.99</c:v>
                </c:pt>
                <c:pt idx="1288">
                  <c:v>1,285.00</c:v>
                </c:pt>
                <c:pt idx="1289">
                  <c:v>1,286.00</c:v>
                </c:pt>
                <c:pt idx="1290">
                  <c:v>1,286.99</c:v>
                </c:pt>
                <c:pt idx="1291">
                  <c:v>1,288.00</c:v>
                </c:pt>
                <c:pt idx="1292">
                  <c:v>1,289.00</c:v>
                </c:pt>
                <c:pt idx="1293">
                  <c:v>1,290.00</c:v>
                </c:pt>
                <c:pt idx="1294">
                  <c:v>1,290.99</c:v>
                </c:pt>
                <c:pt idx="1295">
                  <c:v>1,292.00</c:v>
                </c:pt>
                <c:pt idx="1296">
                  <c:v>1,293.00</c:v>
                </c:pt>
                <c:pt idx="1297">
                  <c:v>1,294.00</c:v>
                </c:pt>
                <c:pt idx="1298">
                  <c:v>1,294.99</c:v>
                </c:pt>
                <c:pt idx="1299">
                  <c:v>1,296.00</c:v>
                </c:pt>
                <c:pt idx="1300">
                  <c:v>1,297.00</c:v>
                </c:pt>
                <c:pt idx="1301">
                  <c:v>1,297.99</c:v>
                </c:pt>
                <c:pt idx="1302">
                  <c:v>1,299.00</c:v>
                </c:pt>
                <c:pt idx="1303">
                  <c:v>1,300.00</c:v>
                </c:pt>
                <c:pt idx="1304">
                  <c:v>1,301.00</c:v>
                </c:pt>
                <c:pt idx="1305">
                  <c:v>1,301.99</c:v>
                </c:pt>
                <c:pt idx="1306">
                  <c:v>1,303.00</c:v>
                </c:pt>
                <c:pt idx="1307">
                  <c:v>1,304.00</c:v>
                </c:pt>
                <c:pt idx="1308">
                  <c:v>1,304.99</c:v>
                </c:pt>
                <c:pt idx="1309">
                  <c:v>1,305.99</c:v>
                </c:pt>
                <c:pt idx="1310">
                  <c:v>1,307.00</c:v>
                </c:pt>
                <c:pt idx="1311">
                  <c:v>1,308.00</c:v>
                </c:pt>
                <c:pt idx="1312">
                  <c:v>1,308.99</c:v>
                </c:pt>
                <c:pt idx="1313">
                  <c:v>1,310.00</c:v>
                </c:pt>
                <c:pt idx="1314">
                  <c:v>1,311.00</c:v>
                </c:pt>
                <c:pt idx="1315">
                  <c:v>1,312.00</c:v>
                </c:pt>
                <c:pt idx="1316">
                  <c:v>1,312.99</c:v>
                </c:pt>
                <c:pt idx="1317">
                  <c:v>1,314.00</c:v>
                </c:pt>
                <c:pt idx="1318">
                  <c:v>1,315.00</c:v>
                </c:pt>
                <c:pt idx="1319">
                  <c:v>1,315.99</c:v>
                </c:pt>
                <c:pt idx="1320">
                  <c:v>1,316.99</c:v>
                </c:pt>
                <c:pt idx="1321">
                  <c:v>1,318.00</c:v>
                </c:pt>
                <c:pt idx="1322">
                  <c:v>1,319.00</c:v>
                </c:pt>
                <c:pt idx="1323">
                  <c:v>1,319.99</c:v>
                </c:pt>
                <c:pt idx="1324">
                  <c:v>1,321.00</c:v>
                </c:pt>
                <c:pt idx="1325">
                  <c:v>1,322.00</c:v>
                </c:pt>
                <c:pt idx="1326">
                  <c:v>1,323.00</c:v>
                </c:pt>
                <c:pt idx="1327">
                  <c:v>1,323.99</c:v>
                </c:pt>
                <c:pt idx="1328">
                  <c:v>1,325.00</c:v>
                </c:pt>
                <c:pt idx="1329">
                  <c:v>1,326.00</c:v>
                </c:pt>
                <c:pt idx="1330">
                  <c:v>1,326.99</c:v>
                </c:pt>
                <c:pt idx="1331">
                  <c:v>1,328.00</c:v>
                </c:pt>
                <c:pt idx="1332">
                  <c:v>1,329.00</c:v>
                </c:pt>
                <c:pt idx="1333">
                  <c:v>1,330.00</c:v>
                </c:pt>
                <c:pt idx="1334">
                  <c:v>1,330.99</c:v>
                </c:pt>
                <c:pt idx="1335">
                  <c:v>1,332.00</c:v>
                </c:pt>
                <c:pt idx="1336">
                  <c:v>1,333.00</c:v>
                </c:pt>
                <c:pt idx="1337">
                  <c:v>1,334.00</c:v>
                </c:pt>
                <c:pt idx="1338">
                  <c:v>1,334.99</c:v>
                </c:pt>
                <c:pt idx="1339">
                  <c:v>1,336.00</c:v>
                </c:pt>
                <c:pt idx="1340">
                  <c:v>1,337.00</c:v>
                </c:pt>
                <c:pt idx="1341">
                  <c:v>1,337.99</c:v>
                </c:pt>
                <c:pt idx="1342">
                  <c:v>1,339.00</c:v>
                </c:pt>
                <c:pt idx="1343">
                  <c:v>1,340.00</c:v>
                </c:pt>
                <c:pt idx="1344">
                  <c:v>1,341.00</c:v>
                </c:pt>
                <c:pt idx="1345">
                  <c:v>1,341.99</c:v>
                </c:pt>
                <c:pt idx="1346">
                  <c:v>1,343.00</c:v>
                </c:pt>
                <c:pt idx="1347">
                  <c:v>1,344.00</c:v>
                </c:pt>
                <c:pt idx="1348">
                  <c:v>1,344.99</c:v>
                </c:pt>
                <c:pt idx="1349">
                  <c:v>1,345.99</c:v>
                </c:pt>
                <c:pt idx="1350">
                  <c:v>1,347.00</c:v>
                </c:pt>
                <c:pt idx="1351">
                  <c:v>1,348.00</c:v>
                </c:pt>
                <c:pt idx="1352">
                  <c:v>1,348.99</c:v>
                </c:pt>
                <c:pt idx="1353">
                  <c:v>1,350.00</c:v>
                </c:pt>
                <c:pt idx="1354">
                  <c:v>1,351.00</c:v>
                </c:pt>
                <c:pt idx="1355">
                  <c:v>1,352.00</c:v>
                </c:pt>
                <c:pt idx="1356">
                  <c:v>1,352.99</c:v>
                </c:pt>
                <c:pt idx="1357">
                  <c:v>1,354.00</c:v>
                </c:pt>
                <c:pt idx="1358">
                  <c:v>1,355.00</c:v>
                </c:pt>
                <c:pt idx="1359">
                  <c:v>1,355.99</c:v>
                </c:pt>
                <c:pt idx="1360">
                  <c:v>1,356.99</c:v>
                </c:pt>
                <c:pt idx="1361">
                  <c:v>1,358.00</c:v>
                </c:pt>
                <c:pt idx="1362">
                  <c:v>1,359.00</c:v>
                </c:pt>
                <c:pt idx="1363">
                  <c:v>1,359.99</c:v>
                </c:pt>
                <c:pt idx="1364">
                  <c:v>1,361.00</c:v>
                </c:pt>
                <c:pt idx="1365">
                  <c:v>1,362.00</c:v>
                </c:pt>
                <c:pt idx="1366">
                  <c:v>1,363.00</c:v>
                </c:pt>
                <c:pt idx="1367">
                  <c:v>1,363.99</c:v>
                </c:pt>
                <c:pt idx="1368">
                  <c:v>1,365.00</c:v>
                </c:pt>
                <c:pt idx="1369">
                  <c:v>1,366.00</c:v>
                </c:pt>
                <c:pt idx="1370">
                  <c:v>1,366.99</c:v>
                </c:pt>
                <c:pt idx="1371">
                  <c:v>1,367.99</c:v>
                </c:pt>
                <c:pt idx="1372">
                  <c:v>1,369.00</c:v>
                </c:pt>
                <c:pt idx="1373">
                  <c:v>1,370.00</c:v>
                </c:pt>
                <c:pt idx="1374">
                  <c:v>1,370.99</c:v>
                </c:pt>
                <c:pt idx="1375">
                  <c:v>1,372.00</c:v>
                </c:pt>
                <c:pt idx="1376">
                  <c:v>1,373.00</c:v>
                </c:pt>
                <c:pt idx="1377">
                  <c:v>1,374.00</c:v>
                </c:pt>
                <c:pt idx="1378">
                  <c:v>1,374.99</c:v>
                </c:pt>
                <c:pt idx="1379">
                  <c:v>1,376.00</c:v>
                </c:pt>
                <c:pt idx="1380">
                  <c:v>1,377.00</c:v>
                </c:pt>
                <c:pt idx="1381">
                  <c:v>1,377.99</c:v>
                </c:pt>
                <c:pt idx="1382">
                  <c:v>1,379.00</c:v>
                </c:pt>
                <c:pt idx="1383">
                  <c:v>1,380.00</c:v>
                </c:pt>
                <c:pt idx="1384">
                  <c:v>1,381.00</c:v>
                </c:pt>
                <c:pt idx="1385">
                  <c:v>1,381.99</c:v>
                </c:pt>
                <c:pt idx="1386">
                  <c:v>1,383.00</c:v>
                </c:pt>
                <c:pt idx="1387">
                  <c:v>1,384.00</c:v>
                </c:pt>
                <c:pt idx="1388">
                  <c:v>1,385.00</c:v>
                </c:pt>
                <c:pt idx="1389">
                  <c:v>1,385.99</c:v>
                </c:pt>
                <c:pt idx="1390">
                  <c:v>1,387.00</c:v>
                </c:pt>
                <c:pt idx="1391">
                  <c:v>1,388.00</c:v>
                </c:pt>
                <c:pt idx="1392">
                  <c:v>1,388.99</c:v>
                </c:pt>
                <c:pt idx="1393">
                  <c:v>1,390.00</c:v>
                </c:pt>
                <c:pt idx="1394">
                  <c:v>1,391.00</c:v>
                </c:pt>
                <c:pt idx="1395">
                  <c:v>1,392.00</c:v>
                </c:pt>
                <c:pt idx="1396">
                  <c:v>1,392.99</c:v>
                </c:pt>
                <c:pt idx="1397">
                  <c:v>1,394.00</c:v>
                </c:pt>
                <c:pt idx="1398">
                  <c:v>1,395.00</c:v>
                </c:pt>
                <c:pt idx="1399">
                  <c:v>1,395.99</c:v>
                </c:pt>
                <c:pt idx="1400">
                  <c:v>1,396.99</c:v>
                </c:pt>
                <c:pt idx="1401">
                  <c:v>1,398.00</c:v>
                </c:pt>
                <c:pt idx="1402">
                  <c:v>1,399.00</c:v>
                </c:pt>
                <c:pt idx="1403">
                  <c:v>1,399.99</c:v>
                </c:pt>
                <c:pt idx="1404">
                  <c:v>1,401.00</c:v>
                </c:pt>
                <c:pt idx="1405">
                  <c:v>1,402.00</c:v>
                </c:pt>
                <c:pt idx="1406">
                  <c:v>1,403.00</c:v>
                </c:pt>
                <c:pt idx="1407">
                  <c:v>1,403.99</c:v>
                </c:pt>
                <c:pt idx="1408">
                  <c:v>1,405.00</c:v>
                </c:pt>
                <c:pt idx="1409">
                  <c:v>1,406.00</c:v>
                </c:pt>
                <c:pt idx="1410">
                  <c:v>1,406.99</c:v>
                </c:pt>
                <c:pt idx="1411">
                  <c:v>1,407.99</c:v>
                </c:pt>
                <c:pt idx="1412">
                  <c:v>1,409.00</c:v>
                </c:pt>
                <c:pt idx="1413">
                  <c:v>1,410.00</c:v>
                </c:pt>
                <c:pt idx="1414">
                  <c:v>1,410.99</c:v>
                </c:pt>
                <c:pt idx="1415">
                  <c:v>1,412.00</c:v>
                </c:pt>
                <c:pt idx="1416">
                  <c:v>1,413.00</c:v>
                </c:pt>
                <c:pt idx="1417">
                  <c:v>1,414.00</c:v>
                </c:pt>
                <c:pt idx="1418">
                  <c:v>1,414.99</c:v>
                </c:pt>
                <c:pt idx="1419">
                  <c:v>1,416.00</c:v>
                </c:pt>
                <c:pt idx="1420">
                  <c:v>1,417.00</c:v>
                </c:pt>
                <c:pt idx="1421">
                  <c:v>1,417.99</c:v>
                </c:pt>
                <c:pt idx="1422">
                  <c:v>1,419.00</c:v>
                </c:pt>
                <c:pt idx="1423">
                  <c:v>1,420.00</c:v>
                </c:pt>
                <c:pt idx="1424">
                  <c:v>1,421.00</c:v>
                </c:pt>
                <c:pt idx="1425">
                  <c:v>1,421.99</c:v>
                </c:pt>
                <c:pt idx="1426">
                  <c:v>1,423.00</c:v>
                </c:pt>
                <c:pt idx="1427">
                  <c:v>1,424.00</c:v>
                </c:pt>
                <c:pt idx="1428">
                  <c:v>1,425.00</c:v>
                </c:pt>
                <c:pt idx="1429">
                  <c:v>1,425.99</c:v>
                </c:pt>
                <c:pt idx="1430">
                  <c:v>1,427.00</c:v>
                </c:pt>
                <c:pt idx="1431">
                  <c:v>1,428.00</c:v>
                </c:pt>
                <c:pt idx="1432">
                  <c:v>1,428.99</c:v>
                </c:pt>
                <c:pt idx="1433">
                  <c:v>1,430.00</c:v>
                </c:pt>
                <c:pt idx="1434">
                  <c:v>1,431.00</c:v>
                </c:pt>
                <c:pt idx="1435">
                  <c:v>1,432.00</c:v>
                </c:pt>
                <c:pt idx="1436">
                  <c:v>1,432.99</c:v>
                </c:pt>
                <c:pt idx="1437">
                  <c:v>1,434.00</c:v>
                </c:pt>
                <c:pt idx="1438">
                  <c:v>1,435.00</c:v>
                </c:pt>
                <c:pt idx="1439">
                  <c:v>1,436.00</c:v>
                </c:pt>
                <c:pt idx="1440">
                  <c:v>1,436.99</c:v>
                </c:pt>
                <c:pt idx="1441">
                  <c:v>1,438.00</c:v>
                </c:pt>
                <c:pt idx="1442">
                  <c:v>1,439.00</c:v>
                </c:pt>
                <c:pt idx="1443">
                  <c:v>1,439.99</c:v>
                </c:pt>
                <c:pt idx="1444">
                  <c:v>1,441.00</c:v>
                </c:pt>
                <c:pt idx="1445">
                  <c:v>1,442.00</c:v>
                </c:pt>
                <c:pt idx="1446">
                  <c:v>1,443.00</c:v>
                </c:pt>
                <c:pt idx="1447">
                  <c:v>1,443.99</c:v>
                </c:pt>
                <c:pt idx="1448">
                  <c:v>1,445.00</c:v>
                </c:pt>
                <c:pt idx="1449">
                  <c:v>1,446.00</c:v>
                </c:pt>
                <c:pt idx="1450">
                  <c:v>1,446.99</c:v>
                </c:pt>
                <c:pt idx="1451">
                  <c:v>1,448.00</c:v>
                </c:pt>
                <c:pt idx="1452">
                  <c:v>1,449.00</c:v>
                </c:pt>
                <c:pt idx="1453">
                  <c:v>1,450.00</c:v>
                </c:pt>
                <c:pt idx="1454">
                  <c:v>1,450.99</c:v>
                </c:pt>
                <c:pt idx="1455">
                  <c:v>1,452.00</c:v>
                </c:pt>
                <c:pt idx="1456">
                  <c:v>1,453.00</c:v>
                </c:pt>
                <c:pt idx="1457">
                  <c:v>1,453.99</c:v>
                </c:pt>
                <c:pt idx="1458">
                  <c:v>1,454.99</c:v>
                </c:pt>
                <c:pt idx="1459">
                  <c:v>1,456.00</c:v>
                </c:pt>
                <c:pt idx="1460">
                  <c:v>1,457.00</c:v>
                </c:pt>
                <c:pt idx="1461">
                  <c:v>1,457.99</c:v>
                </c:pt>
                <c:pt idx="1462">
                  <c:v>1,459.00</c:v>
                </c:pt>
                <c:pt idx="1463">
                  <c:v>1,460.00</c:v>
                </c:pt>
                <c:pt idx="1464">
                  <c:v>1,461.00</c:v>
                </c:pt>
                <c:pt idx="1465">
                  <c:v>1,461.99</c:v>
                </c:pt>
                <c:pt idx="1466">
                  <c:v>1,463.00</c:v>
                </c:pt>
                <c:pt idx="1467">
                  <c:v>1,464.00</c:v>
                </c:pt>
                <c:pt idx="1468">
                  <c:v>1,464.99</c:v>
                </c:pt>
                <c:pt idx="1469">
                  <c:v>1,465.99</c:v>
                </c:pt>
                <c:pt idx="1470">
                  <c:v>1,467.00</c:v>
                </c:pt>
                <c:pt idx="1471">
                  <c:v>1,468.00</c:v>
                </c:pt>
                <c:pt idx="1472">
                  <c:v>1,468.99</c:v>
                </c:pt>
                <c:pt idx="1473">
                  <c:v>1,470.00</c:v>
                </c:pt>
                <c:pt idx="1474">
                  <c:v>1,471.00</c:v>
                </c:pt>
                <c:pt idx="1475">
                  <c:v>1,472.00</c:v>
                </c:pt>
                <c:pt idx="1476">
                  <c:v>1,472.99</c:v>
                </c:pt>
                <c:pt idx="1477">
                  <c:v>1,474.00</c:v>
                </c:pt>
                <c:pt idx="1478">
                  <c:v>1,475.00</c:v>
                </c:pt>
                <c:pt idx="1479">
                  <c:v>1,475.99</c:v>
                </c:pt>
                <c:pt idx="1480">
                  <c:v>1,477.00</c:v>
                </c:pt>
                <c:pt idx="1481">
                  <c:v>1,478.00</c:v>
                </c:pt>
                <c:pt idx="1482">
                  <c:v>1,479.00</c:v>
                </c:pt>
                <c:pt idx="1483">
                  <c:v>1,479.99</c:v>
                </c:pt>
                <c:pt idx="1484">
                  <c:v>1,481.00</c:v>
                </c:pt>
                <c:pt idx="1485">
                  <c:v>1,482.00</c:v>
                </c:pt>
                <c:pt idx="1486">
                  <c:v>1,483.00</c:v>
                </c:pt>
                <c:pt idx="1487">
                  <c:v>1,483.99</c:v>
                </c:pt>
                <c:pt idx="1488">
                  <c:v>1,485.00</c:v>
                </c:pt>
                <c:pt idx="1489">
                  <c:v>1,486.00</c:v>
                </c:pt>
                <c:pt idx="1490">
                  <c:v>1,486.99</c:v>
                </c:pt>
                <c:pt idx="1491">
                  <c:v>1,488.00</c:v>
                </c:pt>
                <c:pt idx="1492">
                  <c:v>1,489.00</c:v>
                </c:pt>
                <c:pt idx="1493">
                  <c:v>1,490.00</c:v>
                </c:pt>
                <c:pt idx="1494">
                  <c:v>1,490.99</c:v>
                </c:pt>
                <c:pt idx="1495">
                  <c:v>1,492.00</c:v>
                </c:pt>
                <c:pt idx="1496">
                  <c:v>1,493.00</c:v>
                </c:pt>
                <c:pt idx="1497">
                  <c:v>1,493.99</c:v>
                </c:pt>
                <c:pt idx="1498">
                  <c:v>1,494.99</c:v>
                </c:pt>
                <c:pt idx="1499">
                  <c:v>1,496.00</c:v>
                </c:pt>
                <c:pt idx="1500">
                  <c:v>1,497.00</c:v>
                </c:pt>
                <c:pt idx="1501">
                  <c:v>1,497.99</c:v>
                </c:pt>
                <c:pt idx="1502">
                  <c:v>1,499.00</c:v>
                </c:pt>
                <c:pt idx="1503">
                  <c:v>1,500.00</c:v>
                </c:pt>
                <c:pt idx="1504">
                  <c:v>1,501.00</c:v>
                </c:pt>
                <c:pt idx="1505">
                  <c:v>1,501.99</c:v>
                </c:pt>
                <c:pt idx="1506">
                  <c:v>1,503.00</c:v>
                </c:pt>
                <c:pt idx="1507">
                  <c:v>1,504.00</c:v>
                </c:pt>
                <c:pt idx="1508">
                  <c:v>1,504.99</c:v>
                </c:pt>
                <c:pt idx="1509">
                  <c:v>1,505.99</c:v>
                </c:pt>
                <c:pt idx="1510">
                  <c:v>1,507.00</c:v>
                </c:pt>
                <c:pt idx="1511">
                  <c:v>1,508.00</c:v>
                </c:pt>
                <c:pt idx="1512">
                  <c:v>1,508.99</c:v>
                </c:pt>
                <c:pt idx="1513">
                  <c:v>1,510.00</c:v>
                </c:pt>
                <c:pt idx="1514">
                  <c:v>1,511.00</c:v>
                </c:pt>
                <c:pt idx="1515">
                  <c:v>1,512.00</c:v>
                </c:pt>
                <c:pt idx="1516">
                  <c:v>1,512.99</c:v>
                </c:pt>
                <c:pt idx="1517">
                  <c:v>1,514.00</c:v>
                </c:pt>
                <c:pt idx="1518">
                  <c:v>1,515.00</c:v>
                </c:pt>
                <c:pt idx="1519">
                  <c:v>1,515.99</c:v>
                </c:pt>
                <c:pt idx="1520">
                  <c:v>1,517.00</c:v>
                </c:pt>
                <c:pt idx="1521">
                  <c:v>1,518.00</c:v>
                </c:pt>
                <c:pt idx="1522">
                  <c:v>1,519.00</c:v>
                </c:pt>
                <c:pt idx="1523">
                  <c:v>1,519.99</c:v>
                </c:pt>
                <c:pt idx="1524">
                  <c:v>1,521.00</c:v>
                </c:pt>
                <c:pt idx="1525">
                  <c:v>1,522.00</c:v>
                </c:pt>
                <c:pt idx="1526">
                  <c:v>1,523.00</c:v>
                </c:pt>
                <c:pt idx="1527">
                  <c:v>1,523.99</c:v>
                </c:pt>
                <c:pt idx="1528">
                  <c:v>1,525.00</c:v>
                </c:pt>
                <c:pt idx="1529">
                  <c:v>1,526.00</c:v>
                </c:pt>
                <c:pt idx="1530">
                  <c:v>1,526.99</c:v>
                </c:pt>
                <c:pt idx="1531">
                  <c:v>1,527.99</c:v>
                </c:pt>
                <c:pt idx="1532">
                  <c:v>1,529.00</c:v>
                </c:pt>
                <c:pt idx="1533">
                  <c:v>1,530.00</c:v>
                </c:pt>
                <c:pt idx="1534">
                  <c:v>1,530.99</c:v>
                </c:pt>
                <c:pt idx="1535">
                  <c:v>1,532.00</c:v>
                </c:pt>
                <c:pt idx="1536">
                  <c:v>1,533.00</c:v>
                </c:pt>
                <c:pt idx="1537">
                  <c:v>1,534.00</c:v>
                </c:pt>
                <c:pt idx="1538">
                  <c:v>1,534.99</c:v>
                </c:pt>
                <c:pt idx="1539">
                  <c:v>1,536.00</c:v>
                </c:pt>
                <c:pt idx="1540">
                  <c:v>1,537.00</c:v>
                </c:pt>
                <c:pt idx="1541">
                  <c:v>1,537.99</c:v>
                </c:pt>
                <c:pt idx="1542">
                  <c:v>1,538.99</c:v>
                </c:pt>
                <c:pt idx="1543">
                  <c:v>1,540.00</c:v>
                </c:pt>
                <c:pt idx="1544">
                  <c:v>1,541.00</c:v>
                </c:pt>
                <c:pt idx="1545">
                  <c:v>1,541.99</c:v>
                </c:pt>
                <c:pt idx="1546">
                  <c:v>1,543.00</c:v>
                </c:pt>
                <c:pt idx="1547">
                  <c:v>1,544.00</c:v>
                </c:pt>
                <c:pt idx="1548">
                  <c:v>1,545.00</c:v>
                </c:pt>
                <c:pt idx="1549">
                  <c:v>1,545.99</c:v>
                </c:pt>
                <c:pt idx="1550">
                  <c:v>1,547.00</c:v>
                </c:pt>
                <c:pt idx="1551">
                  <c:v>1,548.00</c:v>
                </c:pt>
                <c:pt idx="1552">
                  <c:v>1,548.99</c:v>
                </c:pt>
                <c:pt idx="1553">
                  <c:v>1,550.00</c:v>
                </c:pt>
                <c:pt idx="1554">
                  <c:v>1,551.00</c:v>
                </c:pt>
                <c:pt idx="1555">
                  <c:v>1,552.00</c:v>
                </c:pt>
                <c:pt idx="1556">
                  <c:v>1,552.99</c:v>
                </c:pt>
                <c:pt idx="1557">
                  <c:v>1,554.00</c:v>
                </c:pt>
                <c:pt idx="1558">
                  <c:v>1,555.00</c:v>
                </c:pt>
                <c:pt idx="1559">
                  <c:v>1,556.00</c:v>
                </c:pt>
                <c:pt idx="1560">
                  <c:v>1,556.99</c:v>
                </c:pt>
                <c:pt idx="1561">
                  <c:v>1,558.00</c:v>
                </c:pt>
                <c:pt idx="1562">
                  <c:v>1,559.00</c:v>
                </c:pt>
                <c:pt idx="1563">
                  <c:v>1,559.99</c:v>
                </c:pt>
                <c:pt idx="1564">
                  <c:v>1,561.00</c:v>
                </c:pt>
                <c:pt idx="1565">
                  <c:v>1,562.00</c:v>
                </c:pt>
                <c:pt idx="1566">
                  <c:v>1,563.00</c:v>
                </c:pt>
                <c:pt idx="1567">
                  <c:v>1,563.99</c:v>
                </c:pt>
                <c:pt idx="1568">
                  <c:v>1,565.00</c:v>
                </c:pt>
                <c:pt idx="1569">
                  <c:v>1,566.00</c:v>
                </c:pt>
                <c:pt idx="1570">
                  <c:v>1,566.99</c:v>
                </c:pt>
                <c:pt idx="1571">
                  <c:v>1,567.99</c:v>
                </c:pt>
                <c:pt idx="1572">
                  <c:v>1,569.00</c:v>
                </c:pt>
                <c:pt idx="1573">
                  <c:v>1,570.00</c:v>
                </c:pt>
                <c:pt idx="1574">
                  <c:v>1,570.99</c:v>
                </c:pt>
                <c:pt idx="1575">
                  <c:v>1,572.00</c:v>
                </c:pt>
                <c:pt idx="1576">
                  <c:v>1,573.00</c:v>
                </c:pt>
                <c:pt idx="1577">
                  <c:v>1,574.00</c:v>
                </c:pt>
                <c:pt idx="1578">
                  <c:v>1,574.99</c:v>
                </c:pt>
                <c:pt idx="1579">
                  <c:v>1,576.00</c:v>
                </c:pt>
                <c:pt idx="1580">
                  <c:v>1,577.00</c:v>
                </c:pt>
                <c:pt idx="1581">
                  <c:v>1,577.99</c:v>
                </c:pt>
                <c:pt idx="1582">
                  <c:v>1,578.99</c:v>
                </c:pt>
                <c:pt idx="1583">
                  <c:v>1,580.00</c:v>
                </c:pt>
                <c:pt idx="1584">
                  <c:v>1,581.00</c:v>
                </c:pt>
                <c:pt idx="1585">
                  <c:v>1,581.99</c:v>
                </c:pt>
                <c:pt idx="1586">
                  <c:v>1,583.00</c:v>
                </c:pt>
                <c:pt idx="1587">
                  <c:v>1,584.00</c:v>
                </c:pt>
                <c:pt idx="1588">
                  <c:v>1,585.00</c:v>
                </c:pt>
                <c:pt idx="1589">
                  <c:v>1,585.99</c:v>
                </c:pt>
                <c:pt idx="1590">
                  <c:v>1,587.00</c:v>
                </c:pt>
                <c:pt idx="1591">
                  <c:v>1,588.00</c:v>
                </c:pt>
                <c:pt idx="1592">
                  <c:v>1,588.99</c:v>
                </c:pt>
                <c:pt idx="1593">
                  <c:v>1,590.00</c:v>
                </c:pt>
                <c:pt idx="1594">
                  <c:v>1,591.00</c:v>
                </c:pt>
                <c:pt idx="1595">
                  <c:v>1,592.00</c:v>
                </c:pt>
                <c:pt idx="1596">
                  <c:v>1,592.99</c:v>
                </c:pt>
                <c:pt idx="1597">
                  <c:v>1,594.00</c:v>
                </c:pt>
                <c:pt idx="1598">
                  <c:v>1,595.00</c:v>
                </c:pt>
                <c:pt idx="1599">
                  <c:v>1,596.00</c:v>
                </c:pt>
                <c:pt idx="1600">
                  <c:v>1,596.99</c:v>
                </c:pt>
                <c:pt idx="1601">
                  <c:v>1,598.00</c:v>
                </c:pt>
                <c:pt idx="1602">
                  <c:v>1,599.00</c:v>
                </c:pt>
                <c:pt idx="1603">
                  <c:v>1,599.99</c:v>
                </c:pt>
                <c:pt idx="1604">
                  <c:v>1,601.00</c:v>
                </c:pt>
                <c:pt idx="1605">
                  <c:v>1,602.00</c:v>
                </c:pt>
                <c:pt idx="1606">
                  <c:v>1,603.00</c:v>
                </c:pt>
                <c:pt idx="1607">
                  <c:v>1,603.99</c:v>
                </c:pt>
                <c:pt idx="1608">
                  <c:v>1,605.00</c:v>
                </c:pt>
                <c:pt idx="1609">
                  <c:v>1,606.00</c:v>
                </c:pt>
                <c:pt idx="1610">
                  <c:v>1,607.00</c:v>
                </c:pt>
                <c:pt idx="1611">
                  <c:v>1,607.99</c:v>
                </c:pt>
                <c:pt idx="1612">
                  <c:v>1,609.00</c:v>
                </c:pt>
                <c:pt idx="1613">
                  <c:v>1,610.00</c:v>
                </c:pt>
                <c:pt idx="1614">
                  <c:v>1,610.99</c:v>
                </c:pt>
                <c:pt idx="1615">
                  <c:v>1,612.00</c:v>
                </c:pt>
                <c:pt idx="1616">
                  <c:v>1,613.00</c:v>
                </c:pt>
                <c:pt idx="1617">
                  <c:v>1,614.00</c:v>
                </c:pt>
                <c:pt idx="1618">
                  <c:v>1,614.99</c:v>
                </c:pt>
                <c:pt idx="1619">
                  <c:v>1,616.00</c:v>
                </c:pt>
                <c:pt idx="1620">
                  <c:v>1,617.00</c:v>
                </c:pt>
                <c:pt idx="1621">
                  <c:v>1,617.99</c:v>
                </c:pt>
                <c:pt idx="1622">
                  <c:v>1,618.99</c:v>
                </c:pt>
                <c:pt idx="1623">
                  <c:v>1,620.00</c:v>
                </c:pt>
                <c:pt idx="1624">
                  <c:v>1,621.00</c:v>
                </c:pt>
                <c:pt idx="1625">
                  <c:v>1,621.99</c:v>
                </c:pt>
                <c:pt idx="1626">
                  <c:v>1,623.00</c:v>
                </c:pt>
                <c:pt idx="1627">
                  <c:v>1,624.00</c:v>
                </c:pt>
                <c:pt idx="1628">
                  <c:v>1,625.00</c:v>
                </c:pt>
                <c:pt idx="1629">
                  <c:v>1,625.99</c:v>
                </c:pt>
                <c:pt idx="1630">
                  <c:v>1,627.00</c:v>
                </c:pt>
                <c:pt idx="1631">
                  <c:v>1,628.00</c:v>
                </c:pt>
                <c:pt idx="1632">
                  <c:v>1,628.99</c:v>
                </c:pt>
                <c:pt idx="1633">
                  <c:v>1,630.00</c:v>
                </c:pt>
                <c:pt idx="1634">
                  <c:v>1,631.00</c:v>
                </c:pt>
                <c:pt idx="1635">
                  <c:v>1,632.00</c:v>
                </c:pt>
                <c:pt idx="1636">
                  <c:v>1,632.99</c:v>
                </c:pt>
                <c:pt idx="1637">
                  <c:v>1,634.00</c:v>
                </c:pt>
                <c:pt idx="1638">
                  <c:v>1,635.00</c:v>
                </c:pt>
                <c:pt idx="1639">
                  <c:v>1,636.00</c:v>
                </c:pt>
                <c:pt idx="1640">
                  <c:v>1,636.99</c:v>
                </c:pt>
                <c:pt idx="1641">
                  <c:v>1,638.00</c:v>
                </c:pt>
                <c:pt idx="1642">
                  <c:v>1,639.00</c:v>
                </c:pt>
                <c:pt idx="1643">
                  <c:v>1,639.99</c:v>
                </c:pt>
                <c:pt idx="1644">
                  <c:v>1,641.00</c:v>
                </c:pt>
                <c:pt idx="1645">
                  <c:v>1,642.00</c:v>
                </c:pt>
                <c:pt idx="1646">
                  <c:v>1,643.00</c:v>
                </c:pt>
                <c:pt idx="1647">
                  <c:v>1,643.99</c:v>
                </c:pt>
                <c:pt idx="1648">
                  <c:v>1,645.00</c:v>
                </c:pt>
                <c:pt idx="1649">
                  <c:v>1,646.00</c:v>
                </c:pt>
                <c:pt idx="1650">
                  <c:v>1,647.00</c:v>
                </c:pt>
                <c:pt idx="1651">
                  <c:v>1,647.99</c:v>
                </c:pt>
                <c:pt idx="1652">
                  <c:v>1,649.00</c:v>
                </c:pt>
                <c:pt idx="1653">
                  <c:v>1,650.00</c:v>
                </c:pt>
                <c:pt idx="1654">
                  <c:v>1,650.99</c:v>
                </c:pt>
                <c:pt idx="1655">
                  <c:v>1,652.00</c:v>
                </c:pt>
                <c:pt idx="1656">
                  <c:v>1,653.00</c:v>
                </c:pt>
                <c:pt idx="1657">
                  <c:v>1,654.00</c:v>
                </c:pt>
                <c:pt idx="1658">
                  <c:v>1,654.99</c:v>
                </c:pt>
                <c:pt idx="1659">
                  <c:v>1,656.00</c:v>
                </c:pt>
                <c:pt idx="1660">
                  <c:v>1,657.00</c:v>
                </c:pt>
                <c:pt idx="1661">
                  <c:v>1,657.99</c:v>
                </c:pt>
                <c:pt idx="1662">
                  <c:v>1,658.99</c:v>
                </c:pt>
                <c:pt idx="1663">
                  <c:v>1,660.00</c:v>
                </c:pt>
                <c:pt idx="1664">
                  <c:v>1,661.00</c:v>
                </c:pt>
                <c:pt idx="1665">
                  <c:v>1,661.99</c:v>
                </c:pt>
                <c:pt idx="1666">
                  <c:v>1,663.00</c:v>
                </c:pt>
                <c:pt idx="1667">
                  <c:v>1,664.00</c:v>
                </c:pt>
                <c:pt idx="1668">
                  <c:v>1,665.00</c:v>
                </c:pt>
                <c:pt idx="1669">
                  <c:v>1,665.99</c:v>
                </c:pt>
                <c:pt idx="1670">
                  <c:v>1,667.00</c:v>
                </c:pt>
                <c:pt idx="1671">
                  <c:v>1,668.00</c:v>
                </c:pt>
                <c:pt idx="1672">
                  <c:v>1,668.99</c:v>
                </c:pt>
                <c:pt idx="1673">
                  <c:v>1,669.99</c:v>
                </c:pt>
                <c:pt idx="1674">
                  <c:v>1,671.00</c:v>
                </c:pt>
                <c:pt idx="1675">
                  <c:v>1,672.00</c:v>
                </c:pt>
                <c:pt idx="1676">
                  <c:v>1,672.99</c:v>
                </c:pt>
                <c:pt idx="1677">
                  <c:v>1,674.00</c:v>
                </c:pt>
                <c:pt idx="1678">
                  <c:v>1,675.00</c:v>
                </c:pt>
                <c:pt idx="1679">
                  <c:v>1,676.00</c:v>
                </c:pt>
                <c:pt idx="1680">
                  <c:v>1,676.99</c:v>
                </c:pt>
                <c:pt idx="1681">
                  <c:v>1,678.00</c:v>
                </c:pt>
                <c:pt idx="1682">
                  <c:v>1,679.00</c:v>
                </c:pt>
                <c:pt idx="1683">
                  <c:v>1,679.99</c:v>
                </c:pt>
                <c:pt idx="1684">
                  <c:v>1,681.00</c:v>
                </c:pt>
                <c:pt idx="1685">
                  <c:v>1,682.00</c:v>
                </c:pt>
                <c:pt idx="1686">
                  <c:v>1,683.00</c:v>
                </c:pt>
                <c:pt idx="1687">
                  <c:v>1,683.99</c:v>
                </c:pt>
                <c:pt idx="1688">
                  <c:v>1,685.00</c:v>
                </c:pt>
                <c:pt idx="1689">
                  <c:v>1,686.00</c:v>
                </c:pt>
                <c:pt idx="1690">
                  <c:v>1,687.00</c:v>
                </c:pt>
                <c:pt idx="1691">
                  <c:v>1,687.99</c:v>
                </c:pt>
                <c:pt idx="1692">
                  <c:v>1,689.00</c:v>
                </c:pt>
                <c:pt idx="1693">
                  <c:v>1,690.00</c:v>
                </c:pt>
                <c:pt idx="1694">
                  <c:v>1,690.99</c:v>
                </c:pt>
                <c:pt idx="1695">
                  <c:v>1,692.00</c:v>
                </c:pt>
                <c:pt idx="1696">
                  <c:v>1,693.00</c:v>
                </c:pt>
                <c:pt idx="1697">
                  <c:v>1,694.00</c:v>
                </c:pt>
                <c:pt idx="1698">
                  <c:v>1,694.99</c:v>
                </c:pt>
                <c:pt idx="1699">
                  <c:v>1,696.00</c:v>
                </c:pt>
                <c:pt idx="1700">
                  <c:v>1,697.00</c:v>
                </c:pt>
                <c:pt idx="1701">
                  <c:v>1,697.99</c:v>
                </c:pt>
                <c:pt idx="1702">
                  <c:v>1,698.99</c:v>
                </c:pt>
                <c:pt idx="1703">
                  <c:v>1,700.00</c:v>
                </c:pt>
                <c:pt idx="1704">
                  <c:v>1,701.00</c:v>
                </c:pt>
                <c:pt idx="1705">
                  <c:v>1,701.99</c:v>
                </c:pt>
                <c:pt idx="1706">
                  <c:v>1,703.00</c:v>
                </c:pt>
                <c:pt idx="1707">
                  <c:v>1,704.00</c:v>
                </c:pt>
                <c:pt idx="1708">
                  <c:v>1,705.00</c:v>
                </c:pt>
                <c:pt idx="1709">
                  <c:v>1,705.99</c:v>
                </c:pt>
                <c:pt idx="1710">
                  <c:v>1,707.00</c:v>
                </c:pt>
                <c:pt idx="1711">
                  <c:v>1,708.00</c:v>
                </c:pt>
                <c:pt idx="1712">
                  <c:v>1,708.99</c:v>
                </c:pt>
                <c:pt idx="1713">
                  <c:v>1,709.99</c:v>
                </c:pt>
                <c:pt idx="1714">
                  <c:v>1,711.00</c:v>
                </c:pt>
                <c:pt idx="1715">
                  <c:v>1,712.00</c:v>
                </c:pt>
                <c:pt idx="1716">
                  <c:v>1,712.99</c:v>
                </c:pt>
                <c:pt idx="1717">
                  <c:v>1,714.00</c:v>
                </c:pt>
                <c:pt idx="1718">
                  <c:v>1,715.00</c:v>
                </c:pt>
                <c:pt idx="1719">
                  <c:v>1,716.00</c:v>
                </c:pt>
                <c:pt idx="1720">
                  <c:v>1,716.99</c:v>
                </c:pt>
                <c:pt idx="1721">
                  <c:v>1,718.00</c:v>
                </c:pt>
                <c:pt idx="1722">
                  <c:v>1,719.00</c:v>
                </c:pt>
                <c:pt idx="1723">
                  <c:v>1,719.99</c:v>
                </c:pt>
                <c:pt idx="1724">
                  <c:v>1,721.00</c:v>
                </c:pt>
                <c:pt idx="1725">
                  <c:v>1,722.00</c:v>
                </c:pt>
                <c:pt idx="1726">
                  <c:v>1,723.00</c:v>
                </c:pt>
                <c:pt idx="1727">
                  <c:v>1,723.99</c:v>
                </c:pt>
                <c:pt idx="1728">
                  <c:v>1,725.00</c:v>
                </c:pt>
                <c:pt idx="1729">
                  <c:v>1,726.00</c:v>
                </c:pt>
                <c:pt idx="1730">
                  <c:v>1,727.00</c:v>
                </c:pt>
                <c:pt idx="1731">
                  <c:v>1,727.99</c:v>
                </c:pt>
                <c:pt idx="1732">
                  <c:v>1,729.00</c:v>
                </c:pt>
                <c:pt idx="1733">
                  <c:v>1,730.00</c:v>
                </c:pt>
                <c:pt idx="1734">
                  <c:v>1,730.99</c:v>
                </c:pt>
                <c:pt idx="1735">
                  <c:v>1,732.00</c:v>
                </c:pt>
                <c:pt idx="1736">
                  <c:v>1,733.00</c:v>
                </c:pt>
                <c:pt idx="1737">
                  <c:v>1,734.00</c:v>
                </c:pt>
                <c:pt idx="1738">
                  <c:v>1,734.99</c:v>
                </c:pt>
                <c:pt idx="1739">
                  <c:v>1,736.00</c:v>
                </c:pt>
                <c:pt idx="1740">
                  <c:v>1,737.00</c:v>
                </c:pt>
                <c:pt idx="1741">
                  <c:v>1,738.00</c:v>
                </c:pt>
                <c:pt idx="1742">
                  <c:v>1,738.99</c:v>
                </c:pt>
                <c:pt idx="1743">
                  <c:v>1,740.00</c:v>
                </c:pt>
                <c:pt idx="1744">
                  <c:v>1,741.00</c:v>
                </c:pt>
                <c:pt idx="1745">
                  <c:v>1,741.99</c:v>
                </c:pt>
                <c:pt idx="1746">
                  <c:v>1,743.00</c:v>
                </c:pt>
                <c:pt idx="1747">
                  <c:v>1,744.00</c:v>
                </c:pt>
                <c:pt idx="1748">
                  <c:v>1,745.00</c:v>
                </c:pt>
                <c:pt idx="1749">
                  <c:v>1,745.99</c:v>
                </c:pt>
                <c:pt idx="1750">
                  <c:v>1,747.00</c:v>
                </c:pt>
                <c:pt idx="1751">
                  <c:v>1,748.00</c:v>
                </c:pt>
                <c:pt idx="1752">
                  <c:v>1,748.99</c:v>
                </c:pt>
                <c:pt idx="1753">
                  <c:v>1,749.99</c:v>
                </c:pt>
                <c:pt idx="1754">
                  <c:v>1,751.00</c:v>
                </c:pt>
                <c:pt idx="1755">
                  <c:v>1,752.00</c:v>
                </c:pt>
                <c:pt idx="1756">
                  <c:v>1,752.99</c:v>
                </c:pt>
                <c:pt idx="1757">
                  <c:v>1,754.00</c:v>
                </c:pt>
                <c:pt idx="1758">
                  <c:v>1,755.00</c:v>
                </c:pt>
                <c:pt idx="1759">
                  <c:v>1,756.00</c:v>
                </c:pt>
                <c:pt idx="1760">
                  <c:v>1,756.99</c:v>
                </c:pt>
                <c:pt idx="1761">
                  <c:v>1,758.00</c:v>
                </c:pt>
                <c:pt idx="1762">
                  <c:v>1,759.00</c:v>
                </c:pt>
                <c:pt idx="1763">
                  <c:v>1,759.99</c:v>
                </c:pt>
                <c:pt idx="1764">
                  <c:v>1,760.99</c:v>
                </c:pt>
                <c:pt idx="1765">
                  <c:v>1,762.00</c:v>
                </c:pt>
                <c:pt idx="1766">
                  <c:v>1,763.00</c:v>
                </c:pt>
                <c:pt idx="1767">
                  <c:v>1,763.99</c:v>
                </c:pt>
                <c:pt idx="1768">
                  <c:v>1,765.00</c:v>
                </c:pt>
                <c:pt idx="1769">
                  <c:v>1,766.00</c:v>
                </c:pt>
                <c:pt idx="1770">
                  <c:v>1,767.00</c:v>
                </c:pt>
                <c:pt idx="1771">
                  <c:v>1,767.99</c:v>
                </c:pt>
                <c:pt idx="1772">
                  <c:v>1,769.00</c:v>
                </c:pt>
                <c:pt idx="1773">
                  <c:v>1,770.00</c:v>
                </c:pt>
                <c:pt idx="1774">
                  <c:v>1,770.99</c:v>
                </c:pt>
                <c:pt idx="1775">
                  <c:v>1,772.00</c:v>
                </c:pt>
                <c:pt idx="1776">
                  <c:v>1,773.00</c:v>
                </c:pt>
                <c:pt idx="1777">
                  <c:v>1,774.00</c:v>
                </c:pt>
                <c:pt idx="1778">
                  <c:v>1,774.99</c:v>
                </c:pt>
                <c:pt idx="1779">
                  <c:v>1,776.00</c:v>
                </c:pt>
                <c:pt idx="1780">
                  <c:v>1,777.00</c:v>
                </c:pt>
                <c:pt idx="1781">
                  <c:v>1,778.00</c:v>
                </c:pt>
                <c:pt idx="1782">
                  <c:v>1,778.99</c:v>
                </c:pt>
                <c:pt idx="1783">
                  <c:v>1,780.00</c:v>
                </c:pt>
                <c:pt idx="1784">
                  <c:v>1,781.00</c:v>
                </c:pt>
                <c:pt idx="1785">
                  <c:v>1,781.99</c:v>
                </c:pt>
                <c:pt idx="1786">
                  <c:v>1,783.00</c:v>
                </c:pt>
                <c:pt idx="1787">
                  <c:v>1,784.00</c:v>
                </c:pt>
                <c:pt idx="1788">
                  <c:v>1,785.00</c:v>
                </c:pt>
                <c:pt idx="1789">
                  <c:v>1,785.99</c:v>
                </c:pt>
                <c:pt idx="1790">
                  <c:v>1,787.00</c:v>
                </c:pt>
                <c:pt idx="1791">
                  <c:v>1,788.00</c:v>
                </c:pt>
                <c:pt idx="1792">
                  <c:v>1,788.99</c:v>
                </c:pt>
                <c:pt idx="1793">
                  <c:v>1,789.99</c:v>
                </c:pt>
                <c:pt idx="1794">
                  <c:v>1,791.00</c:v>
                </c:pt>
                <c:pt idx="1795">
                  <c:v>1,792.00</c:v>
                </c:pt>
                <c:pt idx="1796">
                  <c:v>1,792.99</c:v>
                </c:pt>
                <c:pt idx="1797">
                  <c:v>1,794.00</c:v>
                </c:pt>
                <c:pt idx="1798">
                  <c:v>1,795.00</c:v>
                </c:pt>
                <c:pt idx="1799">
                  <c:v>1,796.00</c:v>
                </c:pt>
                <c:pt idx="1800">
                  <c:v>1,796.99</c:v>
                </c:pt>
                <c:pt idx="1801">
                  <c:v>1,798.00</c:v>
                </c:pt>
                <c:pt idx="1802">
                  <c:v>1,799.00</c:v>
                </c:pt>
                <c:pt idx="1803">
                  <c:v>1,799.99</c:v>
                </c:pt>
                <c:pt idx="1804">
                  <c:v>1,800.99</c:v>
                </c:pt>
                <c:pt idx="1805">
                  <c:v>1,802.00</c:v>
                </c:pt>
                <c:pt idx="1806">
                  <c:v>1,803.00</c:v>
                </c:pt>
                <c:pt idx="1807">
                  <c:v>1,803.99</c:v>
                </c:pt>
                <c:pt idx="1808">
                  <c:v>1,805.00</c:v>
                </c:pt>
                <c:pt idx="1809">
                  <c:v>1,806.00</c:v>
                </c:pt>
                <c:pt idx="1810">
                  <c:v>1,807.00</c:v>
                </c:pt>
                <c:pt idx="1811">
                  <c:v>1,807.99</c:v>
                </c:pt>
                <c:pt idx="1812">
                  <c:v>1,809.00</c:v>
                </c:pt>
                <c:pt idx="1813">
                  <c:v>1,810.00</c:v>
                </c:pt>
                <c:pt idx="1814">
                  <c:v>1,810.99</c:v>
                </c:pt>
                <c:pt idx="1815">
                  <c:v>1,812.00</c:v>
                </c:pt>
                <c:pt idx="1816">
                  <c:v>1,813.00</c:v>
                </c:pt>
                <c:pt idx="1817">
                  <c:v>1,814.00</c:v>
                </c:pt>
                <c:pt idx="1818">
                  <c:v>1,814.99</c:v>
                </c:pt>
                <c:pt idx="1819">
                  <c:v>1,816.00</c:v>
                </c:pt>
                <c:pt idx="1820">
                  <c:v>1,817.00</c:v>
                </c:pt>
                <c:pt idx="1821">
                  <c:v>1,818.00</c:v>
                </c:pt>
                <c:pt idx="1822">
                  <c:v>1,818.99</c:v>
                </c:pt>
                <c:pt idx="1823">
                  <c:v>1,820.00</c:v>
                </c:pt>
                <c:pt idx="1824">
                  <c:v>1,821.00</c:v>
                </c:pt>
                <c:pt idx="1825">
                  <c:v>1,821.99</c:v>
                </c:pt>
                <c:pt idx="1826">
                  <c:v>1,823.00</c:v>
                </c:pt>
                <c:pt idx="1827">
                  <c:v>1,824.00</c:v>
                </c:pt>
                <c:pt idx="1828">
                  <c:v>1,825.00</c:v>
                </c:pt>
                <c:pt idx="1829">
                  <c:v>1,825.99</c:v>
                </c:pt>
                <c:pt idx="1830">
                  <c:v>1,827.00</c:v>
                </c:pt>
                <c:pt idx="1831">
                  <c:v>1,828.00</c:v>
                </c:pt>
                <c:pt idx="1832">
                  <c:v>1,829.00</c:v>
                </c:pt>
                <c:pt idx="1833">
                  <c:v>1,829.99</c:v>
                </c:pt>
                <c:pt idx="1834">
                  <c:v>1,831.00</c:v>
                </c:pt>
                <c:pt idx="1835">
                  <c:v>1,832.00</c:v>
                </c:pt>
                <c:pt idx="1836">
                  <c:v>1,832.99</c:v>
                </c:pt>
                <c:pt idx="1837">
                  <c:v>1,833.99</c:v>
                </c:pt>
                <c:pt idx="1838">
                  <c:v>1,835.00</c:v>
                </c:pt>
                <c:pt idx="1839">
                  <c:v>1,836.00</c:v>
                </c:pt>
                <c:pt idx="1840">
                  <c:v>1,836.99</c:v>
                </c:pt>
                <c:pt idx="1841">
                  <c:v>1,838.00</c:v>
                </c:pt>
                <c:pt idx="1842">
                  <c:v>1,839.00</c:v>
                </c:pt>
                <c:pt idx="1843">
                  <c:v>1,840.00</c:v>
                </c:pt>
                <c:pt idx="1844">
                  <c:v>1,840.99</c:v>
                </c:pt>
                <c:pt idx="1845">
                  <c:v>1,842.00</c:v>
                </c:pt>
                <c:pt idx="1846">
                  <c:v>1,843.00</c:v>
                </c:pt>
                <c:pt idx="1847">
                  <c:v>1,843.99</c:v>
                </c:pt>
                <c:pt idx="1848">
                  <c:v>1,845.00</c:v>
                </c:pt>
                <c:pt idx="1849">
                  <c:v>1,846.00</c:v>
                </c:pt>
                <c:pt idx="1850">
                  <c:v>1,847.00</c:v>
                </c:pt>
                <c:pt idx="1851">
                  <c:v>1,847.99</c:v>
                </c:pt>
                <c:pt idx="1852">
                  <c:v>1,849.00</c:v>
                </c:pt>
                <c:pt idx="1853">
                  <c:v>1,850.00</c:v>
                </c:pt>
                <c:pt idx="1854">
                  <c:v>1,851.00</c:v>
                </c:pt>
                <c:pt idx="1855">
                  <c:v>1,851.99</c:v>
                </c:pt>
                <c:pt idx="1856">
                  <c:v>1,853.00</c:v>
                </c:pt>
                <c:pt idx="1857">
                  <c:v>1,854.00</c:v>
                </c:pt>
                <c:pt idx="1858">
                  <c:v>1,854.99</c:v>
                </c:pt>
                <c:pt idx="1859">
                  <c:v>1,856.00</c:v>
                </c:pt>
                <c:pt idx="1860">
                  <c:v>1,857.00</c:v>
                </c:pt>
                <c:pt idx="1861">
                  <c:v>1,858.00</c:v>
                </c:pt>
                <c:pt idx="1862">
                  <c:v>1,858.99</c:v>
                </c:pt>
                <c:pt idx="1863">
                  <c:v>1,860.00</c:v>
                </c:pt>
                <c:pt idx="1864">
                  <c:v>1,861.00</c:v>
                </c:pt>
                <c:pt idx="1865">
                  <c:v>1,861.99</c:v>
                </c:pt>
                <c:pt idx="1866">
                  <c:v>1,862.99</c:v>
                </c:pt>
                <c:pt idx="1867">
                  <c:v>1,864.00</c:v>
                </c:pt>
                <c:pt idx="1868">
                  <c:v>1,865.00</c:v>
                </c:pt>
                <c:pt idx="1869">
                  <c:v>1,865.99</c:v>
                </c:pt>
                <c:pt idx="1870">
                  <c:v>1,867.00</c:v>
                </c:pt>
                <c:pt idx="1871">
                  <c:v>1,868.00</c:v>
                </c:pt>
                <c:pt idx="1872">
                  <c:v>1,869.00</c:v>
                </c:pt>
                <c:pt idx="1873">
                  <c:v>1,869.99</c:v>
                </c:pt>
                <c:pt idx="1874">
                  <c:v>1,871.00</c:v>
                </c:pt>
                <c:pt idx="1875">
                  <c:v>1,872.00</c:v>
                </c:pt>
                <c:pt idx="1876">
                  <c:v>1,872.99</c:v>
                </c:pt>
                <c:pt idx="1877">
                  <c:v>1,873.99</c:v>
                </c:pt>
                <c:pt idx="1878">
                  <c:v>1,875.00</c:v>
                </c:pt>
                <c:pt idx="1879">
                  <c:v>1,876.00</c:v>
                </c:pt>
                <c:pt idx="1880">
                  <c:v>1,876.99</c:v>
                </c:pt>
                <c:pt idx="1881">
                  <c:v>1,878.00</c:v>
                </c:pt>
                <c:pt idx="1882">
                  <c:v>1,879.00</c:v>
                </c:pt>
                <c:pt idx="1883">
                  <c:v>1,880.00</c:v>
                </c:pt>
                <c:pt idx="1884">
                  <c:v>1,880.99</c:v>
                </c:pt>
                <c:pt idx="1885">
                  <c:v>1,882.00</c:v>
                </c:pt>
                <c:pt idx="1886">
                  <c:v>1,883.00</c:v>
                </c:pt>
                <c:pt idx="1887">
                  <c:v>1,883.99</c:v>
                </c:pt>
                <c:pt idx="1888">
                  <c:v>1,885.00</c:v>
                </c:pt>
                <c:pt idx="1889">
                  <c:v>1,886.00</c:v>
                </c:pt>
                <c:pt idx="1890">
                  <c:v>1,887.00</c:v>
                </c:pt>
                <c:pt idx="1891">
                  <c:v>1,887.99</c:v>
                </c:pt>
                <c:pt idx="1892">
                  <c:v>1,889.00</c:v>
                </c:pt>
                <c:pt idx="1893">
                  <c:v>1,890.00</c:v>
                </c:pt>
                <c:pt idx="1894">
                  <c:v>1,891.00</c:v>
                </c:pt>
                <c:pt idx="1895">
                  <c:v>1,891.99</c:v>
                </c:pt>
                <c:pt idx="1896">
                  <c:v>1,893.00</c:v>
                </c:pt>
                <c:pt idx="1897">
                  <c:v>1,894.00</c:v>
                </c:pt>
                <c:pt idx="1898">
                  <c:v>1,894.99</c:v>
                </c:pt>
                <c:pt idx="1899">
                  <c:v>1,896.00</c:v>
                </c:pt>
                <c:pt idx="1900">
                  <c:v>1,897.00</c:v>
                </c:pt>
                <c:pt idx="1901">
                  <c:v>1,898.00</c:v>
                </c:pt>
                <c:pt idx="1902">
                  <c:v>1,898.99</c:v>
                </c:pt>
                <c:pt idx="1903">
                  <c:v>1,900.00</c:v>
                </c:pt>
                <c:pt idx="1904">
                  <c:v>1,901.00</c:v>
                </c:pt>
                <c:pt idx="1905">
                  <c:v>1,902.00</c:v>
                </c:pt>
                <c:pt idx="1906">
                  <c:v>1,902.99</c:v>
                </c:pt>
                <c:pt idx="1907">
                  <c:v>1,904.00</c:v>
                </c:pt>
                <c:pt idx="1908">
                  <c:v>1,905.00</c:v>
                </c:pt>
                <c:pt idx="1909">
                  <c:v>1,905.99</c:v>
                </c:pt>
                <c:pt idx="1910">
                  <c:v>1,907.00</c:v>
                </c:pt>
                <c:pt idx="1911">
                  <c:v>1,908.00</c:v>
                </c:pt>
                <c:pt idx="1912">
                  <c:v>1,909.00</c:v>
                </c:pt>
                <c:pt idx="1913">
                  <c:v>1,909.99</c:v>
                </c:pt>
                <c:pt idx="1914">
                  <c:v>1,911.00</c:v>
                </c:pt>
                <c:pt idx="1915">
                  <c:v>1,912.00</c:v>
                </c:pt>
                <c:pt idx="1916">
                  <c:v>1,912.99</c:v>
                </c:pt>
                <c:pt idx="1917">
                  <c:v>1,913.99</c:v>
                </c:pt>
                <c:pt idx="1918">
                  <c:v>1,915.00</c:v>
                </c:pt>
                <c:pt idx="1919">
                  <c:v>1,916.00</c:v>
                </c:pt>
                <c:pt idx="1920">
                  <c:v>1,916.99</c:v>
                </c:pt>
                <c:pt idx="1921">
                  <c:v>1,918.00</c:v>
                </c:pt>
                <c:pt idx="1922">
                  <c:v>1,919.00</c:v>
                </c:pt>
                <c:pt idx="1923">
                  <c:v>1,920.00</c:v>
                </c:pt>
                <c:pt idx="1924">
                  <c:v>1,920.99</c:v>
                </c:pt>
                <c:pt idx="1925">
                  <c:v>1,922.00</c:v>
                </c:pt>
                <c:pt idx="1926">
                  <c:v>1,923.00</c:v>
                </c:pt>
                <c:pt idx="1927">
                  <c:v>1,923.99</c:v>
                </c:pt>
                <c:pt idx="1928">
                  <c:v>1,924.99</c:v>
                </c:pt>
                <c:pt idx="1929">
                  <c:v>1,926.00</c:v>
                </c:pt>
                <c:pt idx="1930">
                  <c:v>1,927.00</c:v>
                </c:pt>
                <c:pt idx="1931">
                  <c:v>1,927.99</c:v>
                </c:pt>
                <c:pt idx="1932">
                  <c:v>1,929.00</c:v>
                </c:pt>
                <c:pt idx="1933">
                  <c:v>1,930.00</c:v>
                </c:pt>
                <c:pt idx="1934">
                  <c:v>1,931.00</c:v>
                </c:pt>
                <c:pt idx="1935">
                  <c:v>1,931.99</c:v>
                </c:pt>
                <c:pt idx="1936">
                  <c:v>1,933.00</c:v>
                </c:pt>
                <c:pt idx="1937">
                  <c:v>1,934.00</c:v>
                </c:pt>
                <c:pt idx="1938">
                  <c:v>1,934.99</c:v>
                </c:pt>
                <c:pt idx="1939">
                  <c:v>1,936.00</c:v>
                </c:pt>
                <c:pt idx="1940">
                  <c:v>1,937.00</c:v>
                </c:pt>
                <c:pt idx="1941">
                  <c:v>1,938.00</c:v>
                </c:pt>
                <c:pt idx="1942">
                  <c:v>1,938.99</c:v>
                </c:pt>
                <c:pt idx="1943">
                  <c:v>1,940.00</c:v>
                </c:pt>
                <c:pt idx="1944">
                  <c:v>1,941.00</c:v>
                </c:pt>
                <c:pt idx="1945">
                  <c:v>1,942.00</c:v>
                </c:pt>
                <c:pt idx="1946">
                  <c:v>1,942.99</c:v>
                </c:pt>
                <c:pt idx="1947">
                  <c:v>1,944.00</c:v>
                </c:pt>
                <c:pt idx="1948">
                  <c:v>1,945.00</c:v>
                </c:pt>
                <c:pt idx="1949">
                  <c:v>1,945.99</c:v>
                </c:pt>
                <c:pt idx="1950">
                  <c:v>1,947.00</c:v>
                </c:pt>
                <c:pt idx="1951">
                  <c:v>1,948.00</c:v>
                </c:pt>
                <c:pt idx="1952">
                  <c:v>1,949.00</c:v>
                </c:pt>
                <c:pt idx="1953">
                  <c:v>1,949.99</c:v>
                </c:pt>
                <c:pt idx="1954">
                  <c:v>1,951.00</c:v>
                </c:pt>
                <c:pt idx="1955">
                  <c:v>1,952.00</c:v>
                </c:pt>
                <c:pt idx="1956">
                  <c:v>1,953.00</c:v>
                </c:pt>
                <c:pt idx="1957">
                  <c:v>1,953.99</c:v>
                </c:pt>
                <c:pt idx="1958">
                  <c:v>1,955.00</c:v>
                </c:pt>
                <c:pt idx="1959">
                  <c:v>1,956.00</c:v>
                </c:pt>
                <c:pt idx="1960">
                  <c:v>1,956.99</c:v>
                </c:pt>
                <c:pt idx="1961">
                  <c:v>1,958.00</c:v>
                </c:pt>
                <c:pt idx="1962">
                  <c:v>1,959.00</c:v>
                </c:pt>
                <c:pt idx="1963">
                  <c:v>1,960.00</c:v>
                </c:pt>
                <c:pt idx="1964">
                  <c:v>1,960.99</c:v>
                </c:pt>
                <c:pt idx="1965">
                  <c:v>1,962.00</c:v>
                </c:pt>
                <c:pt idx="1966">
                  <c:v>1,963.00</c:v>
                </c:pt>
                <c:pt idx="1967">
                  <c:v>1,964.00</c:v>
                </c:pt>
                <c:pt idx="1968">
                  <c:v>1,964.99</c:v>
                </c:pt>
                <c:pt idx="1969">
                  <c:v>1,966.00</c:v>
                </c:pt>
                <c:pt idx="1970">
                  <c:v>1,967.00</c:v>
                </c:pt>
                <c:pt idx="1971">
                  <c:v>1,967.99</c:v>
                </c:pt>
                <c:pt idx="1972">
                  <c:v>1,969.00</c:v>
                </c:pt>
                <c:pt idx="1973">
                  <c:v>1,970.00</c:v>
                </c:pt>
                <c:pt idx="1974">
                  <c:v>1,971.00</c:v>
                </c:pt>
                <c:pt idx="1975">
                  <c:v>1,971.99</c:v>
                </c:pt>
                <c:pt idx="1976">
                  <c:v>1,973.00</c:v>
                </c:pt>
                <c:pt idx="1977">
                  <c:v>1,974.00</c:v>
                </c:pt>
                <c:pt idx="1978">
                  <c:v>1,974.99</c:v>
                </c:pt>
                <c:pt idx="1979">
                  <c:v>1,975.99</c:v>
                </c:pt>
                <c:pt idx="1980">
                  <c:v>1,977.00</c:v>
                </c:pt>
                <c:pt idx="1981">
                  <c:v>1,978.00</c:v>
                </c:pt>
                <c:pt idx="1982">
                  <c:v>1,978.99</c:v>
                </c:pt>
                <c:pt idx="1983">
                  <c:v>1,980.00</c:v>
                </c:pt>
                <c:pt idx="1984">
                  <c:v>1,981.00</c:v>
                </c:pt>
                <c:pt idx="1985">
                  <c:v>1,982.00</c:v>
                </c:pt>
                <c:pt idx="1986">
                  <c:v>1,982.99</c:v>
                </c:pt>
                <c:pt idx="1987">
                  <c:v>1,984.00</c:v>
                </c:pt>
                <c:pt idx="1988">
                  <c:v>1,985.00</c:v>
                </c:pt>
                <c:pt idx="1989">
                  <c:v>1,985.99</c:v>
                </c:pt>
                <c:pt idx="1990">
                  <c:v>1,986.99</c:v>
                </c:pt>
                <c:pt idx="1991">
                  <c:v>1,988.00</c:v>
                </c:pt>
                <c:pt idx="1992">
                  <c:v>1,989.00</c:v>
                </c:pt>
                <c:pt idx="1993">
                  <c:v>1,989.99</c:v>
                </c:pt>
                <c:pt idx="1994">
                  <c:v>1,991.00</c:v>
                </c:pt>
                <c:pt idx="1995">
                  <c:v>1,992.00</c:v>
                </c:pt>
                <c:pt idx="1996">
                  <c:v>1,993.00</c:v>
                </c:pt>
                <c:pt idx="1997">
                  <c:v>1,993.99</c:v>
                </c:pt>
                <c:pt idx="1998">
                  <c:v>1,995.00</c:v>
                </c:pt>
                <c:pt idx="1999">
                  <c:v>1,996.00</c:v>
                </c:pt>
                <c:pt idx="2000">
                  <c:v>1,996.99</c:v>
                </c:pt>
                <c:pt idx="2001">
                  <c:v>1,998.00</c:v>
                </c:pt>
                <c:pt idx="2002">
                  <c:v>1,999.00</c:v>
                </c:pt>
                <c:pt idx="2003">
                  <c:v>2,000.00</c:v>
                </c:pt>
                <c:pt idx="2004">
                  <c:v>2,000.99</c:v>
                </c:pt>
                <c:pt idx="2005">
                  <c:v>2,002.00</c:v>
                </c:pt>
                <c:pt idx="2006">
                  <c:v>2,003.00</c:v>
                </c:pt>
                <c:pt idx="2007">
                  <c:v>2,004.00</c:v>
                </c:pt>
                <c:pt idx="2008">
                  <c:v>2,004.99</c:v>
                </c:pt>
                <c:pt idx="2009">
                  <c:v>2,006.00</c:v>
                </c:pt>
                <c:pt idx="2010">
                  <c:v>2,007.00</c:v>
                </c:pt>
                <c:pt idx="2011">
                  <c:v>2,007.99</c:v>
                </c:pt>
                <c:pt idx="2012">
                  <c:v>2,009.00</c:v>
                </c:pt>
                <c:pt idx="2013">
                  <c:v>2,010.00</c:v>
                </c:pt>
                <c:pt idx="2014">
                  <c:v>2,011.00</c:v>
                </c:pt>
                <c:pt idx="2015">
                  <c:v>2,011.99</c:v>
                </c:pt>
                <c:pt idx="2016">
                  <c:v>2,013.00</c:v>
                </c:pt>
                <c:pt idx="2017">
                  <c:v>2,014.00</c:v>
                </c:pt>
                <c:pt idx="2018">
                  <c:v>2,014.99</c:v>
                </c:pt>
                <c:pt idx="2019">
                  <c:v>2,015.99</c:v>
                </c:pt>
                <c:pt idx="2020">
                  <c:v>2,017.00</c:v>
                </c:pt>
                <c:pt idx="2021">
                  <c:v>2,018.00</c:v>
                </c:pt>
                <c:pt idx="2022">
                  <c:v>2,018.99</c:v>
                </c:pt>
                <c:pt idx="2023">
                  <c:v>2,020.00</c:v>
                </c:pt>
                <c:pt idx="2024">
                  <c:v>2,021.00</c:v>
                </c:pt>
                <c:pt idx="2025">
                  <c:v>2,022.00</c:v>
                </c:pt>
                <c:pt idx="2026">
                  <c:v>2,022.99</c:v>
                </c:pt>
                <c:pt idx="2027">
                  <c:v>2,024.00</c:v>
                </c:pt>
                <c:pt idx="2028">
                  <c:v>2,025.00</c:v>
                </c:pt>
                <c:pt idx="2029">
                  <c:v>2,025.99</c:v>
                </c:pt>
                <c:pt idx="2030">
                  <c:v>2,026.99</c:v>
                </c:pt>
                <c:pt idx="2031">
                  <c:v>2,028.00</c:v>
                </c:pt>
                <c:pt idx="2032">
                  <c:v>2,029.00</c:v>
                </c:pt>
                <c:pt idx="2033">
                  <c:v>2,029.99</c:v>
                </c:pt>
                <c:pt idx="2034">
                  <c:v>2,031.00</c:v>
                </c:pt>
                <c:pt idx="2035">
                  <c:v>2,032.00</c:v>
                </c:pt>
                <c:pt idx="2036">
                  <c:v>2,033.00</c:v>
                </c:pt>
                <c:pt idx="2037">
                  <c:v>2,033.99</c:v>
                </c:pt>
                <c:pt idx="2038">
                  <c:v>2,035.00</c:v>
                </c:pt>
                <c:pt idx="2039">
                  <c:v>2,036.00</c:v>
                </c:pt>
                <c:pt idx="2040">
                  <c:v>2,036.99</c:v>
                </c:pt>
                <c:pt idx="2041">
                  <c:v>2,038.00</c:v>
                </c:pt>
                <c:pt idx="2042">
                  <c:v>2,039.00</c:v>
                </c:pt>
                <c:pt idx="2043">
                  <c:v>2,040.00</c:v>
                </c:pt>
                <c:pt idx="2044">
                  <c:v>2,040.99</c:v>
                </c:pt>
                <c:pt idx="2045">
                  <c:v>2,042.00</c:v>
                </c:pt>
                <c:pt idx="2046">
                  <c:v>2,043.00</c:v>
                </c:pt>
                <c:pt idx="2047">
                  <c:v>2,044.00</c:v>
                </c:pt>
                <c:pt idx="2048">
                  <c:v>2,044.99</c:v>
                </c:pt>
                <c:pt idx="2049">
                  <c:v>2,046.00</c:v>
                </c:pt>
                <c:pt idx="2050">
                  <c:v>2,047.00</c:v>
                </c:pt>
                <c:pt idx="2051">
                  <c:v>2,047.99</c:v>
                </c:pt>
                <c:pt idx="2052">
                  <c:v>2,049.00</c:v>
                </c:pt>
                <c:pt idx="2053">
                  <c:v>2,050.00</c:v>
                </c:pt>
                <c:pt idx="2054">
                  <c:v>2,051.00</c:v>
                </c:pt>
                <c:pt idx="2055">
                  <c:v>2,051.99</c:v>
                </c:pt>
                <c:pt idx="2056">
                  <c:v>2,053.00</c:v>
                </c:pt>
                <c:pt idx="2057">
                  <c:v>2,054.00</c:v>
                </c:pt>
                <c:pt idx="2058">
                  <c:v>2,055.00</c:v>
                </c:pt>
                <c:pt idx="2059">
                  <c:v>2,055.99</c:v>
                </c:pt>
                <c:pt idx="2060">
                  <c:v>2,057.00</c:v>
                </c:pt>
                <c:pt idx="2061">
                  <c:v>2,058.00</c:v>
                </c:pt>
                <c:pt idx="2062">
                  <c:v>2,058.99</c:v>
                </c:pt>
                <c:pt idx="2063">
                  <c:v>2,060.00</c:v>
                </c:pt>
                <c:pt idx="2064">
                  <c:v>2,061.00</c:v>
                </c:pt>
                <c:pt idx="2065">
                  <c:v>2,062.00</c:v>
                </c:pt>
                <c:pt idx="2066">
                  <c:v>2,062.99</c:v>
                </c:pt>
                <c:pt idx="2067">
                  <c:v>2,064.00</c:v>
                </c:pt>
                <c:pt idx="2068">
                  <c:v>2,065.00</c:v>
                </c:pt>
                <c:pt idx="2069">
                  <c:v>2,065.99</c:v>
                </c:pt>
                <c:pt idx="2070">
                  <c:v>2,066.99</c:v>
                </c:pt>
                <c:pt idx="2071">
                  <c:v>2,068.00</c:v>
                </c:pt>
                <c:pt idx="2072">
                  <c:v>2,069.00</c:v>
                </c:pt>
                <c:pt idx="2073">
                  <c:v>2,069.99</c:v>
                </c:pt>
                <c:pt idx="2074">
                  <c:v>2,071.00</c:v>
                </c:pt>
                <c:pt idx="2075">
                  <c:v>2,072.00</c:v>
                </c:pt>
                <c:pt idx="2076">
                  <c:v>2,073.00</c:v>
                </c:pt>
                <c:pt idx="2077">
                  <c:v>2,073.99</c:v>
                </c:pt>
                <c:pt idx="2078">
                  <c:v>2,075.00</c:v>
                </c:pt>
                <c:pt idx="2079">
                  <c:v>2,076.00</c:v>
                </c:pt>
                <c:pt idx="2080">
                  <c:v>2,076.99</c:v>
                </c:pt>
                <c:pt idx="2081">
                  <c:v>2,077.99</c:v>
                </c:pt>
                <c:pt idx="2082">
                  <c:v>2,079.00</c:v>
                </c:pt>
                <c:pt idx="2083">
                  <c:v>2,080.00</c:v>
                </c:pt>
                <c:pt idx="2084">
                  <c:v>2,080.99</c:v>
                </c:pt>
                <c:pt idx="2085">
                  <c:v>2,082.00</c:v>
                </c:pt>
                <c:pt idx="2086">
                  <c:v>2,083.00</c:v>
                </c:pt>
                <c:pt idx="2087">
                  <c:v>2,084.00</c:v>
                </c:pt>
                <c:pt idx="2088">
                  <c:v>2,084.99</c:v>
                </c:pt>
                <c:pt idx="2089">
                  <c:v>2,086.00</c:v>
                </c:pt>
                <c:pt idx="2090">
                  <c:v>2,087.00</c:v>
                </c:pt>
                <c:pt idx="2091">
                  <c:v>2,087.99</c:v>
                </c:pt>
                <c:pt idx="2092">
                  <c:v>2,089.00</c:v>
                </c:pt>
                <c:pt idx="2093">
                  <c:v>2,090.00</c:v>
                </c:pt>
                <c:pt idx="2094">
                  <c:v>2,091.00</c:v>
                </c:pt>
                <c:pt idx="2095">
                  <c:v>2,091.99</c:v>
                </c:pt>
                <c:pt idx="2096">
                  <c:v>2,093.00</c:v>
                </c:pt>
                <c:pt idx="2097">
                  <c:v>2,094.00</c:v>
                </c:pt>
                <c:pt idx="2098">
                  <c:v>2,095.00</c:v>
                </c:pt>
                <c:pt idx="2099">
                  <c:v>2,095.99</c:v>
                </c:pt>
                <c:pt idx="2100">
                  <c:v>2,097.00</c:v>
                </c:pt>
                <c:pt idx="2101">
                  <c:v>2,098.00</c:v>
                </c:pt>
                <c:pt idx="2102">
                  <c:v>2,098.99</c:v>
                </c:pt>
                <c:pt idx="2103">
                  <c:v>2,100.00</c:v>
                </c:pt>
                <c:pt idx="2104">
                  <c:v>2,101.00</c:v>
                </c:pt>
                <c:pt idx="2105">
                  <c:v>2,102.00</c:v>
                </c:pt>
                <c:pt idx="2106">
                  <c:v>2,102.99</c:v>
                </c:pt>
                <c:pt idx="2107">
                  <c:v>2,104.00</c:v>
                </c:pt>
                <c:pt idx="2108">
                  <c:v>2,105.00</c:v>
                </c:pt>
                <c:pt idx="2109">
                  <c:v>2,105.99</c:v>
                </c:pt>
                <c:pt idx="2110">
                  <c:v>2,106.99</c:v>
                </c:pt>
                <c:pt idx="2111">
                  <c:v>2,108.00</c:v>
                </c:pt>
                <c:pt idx="2112">
                  <c:v>2,109.00</c:v>
                </c:pt>
                <c:pt idx="2113">
                  <c:v>2,109.99</c:v>
                </c:pt>
                <c:pt idx="2114">
                  <c:v>2,111.00</c:v>
                </c:pt>
                <c:pt idx="2115">
                  <c:v>2,112.00</c:v>
                </c:pt>
                <c:pt idx="2116">
                  <c:v>2,113.00</c:v>
                </c:pt>
                <c:pt idx="2117">
                  <c:v>2,113.99</c:v>
                </c:pt>
                <c:pt idx="2118">
                  <c:v>2,115.00</c:v>
                </c:pt>
                <c:pt idx="2119">
                  <c:v>2,116.00</c:v>
                </c:pt>
                <c:pt idx="2120">
                  <c:v>2,116.99</c:v>
                </c:pt>
                <c:pt idx="2121">
                  <c:v>2,117.99</c:v>
                </c:pt>
                <c:pt idx="2122">
                  <c:v>2,119.00</c:v>
                </c:pt>
                <c:pt idx="2123">
                  <c:v>2,120.00</c:v>
                </c:pt>
                <c:pt idx="2124">
                  <c:v>2,120.99</c:v>
                </c:pt>
                <c:pt idx="2125">
                  <c:v>2,122.00</c:v>
                </c:pt>
                <c:pt idx="2126">
                  <c:v>2,123.00</c:v>
                </c:pt>
                <c:pt idx="2127">
                  <c:v>2,124.00</c:v>
                </c:pt>
                <c:pt idx="2128">
                  <c:v>2,124.99</c:v>
                </c:pt>
                <c:pt idx="2129">
                  <c:v>2,126.00</c:v>
                </c:pt>
                <c:pt idx="2130">
                  <c:v>2,127.00</c:v>
                </c:pt>
                <c:pt idx="2131">
                  <c:v>2,127.99</c:v>
                </c:pt>
                <c:pt idx="2132">
                  <c:v>2,129.00</c:v>
                </c:pt>
                <c:pt idx="2133">
                  <c:v>2,130.00</c:v>
                </c:pt>
                <c:pt idx="2134">
                  <c:v>2,131.00</c:v>
                </c:pt>
                <c:pt idx="2135">
                  <c:v>2,131.99</c:v>
                </c:pt>
                <c:pt idx="2136">
                  <c:v>2,133.00</c:v>
                </c:pt>
                <c:pt idx="2137">
                  <c:v>2,134.00</c:v>
                </c:pt>
                <c:pt idx="2138">
                  <c:v>2,135.00</c:v>
                </c:pt>
                <c:pt idx="2139">
                  <c:v>2,135.99</c:v>
                </c:pt>
                <c:pt idx="2140">
                  <c:v>2,137.00</c:v>
                </c:pt>
                <c:pt idx="2141">
                  <c:v>2,138.00</c:v>
                </c:pt>
                <c:pt idx="2142">
                  <c:v>2,138.99</c:v>
                </c:pt>
                <c:pt idx="2143">
                  <c:v>2,140.00</c:v>
                </c:pt>
                <c:pt idx="2144">
                  <c:v>2,141.00</c:v>
                </c:pt>
                <c:pt idx="2145">
                  <c:v>2,142.00</c:v>
                </c:pt>
                <c:pt idx="2146">
                  <c:v>2,142.99</c:v>
                </c:pt>
                <c:pt idx="2147">
                  <c:v>2,144.00</c:v>
                </c:pt>
                <c:pt idx="2148">
                  <c:v>2,145.00</c:v>
                </c:pt>
                <c:pt idx="2149">
                  <c:v>2,146.00</c:v>
                </c:pt>
                <c:pt idx="2150">
                  <c:v>2,146.99</c:v>
                </c:pt>
                <c:pt idx="2151">
                  <c:v>2,148.00</c:v>
                </c:pt>
                <c:pt idx="2152">
                  <c:v>2,149.00</c:v>
                </c:pt>
                <c:pt idx="2153">
                  <c:v>2,149.99</c:v>
                </c:pt>
                <c:pt idx="2154">
                  <c:v>2,151.00</c:v>
                </c:pt>
                <c:pt idx="2155">
                  <c:v>2,152.00</c:v>
                </c:pt>
                <c:pt idx="2156">
                  <c:v>2,153.00</c:v>
                </c:pt>
                <c:pt idx="2157">
                  <c:v>2,153.99</c:v>
                </c:pt>
                <c:pt idx="2158">
                  <c:v>2,155.00</c:v>
                </c:pt>
                <c:pt idx="2159">
                  <c:v>2,156.00</c:v>
                </c:pt>
                <c:pt idx="2160">
                  <c:v>2,156.99</c:v>
                </c:pt>
                <c:pt idx="2161">
                  <c:v>2,157.99</c:v>
                </c:pt>
                <c:pt idx="2162">
                  <c:v>2,159.00</c:v>
                </c:pt>
                <c:pt idx="2163">
                  <c:v>2,160.00</c:v>
                </c:pt>
                <c:pt idx="2164">
                  <c:v>2,160.99</c:v>
                </c:pt>
                <c:pt idx="2165">
                  <c:v>2,162.00</c:v>
                </c:pt>
                <c:pt idx="2166">
                  <c:v>2,163.00</c:v>
                </c:pt>
                <c:pt idx="2167">
                  <c:v>2,164.00</c:v>
                </c:pt>
                <c:pt idx="2168">
                  <c:v>2,164.99</c:v>
                </c:pt>
                <c:pt idx="2169">
                  <c:v>2,166.00</c:v>
                </c:pt>
                <c:pt idx="2170">
                  <c:v>2,167.00</c:v>
                </c:pt>
                <c:pt idx="2171">
                  <c:v>2,168.00</c:v>
                </c:pt>
                <c:pt idx="2172">
                  <c:v>2,168.99</c:v>
                </c:pt>
                <c:pt idx="2173">
                  <c:v>2,170.00</c:v>
                </c:pt>
                <c:pt idx="2174">
                  <c:v>2,171.00</c:v>
                </c:pt>
                <c:pt idx="2175">
                  <c:v>2,171.99</c:v>
                </c:pt>
                <c:pt idx="2176">
                  <c:v>2,173.00</c:v>
                </c:pt>
                <c:pt idx="2177">
                  <c:v>2,174.00</c:v>
                </c:pt>
                <c:pt idx="2178">
                  <c:v>2,175.00</c:v>
                </c:pt>
                <c:pt idx="2179">
                  <c:v>2,175.99</c:v>
                </c:pt>
                <c:pt idx="2180">
                  <c:v>2,177.00</c:v>
                </c:pt>
                <c:pt idx="2181">
                  <c:v>2,178.00</c:v>
                </c:pt>
                <c:pt idx="2182">
                  <c:v>2,179.00</c:v>
                </c:pt>
                <c:pt idx="2183">
                  <c:v>2,179.99</c:v>
                </c:pt>
                <c:pt idx="2184">
                  <c:v>2,181.00</c:v>
                </c:pt>
                <c:pt idx="2185">
                  <c:v>2,182.00</c:v>
                </c:pt>
                <c:pt idx="2186">
                  <c:v>2,182.99</c:v>
                </c:pt>
                <c:pt idx="2187">
                  <c:v>2,184.00</c:v>
                </c:pt>
                <c:pt idx="2188">
                  <c:v>2,185.00</c:v>
                </c:pt>
                <c:pt idx="2189">
                  <c:v>2,186.00</c:v>
                </c:pt>
                <c:pt idx="2190">
                  <c:v>2,186.99</c:v>
                </c:pt>
                <c:pt idx="2191">
                  <c:v>2,188.00</c:v>
                </c:pt>
                <c:pt idx="2192">
                  <c:v>2,189.00</c:v>
                </c:pt>
                <c:pt idx="2193">
                  <c:v>2,190.00</c:v>
                </c:pt>
                <c:pt idx="2194">
                  <c:v>2,190.99</c:v>
                </c:pt>
                <c:pt idx="2195">
                  <c:v>2,192.00</c:v>
                </c:pt>
                <c:pt idx="2196">
                  <c:v>2,193.00</c:v>
                </c:pt>
                <c:pt idx="2197">
                  <c:v>2,193.99</c:v>
                </c:pt>
                <c:pt idx="2198">
                  <c:v>2,195.00</c:v>
                </c:pt>
                <c:pt idx="2199">
                  <c:v>2,196.00</c:v>
                </c:pt>
                <c:pt idx="2200">
                  <c:v>2,197.00</c:v>
                </c:pt>
                <c:pt idx="2201">
                  <c:v>2,197.99</c:v>
                </c:pt>
                <c:pt idx="2202">
                  <c:v>2,199.00</c:v>
                </c:pt>
                <c:pt idx="2203">
                  <c:v>2,200.00</c:v>
                </c:pt>
                <c:pt idx="2204">
                  <c:v>2,200.99</c:v>
                </c:pt>
                <c:pt idx="2205">
                  <c:v>2,201.99</c:v>
                </c:pt>
                <c:pt idx="2206">
                  <c:v>2,203.00</c:v>
                </c:pt>
                <c:pt idx="2207">
                  <c:v>2,204.00</c:v>
                </c:pt>
                <c:pt idx="2208">
                  <c:v>2,204.99</c:v>
                </c:pt>
                <c:pt idx="2209">
                  <c:v>2,206.00</c:v>
                </c:pt>
                <c:pt idx="2210">
                  <c:v>2,207.00</c:v>
                </c:pt>
                <c:pt idx="2211">
                  <c:v>2,208.00</c:v>
                </c:pt>
                <c:pt idx="2212">
                  <c:v>2,208.99</c:v>
                </c:pt>
                <c:pt idx="2213">
                  <c:v>2,210.00</c:v>
                </c:pt>
                <c:pt idx="2214">
                  <c:v>2,211.00</c:v>
                </c:pt>
                <c:pt idx="2215">
                  <c:v>2,211.99</c:v>
                </c:pt>
                <c:pt idx="2216">
                  <c:v>2,212.99</c:v>
                </c:pt>
                <c:pt idx="2217">
                  <c:v>2,214.00</c:v>
                </c:pt>
                <c:pt idx="2218">
                  <c:v>2,215.00</c:v>
                </c:pt>
                <c:pt idx="2219">
                  <c:v>2,215.99</c:v>
                </c:pt>
                <c:pt idx="2220">
                  <c:v>2,217.00</c:v>
                </c:pt>
                <c:pt idx="2221">
                  <c:v>2,218.00</c:v>
                </c:pt>
                <c:pt idx="2222">
                  <c:v>2,219.00</c:v>
                </c:pt>
                <c:pt idx="2223">
                  <c:v>2,219.99</c:v>
                </c:pt>
                <c:pt idx="2224">
                  <c:v>2,221.00</c:v>
                </c:pt>
                <c:pt idx="2225">
                  <c:v>2,222.00</c:v>
                </c:pt>
                <c:pt idx="2226">
                  <c:v>2,222.99</c:v>
                </c:pt>
                <c:pt idx="2227">
                  <c:v>2,224.00</c:v>
                </c:pt>
                <c:pt idx="2228">
                  <c:v>2,225.00</c:v>
                </c:pt>
                <c:pt idx="2229">
                  <c:v>2,226.00</c:v>
                </c:pt>
                <c:pt idx="2230">
                  <c:v>2,226.99</c:v>
                </c:pt>
                <c:pt idx="2231">
                  <c:v>2,228.00</c:v>
                </c:pt>
                <c:pt idx="2232">
                  <c:v>2,229.00</c:v>
                </c:pt>
                <c:pt idx="2233">
                  <c:v>2,230.00</c:v>
                </c:pt>
                <c:pt idx="2234">
                  <c:v>2,230.99</c:v>
                </c:pt>
                <c:pt idx="2235">
                  <c:v>2,232.00</c:v>
                </c:pt>
                <c:pt idx="2236">
                  <c:v>2,233.00</c:v>
                </c:pt>
                <c:pt idx="2237">
                  <c:v>2,233.99</c:v>
                </c:pt>
                <c:pt idx="2238">
                  <c:v>2,235.00</c:v>
                </c:pt>
                <c:pt idx="2239">
                  <c:v>2,236.00</c:v>
                </c:pt>
                <c:pt idx="2240">
                  <c:v>2,237.00</c:v>
                </c:pt>
                <c:pt idx="2241">
                  <c:v>2,237.99</c:v>
                </c:pt>
                <c:pt idx="2242">
                  <c:v>2,239.00</c:v>
                </c:pt>
                <c:pt idx="2243">
                  <c:v>2,240.00</c:v>
                </c:pt>
                <c:pt idx="2244">
                  <c:v>2,240.99</c:v>
                </c:pt>
                <c:pt idx="2245">
                  <c:v>2,241.99</c:v>
                </c:pt>
                <c:pt idx="2246">
                  <c:v>2,243.00</c:v>
                </c:pt>
                <c:pt idx="2247">
                  <c:v>2,244.00</c:v>
                </c:pt>
                <c:pt idx="2248">
                  <c:v>2,244.99</c:v>
                </c:pt>
                <c:pt idx="2249">
                  <c:v>2,246.00</c:v>
                </c:pt>
                <c:pt idx="2250">
                  <c:v>2,247.00</c:v>
                </c:pt>
                <c:pt idx="2251">
                  <c:v>2,248.00</c:v>
                </c:pt>
                <c:pt idx="2252">
                  <c:v>2,248.99</c:v>
                </c:pt>
                <c:pt idx="2253">
                  <c:v>2,250.00</c:v>
                </c:pt>
                <c:pt idx="2254">
                  <c:v>2,251.00</c:v>
                </c:pt>
                <c:pt idx="2255">
                  <c:v>2,252.00</c:v>
                </c:pt>
                <c:pt idx="2256">
                  <c:v>2,252.99</c:v>
                </c:pt>
                <c:pt idx="2257">
                  <c:v>2,253.99</c:v>
                </c:pt>
                <c:pt idx="2258">
                  <c:v>2,255.00</c:v>
                </c:pt>
                <c:pt idx="2259">
                  <c:v>2,256.00</c:v>
                </c:pt>
                <c:pt idx="2260">
                  <c:v>2,256.99</c:v>
                </c:pt>
                <c:pt idx="2261">
                  <c:v>2,257.99</c:v>
                </c:pt>
                <c:pt idx="2262">
                  <c:v>2,259.00</c:v>
                </c:pt>
                <c:pt idx="2263">
                  <c:v>2,260.00</c:v>
                </c:pt>
                <c:pt idx="2264">
                  <c:v>2,260.99</c:v>
                </c:pt>
                <c:pt idx="2265">
                  <c:v>2,262.00</c:v>
                </c:pt>
                <c:pt idx="2266">
                  <c:v>2,263.00</c:v>
                </c:pt>
                <c:pt idx="2267">
                  <c:v>2,264.00</c:v>
                </c:pt>
                <c:pt idx="2268">
                  <c:v>2,264.99</c:v>
                </c:pt>
                <c:pt idx="2269">
                  <c:v>2,266.00</c:v>
                </c:pt>
                <c:pt idx="2270">
                  <c:v>2,267.00</c:v>
                </c:pt>
                <c:pt idx="2271">
                  <c:v>2,268.00</c:v>
                </c:pt>
                <c:pt idx="2272">
                  <c:v>2,268.99</c:v>
                </c:pt>
                <c:pt idx="2273">
                  <c:v>2,270.00</c:v>
                </c:pt>
                <c:pt idx="2274">
                  <c:v>2,271.00</c:v>
                </c:pt>
                <c:pt idx="2275">
                  <c:v>2,271.99</c:v>
                </c:pt>
                <c:pt idx="2276">
                  <c:v>2,272.99</c:v>
                </c:pt>
                <c:pt idx="2277">
                  <c:v>2,274.00</c:v>
                </c:pt>
                <c:pt idx="2278">
                  <c:v>2,275.00</c:v>
                </c:pt>
                <c:pt idx="2279">
                  <c:v>2,275.99</c:v>
                </c:pt>
                <c:pt idx="2280">
                  <c:v>2,276.99</c:v>
                </c:pt>
                <c:pt idx="2281">
                  <c:v>2,278.00</c:v>
                </c:pt>
                <c:pt idx="2282">
                  <c:v>2,279.00</c:v>
                </c:pt>
                <c:pt idx="2283">
                  <c:v>2,280.00</c:v>
                </c:pt>
                <c:pt idx="2284">
                  <c:v>2,280.99</c:v>
                </c:pt>
                <c:pt idx="2285">
                  <c:v>2,282.00</c:v>
                </c:pt>
                <c:pt idx="2286">
                  <c:v>2,283.00</c:v>
                </c:pt>
                <c:pt idx="2287">
                  <c:v>2,283.99</c:v>
                </c:pt>
                <c:pt idx="2288">
                  <c:v>2,284.99</c:v>
                </c:pt>
                <c:pt idx="2289">
                  <c:v>2,286.00</c:v>
                </c:pt>
                <c:pt idx="2290">
                  <c:v>2,287.00</c:v>
                </c:pt>
                <c:pt idx="2291">
                  <c:v>2,287.99</c:v>
                </c:pt>
                <c:pt idx="2292">
                  <c:v>2,288.99</c:v>
                </c:pt>
                <c:pt idx="2293">
                  <c:v>2,290.00</c:v>
                </c:pt>
                <c:pt idx="2294">
                  <c:v>2,291.00</c:v>
                </c:pt>
                <c:pt idx="2295">
                  <c:v>2,291.99</c:v>
                </c:pt>
                <c:pt idx="2296">
                  <c:v>2,292.99</c:v>
                </c:pt>
                <c:pt idx="2297">
                  <c:v>2,294.00</c:v>
                </c:pt>
                <c:pt idx="2298">
                  <c:v>2,295.00</c:v>
                </c:pt>
                <c:pt idx="2299">
                  <c:v>2,295.99</c:v>
                </c:pt>
                <c:pt idx="2300">
                  <c:v>2,296.99</c:v>
                </c:pt>
                <c:pt idx="2301">
                  <c:v>2,298.00</c:v>
                </c:pt>
                <c:pt idx="2302">
                  <c:v>2,299.00</c:v>
                </c:pt>
                <c:pt idx="2303">
                  <c:v>2,299.99</c:v>
                </c:pt>
                <c:pt idx="2304">
                  <c:v>2,300.99</c:v>
                </c:pt>
                <c:pt idx="2305">
                  <c:v>2,302.00</c:v>
                </c:pt>
                <c:pt idx="2306">
                  <c:v>2,303.00</c:v>
                </c:pt>
                <c:pt idx="2307">
                  <c:v>2,303.99</c:v>
                </c:pt>
                <c:pt idx="2308">
                  <c:v>2,305.00</c:v>
                </c:pt>
                <c:pt idx="2309">
                  <c:v>2,306.00</c:v>
                </c:pt>
                <c:pt idx="2310">
                  <c:v>2,307.00</c:v>
                </c:pt>
                <c:pt idx="2311">
                  <c:v>2,307.99</c:v>
                </c:pt>
                <c:pt idx="2312">
                  <c:v>2,309.00</c:v>
                </c:pt>
                <c:pt idx="2313">
                  <c:v>2,310.00</c:v>
                </c:pt>
                <c:pt idx="2314">
                  <c:v>2,311.00</c:v>
                </c:pt>
                <c:pt idx="2315">
                  <c:v>2,311.99</c:v>
                </c:pt>
                <c:pt idx="2316">
                  <c:v>2,313.00</c:v>
                </c:pt>
                <c:pt idx="2317">
                  <c:v>2,314.00</c:v>
                </c:pt>
                <c:pt idx="2318">
                  <c:v>2,315.00</c:v>
                </c:pt>
                <c:pt idx="2319">
                  <c:v>2,315.99</c:v>
                </c:pt>
                <c:pt idx="2320">
                  <c:v>2,317.00</c:v>
                </c:pt>
                <c:pt idx="2321">
                  <c:v>2,318.00</c:v>
                </c:pt>
                <c:pt idx="2322">
                  <c:v>2,319.00</c:v>
                </c:pt>
                <c:pt idx="2323">
                  <c:v>2,319.99</c:v>
                </c:pt>
                <c:pt idx="2324">
                  <c:v>2,321.00</c:v>
                </c:pt>
                <c:pt idx="2325">
                  <c:v>2,322.00</c:v>
                </c:pt>
                <c:pt idx="2326">
                  <c:v>2,323.00</c:v>
                </c:pt>
                <c:pt idx="2327">
                  <c:v>2,323.99</c:v>
                </c:pt>
                <c:pt idx="2328">
                  <c:v>2,325.00</c:v>
                </c:pt>
                <c:pt idx="2329">
                  <c:v>2,326.00</c:v>
                </c:pt>
                <c:pt idx="2330">
                  <c:v>2,327.00</c:v>
                </c:pt>
                <c:pt idx="2331">
                  <c:v>2,327.99</c:v>
                </c:pt>
                <c:pt idx="2332">
                  <c:v>2,329.00</c:v>
                </c:pt>
                <c:pt idx="2333">
                  <c:v>2,330.00</c:v>
                </c:pt>
                <c:pt idx="2334">
                  <c:v>2,331.00</c:v>
                </c:pt>
                <c:pt idx="2335">
                  <c:v>2,331.99</c:v>
                </c:pt>
                <c:pt idx="2336">
                  <c:v>2,333.00</c:v>
                </c:pt>
                <c:pt idx="2337">
                  <c:v>2,334.00</c:v>
                </c:pt>
                <c:pt idx="2338">
                  <c:v>2,335.00</c:v>
                </c:pt>
                <c:pt idx="2339">
                  <c:v>2,335.99</c:v>
                </c:pt>
                <c:pt idx="2340">
                  <c:v>2,337.00</c:v>
                </c:pt>
                <c:pt idx="2341">
                  <c:v>2,338.00</c:v>
                </c:pt>
                <c:pt idx="2342">
                  <c:v>2,339.00</c:v>
                </c:pt>
                <c:pt idx="2343">
                  <c:v>2,339.99</c:v>
                </c:pt>
                <c:pt idx="2344">
                  <c:v>2,341.00</c:v>
                </c:pt>
                <c:pt idx="2345">
                  <c:v>2,342.00</c:v>
                </c:pt>
                <c:pt idx="2346">
                  <c:v>2,343.00</c:v>
                </c:pt>
                <c:pt idx="2347">
                  <c:v>2,343.99</c:v>
                </c:pt>
                <c:pt idx="2348">
                  <c:v>2,345.00</c:v>
                </c:pt>
                <c:pt idx="2349">
                  <c:v>2,346.00</c:v>
                </c:pt>
                <c:pt idx="2350">
                  <c:v>2,346.99</c:v>
                </c:pt>
                <c:pt idx="2351">
                  <c:v>2,347.99</c:v>
                </c:pt>
                <c:pt idx="2352">
                  <c:v>2,349.00</c:v>
                </c:pt>
                <c:pt idx="2353">
                  <c:v>2,350.00</c:v>
                </c:pt>
                <c:pt idx="2354">
                  <c:v>2,350.99</c:v>
                </c:pt>
                <c:pt idx="2355">
                  <c:v>2,351.99</c:v>
                </c:pt>
                <c:pt idx="2356">
                  <c:v>2,353.00</c:v>
                </c:pt>
                <c:pt idx="2357">
                  <c:v>2,354.00</c:v>
                </c:pt>
                <c:pt idx="2358">
                  <c:v>2,354.99</c:v>
                </c:pt>
                <c:pt idx="2359">
                  <c:v>2,356.00</c:v>
                </c:pt>
                <c:pt idx="2360">
                  <c:v>2,357.00</c:v>
                </c:pt>
                <c:pt idx="2361">
                  <c:v>2,358.00</c:v>
                </c:pt>
                <c:pt idx="2362">
                  <c:v>2,358.99</c:v>
                </c:pt>
                <c:pt idx="2363">
                  <c:v>2,360.00</c:v>
                </c:pt>
                <c:pt idx="2364">
                  <c:v>2,361.00</c:v>
                </c:pt>
                <c:pt idx="2365">
                  <c:v>2,361.99</c:v>
                </c:pt>
                <c:pt idx="2366">
                  <c:v>2,362.99</c:v>
                </c:pt>
                <c:pt idx="2367">
                  <c:v>2,364.00</c:v>
                </c:pt>
                <c:pt idx="2368">
                  <c:v>2,365.00</c:v>
                </c:pt>
                <c:pt idx="2369">
                  <c:v>2,365.99</c:v>
                </c:pt>
                <c:pt idx="2370">
                  <c:v>2,366.99</c:v>
                </c:pt>
                <c:pt idx="2371">
                  <c:v>2,368.00</c:v>
                </c:pt>
                <c:pt idx="2372">
                  <c:v>2,369.00</c:v>
                </c:pt>
                <c:pt idx="2373">
                  <c:v>2,370.00</c:v>
                </c:pt>
                <c:pt idx="2374">
                  <c:v>2,370.99</c:v>
                </c:pt>
                <c:pt idx="2375">
                  <c:v>2,372.00</c:v>
                </c:pt>
                <c:pt idx="2376">
                  <c:v>2,373.00</c:v>
                </c:pt>
                <c:pt idx="2377">
                  <c:v>2,374.00</c:v>
                </c:pt>
                <c:pt idx="2378">
                  <c:v>2,374.99</c:v>
                </c:pt>
                <c:pt idx="2379">
                  <c:v>2,376.00</c:v>
                </c:pt>
                <c:pt idx="2380">
                  <c:v>2,377.00</c:v>
                </c:pt>
                <c:pt idx="2381">
                  <c:v>2,378.00</c:v>
                </c:pt>
                <c:pt idx="2382">
                  <c:v>2,378.99</c:v>
                </c:pt>
                <c:pt idx="2383">
                  <c:v>2,380.00</c:v>
                </c:pt>
                <c:pt idx="2384">
                  <c:v>2,381.00</c:v>
                </c:pt>
                <c:pt idx="2385">
                  <c:v>2,381.99</c:v>
                </c:pt>
                <c:pt idx="2386">
                  <c:v>2,383.00</c:v>
                </c:pt>
                <c:pt idx="2387">
                  <c:v>2,384.00</c:v>
                </c:pt>
                <c:pt idx="2388">
                  <c:v>2,385.00</c:v>
                </c:pt>
                <c:pt idx="2389">
                  <c:v>2,385.99</c:v>
                </c:pt>
                <c:pt idx="2390">
                  <c:v>2,387.00</c:v>
                </c:pt>
                <c:pt idx="2391">
                  <c:v>2,388.00</c:v>
                </c:pt>
                <c:pt idx="2392">
                  <c:v>2,389.00</c:v>
                </c:pt>
                <c:pt idx="2393">
                  <c:v>2,389.99</c:v>
                </c:pt>
                <c:pt idx="2394">
                  <c:v>2,391.00</c:v>
                </c:pt>
                <c:pt idx="2395">
                  <c:v>2,392.00</c:v>
                </c:pt>
                <c:pt idx="2396">
                  <c:v>2,393.00</c:v>
                </c:pt>
                <c:pt idx="2397">
                  <c:v>2,393.99</c:v>
                </c:pt>
                <c:pt idx="2398">
                  <c:v>2,395.00</c:v>
                </c:pt>
                <c:pt idx="2399">
                  <c:v>2,396.00</c:v>
                </c:pt>
                <c:pt idx="2400">
                  <c:v>2,397.00</c:v>
                </c:pt>
                <c:pt idx="2401">
                  <c:v>2,397.99</c:v>
                </c:pt>
                <c:pt idx="2402">
                  <c:v>2,399.00</c:v>
                </c:pt>
                <c:pt idx="2403">
                  <c:v>2,400.00</c:v>
                </c:pt>
                <c:pt idx="2404">
                  <c:v>2,400.99</c:v>
                </c:pt>
                <c:pt idx="2405">
                  <c:v>2,401.99</c:v>
                </c:pt>
                <c:pt idx="2406">
                  <c:v>2,403.00</c:v>
                </c:pt>
                <c:pt idx="2407">
                  <c:v>2,404.00</c:v>
                </c:pt>
                <c:pt idx="2408">
                  <c:v>2,404.99</c:v>
                </c:pt>
                <c:pt idx="2409">
                  <c:v>2,405.99</c:v>
                </c:pt>
                <c:pt idx="2410">
                  <c:v>2,407.00</c:v>
                </c:pt>
                <c:pt idx="2411">
                  <c:v>2,408.00</c:v>
                </c:pt>
                <c:pt idx="2412">
                  <c:v>2,408.99</c:v>
                </c:pt>
                <c:pt idx="2413">
                  <c:v>2,410.00</c:v>
                </c:pt>
                <c:pt idx="2414">
                  <c:v>2,411.00</c:v>
                </c:pt>
                <c:pt idx="2415">
                  <c:v>2,412.00</c:v>
                </c:pt>
                <c:pt idx="2416">
                  <c:v>2,412.99</c:v>
                </c:pt>
                <c:pt idx="2417">
                  <c:v>2,414.00</c:v>
                </c:pt>
                <c:pt idx="2418">
                  <c:v>2,415.00</c:v>
                </c:pt>
                <c:pt idx="2419">
                  <c:v>2,416.00</c:v>
                </c:pt>
                <c:pt idx="2420">
                  <c:v>2,416.99</c:v>
                </c:pt>
                <c:pt idx="2421">
                  <c:v>2,418.00</c:v>
                </c:pt>
                <c:pt idx="2422">
                  <c:v>2,419.00</c:v>
                </c:pt>
                <c:pt idx="2423">
                  <c:v>2,419.99</c:v>
                </c:pt>
                <c:pt idx="2424">
                  <c:v>2,420.99</c:v>
                </c:pt>
                <c:pt idx="2425">
                  <c:v>2,422.00</c:v>
                </c:pt>
                <c:pt idx="2426">
                  <c:v>2,423.00</c:v>
                </c:pt>
                <c:pt idx="2427">
                  <c:v>2,423.99</c:v>
                </c:pt>
                <c:pt idx="2428">
                  <c:v>2,425.00</c:v>
                </c:pt>
                <c:pt idx="2429">
                  <c:v>2,426.00</c:v>
                </c:pt>
                <c:pt idx="2430">
                  <c:v>2,427.00</c:v>
                </c:pt>
                <c:pt idx="2431">
                  <c:v>2,427.99</c:v>
                </c:pt>
                <c:pt idx="2432">
                  <c:v>2,429.00</c:v>
                </c:pt>
                <c:pt idx="2433">
                  <c:v>2,430.00</c:v>
                </c:pt>
                <c:pt idx="2434">
                  <c:v>2,430.99</c:v>
                </c:pt>
                <c:pt idx="2435">
                  <c:v>2,431.99</c:v>
                </c:pt>
                <c:pt idx="2436">
                  <c:v>2,433.00</c:v>
                </c:pt>
                <c:pt idx="2437">
                  <c:v>2,434.00</c:v>
                </c:pt>
                <c:pt idx="2438">
                  <c:v>2,434.99</c:v>
                </c:pt>
                <c:pt idx="2439">
                  <c:v>2,436.00</c:v>
                </c:pt>
                <c:pt idx="2440">
                  <c:v>2,437.00</c:v>
                </c:pt>
                <c:pt idx="2441">
                  <c:v>2,438.00</c:v>
                </c:pt>
                <c:pt idx="2442">
                  <c:v>2,438.99</c:v>
                </c:pt>
                <c:pt idx="2443">
                  <c:v>2,440.00</c:v>
                </c:pt>
                <c:pt idx="2444">
                  <c:v>2,441.00</c:v>
                </c:pt>
                <c:pt idx="2445">
                  <c:v>2,441.99</c:v>
                </c:pt>
                <c:pt idx="2446">
                  <c:v>2,443.00</c:v>
                </c:pt>
                <c:pt idx="2447">
                  <c:v>2,444.00</c:v>
                </c:pt>
                <c:pt idx="2448">
                  <c:v>2,445.00</c:v>
                </c:pt>
                <c:pt idx="2449">
                  <c:v>2,445.99</c:v>
                </c:pt>
                <c:pt idx="2450">
                  <c:v>2,447.00</c:v>
                </c:pt>
                <c:pt idx="2451">
                  <c:v>2,448.00</c:v>
                </c:pt>
                <c:pt idx="2452">
                  <c:v>2,448.99</c:v>
                </c:pt>
                <c:pt idx="2453">
                  <c:v>2,449.99</c:v>
                </c:pt>
                <c:pt idx="2454">
                  <c:v>2,451.00</c:v>
                </c:pt>
                <c:pt idx="2455">
                  <c:v>2,452.00</c:v>
                </c:pt>
                <c:pt idx="2456">
                  <c:v>2,452.99</c:v>
                </c:pt>
                <c:pt idx="2457">
                  <c:v>2,454.00</c:v>
                </c:pt>
                <c:pt idx="2458">
                  <c:v>2,455.00</c:v>
                </c:pt>
                <c:pt idx="2459">
                  <c:v>2,456.00</c:v>
                </c:pt>
                <c:pt idx="2460">
                  <c:v>2,456.99</c:v>
                </c:pt>
                <c:pt idx="2461">
                  <c:v>2,458.00</c:v>
                </c:pt>
                <c:pt idx="2462">
                  <c:v>2,459.00</c:v>
                </c:pt>
                <c:pt idx="2463">
                  <c:v>2,459.99</c:v>
                </c:pt>
                <c:pt idx="2464">
                  <c:v>2,460.99</c:v>
                </c:pt>
                <c:pt idx="2465">
                  <c:v>2,462.00</c:v>
                </c:pt>
                <c:pt idx="2466">
                  <c:v>2,463.00</c:v>
                </c:pt>
                <c:pt idx="2467">
                  <c:v>2,463.99</c:v>
                </c:pt>
                <c:pt idx="2468">
                  <c:v>2,465.00</c:v>
                </c:pt>
                <c:pt idx="2469">
                  <c:v>2,466.00</c:v>
                </c:pt>
                <c:pt idx="2470">
                  <c:v>2,467.00</c:v>
                </c:pt>
                <c:pt idx="2471">
                  <c:v>2,467.99</c:v>
                </c:pt>
                <c:pt idx="2472">
                  <c:v>2,469.00</c:v>
                </c:pt>
                <c:pt idx="2473">
                  <c:v>2,470.00</c:v>
                </c:pt>
                <c:pt idx="2474">
                  <c:v>2,470.99</c:v>
                </c:pt>
                <c:pt idx="2475">
                  <c:v>2,471.99</c:v>
                </c:pt>
                <c:pt idx="2476">
                  <c:v>2,473.00</c:v>
                </c:pt>
                <c:pt idx="2477">
                  <c:v>2,474.00</c:v>
                </c:pt>
                <c:pt idx="2478">
                  <c:v>2,475.00</c:v>
                </c:pt>
                <c:pt idx="2479">
                  <c:v>2,475.99</c:v>
                </c:pt>
                <c:pt idx="2480">
                  <c:v>2,476.99</c:v>
                </c:pt>
                <c:pt idx="2481">
                  <c:v>2,478.00</c:v>
                </c:pt>
                <c:pt idx="2482">
                  <c:v>2,479.00</c:v>
                </c:pt>
                <c:pt idx="2483">
                  <c:v>2,479.99</c:v>
                </c:pt>
                <c:pt idx="2484">
                  <c:v>2,481.00</c:v>
                </c:pt>
                <c:pt idx="2485">
                  <c:v>2,482.00</c:v>
                </c:pt>
                <c:pt idx="2486">
                  <c:v>2,483.00</c:v>
                </c:pt>
                <c:pt idx="2487">
                  <c:v>2,483.99</c:v>
                </c:pt>
                <c:pt idx="2488">
                  <c:v>2,485.00</c:v>
                </c:pt>
                <c:pt idx="2489">
                  <c:v>2,486.00</c:v>
                </c:pt>
                <c:pt idx="2490">
                  <c:v>2,486.99</c:v>
                </c:pt>
                <c:pt idx="2491">
                  <c:v>2,487.99</c:v>
                </c:pt>
                <c:pt idx="2492">
                  <c:v>2,489.00</c:v>
                </c:pt>
                <c:pt idx="2493">
                  <c:v>2,490.00</c:v>
                </c:pt>
                <c:pt idx="2494">
                  <c:v>2,490.99</c:v>
                </c:pt>
                <c:pt idx="2495">
                  <c:v>2,492.00</c:v>
                </c:pt>
                <c:pt idx="2496">
                  <c:v>2,493.00</c:v>
                </c:pt>
                <c:pt idx="2497">
                  <c:v>2,493.99</c:v>
                </c:pt>
                <c:pt idx="2498">
                  <c:v>2,494.99</c:v>
                </c:pt>
                <c:pt idx="2499">
                  <c:v>2,496.00</c:v>
                </c:pt>
                <c:pt idx="2500">
                  <c:v>2,497.00</c:v>
                </c:pt>
                <c:pt idx="2501">
                  <c:v>2,497.99</c:v>
                </c:pt>
                <c:pt idx="2502">
                  <c:v>2,499.00</c:v>
                </c:pt>
                <c:pt idx="2503">
                  <c:v>2,500.00</c:v>
                </c:pt>
                <c:pt idx="2504">
                  <c:v>2,501.00</c:v>
                </c:pt>
                <c:pt idx="2505">
                  <c:v>2,501.99</c:v>
                </c:pt>
                <c:pt idx="2506">
                  <c:v>2,502.99</c:v>
                </c:pt>
                <c:pt idx="2507">
                  <c:v>2,504.00</c:v>
                </c:pt>
                <c:pt idx="2508">
                  <c:v>2,505.00</c:v>
                </c:pt>
                <c:pt idx="2509">
                  <c:v>2,505.99</c:v>
                </c:pt>
                <c:pt idx="2510">
                  <c:v>2,507.00</c:v>
                </c:pt>
                <c:pt idx="2511">
                  <c:v>2,508.00</c:v>
                </c:pt>
                <c:pt idx="2512">
                  <c:v>2,509.00</c:v>
                </c:pt>
                <c:pt idx="2513">
                  <c:v>2,509.99</c:v>
                </c:pt>
                <c:pt idx="2514">
                  <c:v>2,511.00</c:v>
                </c:pt>
                <c:pt idx="2515">
                  <c:v>2,512.00</c:v>
                </c:pt>
                <c:pt idx="2516">
                  <c:v>2,512.99</c:v>
                </c:pt>
                <c:pt idx="2517">
                  <c:v>2,513.99</c:v>
                </c:pt>
                <c:pt idx="2518">
                  <c:v>2,515.00</c:v>
                </c:pt>
                <c:pt idx="2519">
                  <c:v>2,516.00</c:v>
                </c:pt>
                <c:pt idx="2520">
                  <c:v>2,516.99</c:v>
                </c:pt>
                <c:pt idx="2521">
                  <c:v>2,518.00</c:v>
                </c:pt>
                <c:pt idx="2522">
                  <c:v>2,519.00</c:v>
                </c:pt>
                <c:pt idx="2523">
                  <c:v>2,520.00</c:v>
                </c:pt>
                <c:pt idx="2524">
                  <c:v>2,520.99</c:v>
                </c:pt>
                <c:pt idx="2525">
                  <c:v>2,522.00</c:v>
                </c:pt>
                <c:pt idx="2526">
                  <c:v>2,523.00</c:v>
                </c:pt>
                <c:pt idx="2527">
                  <c:v>2,524.00</c:v>
                </c:pt>
                <c:pt idx="2528">
                  <c:v>2,524.99</c:v>
                </c:pt>
                <c:pt idx="2529">
                  <c:v>2,526.00</c:v>
                </c:pt>
                <c:pt idx="2530">
                  <c:v>2,527.00</c:v>
                </c:pt>
                <c:pt idx="2531">
                  <c:v>2,528.00</c:v>
                </c:pt>
                <c:pt idx="2532">
                  <c:v>2,528.99</c:v>
                </c:pt>
                <c:pt idx="2533">
                  <c:v>2,530.00</c:v>
                </c:pt>
                <c:pt idx="2534">
                  <c:v>2,531.00</c:v>
                </c:pt>
                <c:pt idx="2535">
                  <c:v>2,531.99</c:v>
                </c:pt>
                <c:pt idx="2536">
                  <c:v>2,533.00</c:v>
                </c:pt>
                <c:pt idx="2537">
                  <c:v>2,534.00</c:v>
                </c:pt>
                <c:pt idx="2538">
                  <c:v>2,535.00</c:v>
                </c:pt>
                <c:pt idx="2539">
                  <c:v>2,535.99</c:v>
                </c:pt>
                <c:pt idx="2540">
                  <c:v>2,537.00</c:v>
                </c:pt>
                <c:pt idx="2541">
                  <c:v>2,538.00</c:v>
                </c:pt>
                <c:pt idx="2542">
                  <c:v>2,538.99</c:v>
                </c:pt>
                <c:pt idx="2543">
                  <c:v>2,539.99</c:v>
                </c:pt>
                <c:pt idx="2544">
                  <c:v>2,541.00</c:v>
                </c:pt>
                <c:pt idx="2545">
                  <c:v>2,542.00</c:v>
                </c:pt>
                <c:pt idx="2546">
                  <c:v>2,542.99</c:v>
                </c:pt>
                <c:pt idx="2547">
                  <c:v>2,544.00</c:v>
                </c:pt>
                <c:pt idx="2548">
                  <c:v>2,545.00</c:v>
                </c:pt>
                <c:pt idx="2549">
                  <c:v>2,546.00</c:v>
                </c:pt>
                <c:pt idx="2550">
                  <c:v>2,546.99</c:v>
                </c:pt>
                <c:pt idx="2551">
                  <c:v>2,548.00</c:v>
                </c:pt>
                <c:pt idx="2552">
                  <c:v>2,549.00</c:v>
                </c:pt>
                <c:pt idx="2553">
                  <c:v>2,550.00</c:v>
                </c:pt>
                <c:pt idx="2554">
                  <c:v>2,550.99</c:v>
                </c:pt>
                <c:pt idx="2555">
                  <c:v>2,552.00</c:v>
                </c:pt>
                <c:pt idx="2556">
                  <c:v>2,553.00</c:v>
                </c:pt>
                <c:pt idx="2557">
                  <c:v>2,554.00</c:v>
                </c:pt>
                <c:pt idx="2558">
                  <c:v>2,554.99</c:v>
                </c:pt>
                <c:pt idx="2559">
                  <c:v>2,556.00</c:v>
                </c:pt>
                <c:pt idx="2560">
                  <c:v>2,557.00</c:v>
                </c:pt>
                <c:pt idx="2561">
                  <c:v>2,557.99</c:v>
                </c:pt>
                <c:pt idx="2562">
                  <c:v>2,558.99</c:v>
                </c:pt>
                <c:pt idx="2563">
                  <c:v>2,560.00</c:v>
                </c:pt>
                <c:pt idx="2564">
                  <c:v>2,561.00</c:v>
                </c:pt>
                <c:pt idx="2565">
                  <c:v>2,561.99</c:v>
                </c:pt>
                <c:pt idx="2566">
                  <c:v>2,563.00</c:v>
                </c:pt>
                <c:pt idx="2567">
                  <c:v>2,564.00</c:v>
                </c:pt>
                <c:pt idx="2568">
                  <c:v>2,565.00</c:v>
                </c:pt>
                <c:pt idx="2569">
                  <c:v>2,565.99</c:v>
                </c:pt>
                <c:pt idx="2570">
                  <c:v>2,567.00</c:v>
                </c:pt>
                <c:pt idx="2571">
                  <c:v>2,568.00</c:v>
                </c:pt>
                <c:pt idx="2572">
                  <c:v>2,569.00</c:v>
                </c:pt>
                <c:pt idx="2573">
                  <c:v>2,569.99</c:v>
                </c:pt>
                <c:pt idx="2574">
                  <c:v>2,571.00</c:v>
                </c:pt>
                <c:pt idx="2575">
                  <c:v>2,572.00</c:v>
                </c:pt>
                <c:pt idx="2576">
                  <c:v>2,572.99</c:v>
                </c:pt>
                <c:pt idx="2577">
                  <c:v>2,573.99</c:v>
                </c:pt>
                <c:pt idx="2578">
                  <c:v>2,575.00</c:v>
                </c:pt>
                <c:pt idx="2579">
                  <c:v>2,576.00</c:v>
                </c:pt>
                <c:pt idx="2580">
                  <c:v>2,576.99</c:v>
                </c:pt>
                <c:pt idx="2581">
                  <c:v>2,578.00</c:v>
                </c:pt>
                <c:pt idx="2582">
                  <c:v>2,579.00</c:v>
                </c:pt>
                <c:pt idx="2583">
                  <c:v>2,580.00</c:v>
                </c:pt>
                <c:pt idx="2584">
                  <c:v>2,580.99</c:v>
                </c:pt>
                <c:pt idx="2585">
                  <c:v>2,582.00</c:v>
                </c:pt>
                <c:pt idx="2586">
                  <c:v>2,583.00</c:v>
                </c:pt>
                <c:pt idx="2587">
                  <c:v>2,583.99</c:v>
                </c:pt>
                <c:pt idx="2588">
                  <c:v>2,585.00</c:v>
                </c:pt>
                <c:pt idx="2589">
                  <c:v>2,586.00</c:v>
                </c:pt>
                <c:pt idx="2590">
                  <c:v>2,587.00</c:v>
                </c:pt>
                <c:pt idx="2591">
                  <c:v>2,587.99</c:v>
                </c:pt>
                <c:pt idx="2592">
                  <c:v>2,589.00</c:v>
                </c:pt>
                <c:pt idx="2593">
                  <c:v>2,590.00</c:v>
                </c:pt>
                <c:pt idx="2594">
                  <c:v>2,591.00</c:v>
                </c:pt>
                <c:pt idx="2595">
                  <c:v>2,591.99</c:v>
                </c:pt>
                <c:pt idx="2596">
                  <c:v>2,593.00</c:v>
                </c:pt>
                <c:pt idx="2597">
                  <c:v>2,594.00</c:v>
                </c:pt>
                <c:pt idx="2598">
                  <c:v>2,594.99</c:v>
                </c:pt>
                <c:pt idx="2599">
                  <c:v>2,596.00</c:v>
                </c:pt>
                <c:pt idx="2600">
                  <c:v>2,597.00</c:v>
                </c:pt>
                <c:pt idx="2601">
                  <c:v>2,598.00</c:v>
                </c:pt>
                <c:pt idx="2602">
                  <c:v>2,598.99</c:v>
                </c:pt>
                <c:pt idx="2603">
                  <c:v>2,600.00</c:v>
                </c:pt>
                <c:pt idx="2604">
                  <c:v>2,601.00</c:v>
                </c:pt>
                <c:pt idx="2605">
                  <c:v>2,602.00</c:v>
                </c:pt>
                <c:pt idx="2606">
                  <c:v>2,602.99</c:v>
                </c:pt>
                <c:pt idx="2607">
                  <c:v>2,604.00</c:v>
                </c:pt>
                <c:pt idx="2608">
                  <c:v>2,605.00</c:v>
                </c:pt>
                <c:pt idx="2609">
                  <c:v>2,606.00</c:v>
                </c:pt>
                <c:pt idx="2610">
                  <c:v>2,606.99</c:v>
                </c:pt>
                <c:pt idx="2611">
                  <c:v>2,608.00</c:v>
                </c:pt>
                <c:pt idx="2612">
                  <c:v>2,609.00</c:v>
                </c:pt>
                <c:pt idx="2613">
                  <c:v>2,609.99</c:v>
                </c:pt>
                <c:pt idx="2614">
                  <c:v>2,611.00</c:v>
                </c:pt>
                <c:pt idx="2615">
                  <c:v>2,612.00</c:v>
                </c:pt>
                <c:pt idx="2616">
                  <c:v>2,613.00</c:v>
                </c:pt>
                <c:pt idx="2617">
                  <c:v>2,613.99</c:v>
                </c:pt>
                <c:pt idx="2618">
                  <c:v>2,615.00</c:v>
                </c:pt>
                <c:pt idx="2619">
                  <c:v>2,616.00</c:v>
                </c:pt>
                <c:pt idx="2620">
                  <c:v>2,616.99</c:v>
                </c:pt>
                <c:pt idx="2621">
                  <c:v>2,617.99</c:v>
                </c:pt>
                <c:pt idx="2622">
                  <c:v>2,619.00</c:v>
                </c:pt>
                <c:pt idx="2623">
                  <c:v>2,620.00</c:v>
                </c:pt>
                <c:pt idx="2624">
                  <c:v>2,620.99</c:v>
                </c:pt>
                <c:pt idx="2625">
                  <c:v>2,622.00</c:v>
                </c:pt>
                <c:pt idx="2626">
                  <c:v>2,623.00</c:v>
                </c:pt>
                <c:pt idx="2627">
                  <c:v>2,624.00</c:v>
                </c:pt>
                <c:pt idx="2628">
                  <c:v>2,624.99</c:v>
                </c:pt>
                <c:pt idx="2629">
                  <c:v>2,626.00</c:v>
                </c:pt>
                <c:pt idx="2630">
                  <c:v>2,627.00</c:v>
                </c:pt>
                <c:pt idx="2631">
                  <c:v>2,627.99</c:v>
                </c:pt>
                <c:pt idx="2632">
                  <c:v>2,629.00</c:v>
                </c:pt>
                <c:pt idx="2633">
                  <c:v>2,630.00</c:v>
                </c:pt>
                <c:pt idx="2634">
                  <c:v>2,631.00</c:v>
                </c:pt>
                <c:pt idx="2635">
                  <c:v>2,631.99</c:v>
                </c:pt>
                <c:pt idx="2636">
                  <c:v>2,633.00</c:v>
                </c:pt>
                <c:pt idx="2637">
                  <c:v>2,634.00</c:v>
                </c:pt>
                <c:pt idx="2638">
                  <c:v>2,635.00</c:v>
                </c:pt>
                <c:pt idx="2639">
                  <c:v>2,635.99</c:v>
                </c:pt>
                <c:pt idx="2640">
                  <c:v>2,637.00</c:v>
                </c:pt>
                <c:pt idx="2641">
                  <c:v>2,638.00</c:v>
                </c:pt>
                <c:pt idx="2642">
                  <c:v>2,638.99</c:v>
                </c:pt>
                <c:pt idx="2643">
                  <c:v>2,640.00</c:v>
                </c:pt>
                <c:pt idx="2644">
                  <c:v>2,641.00</c:v>
                </c:pt>
                <c:pt idx="2645">
                  <c:v>2,642.00</c:v>
                </c:pt>
                <c:pt idx="2646">
                  <c:v>2,642.99</c:v>
                </c:pt>
                <c:pt idx="2647">
                  <c:v>2,644.00</c:v>
                </c:pt>
                <c:pt idx="2648">
                  <c:v>2,645.00</c:v>
                </c:pt>
                <c:pt idx="2649">
                  <c:v>2,645.99</c:v>
                </c:pt>
                <c:pt idx="2650">
                  <c:v>2,646.99</c:v>
                </c:pt>
                <c:pt idx="2651">
                  <c:v>2,648.00</c:v>
                </c:pt>
                <c:pt idx="2652">
                  <c:v>2,649.00</c:v>
                </c:pt>
                <c:pt idx="2653">
                  <c:v>2,649.99</c:v>
                </c:pt>
                <c:pt idx="2654">
                  <c:v>2,651.00</c:v>
                </c:pt>
                <c:pt idx="2655">
                  <c:v>2,652.00</c:v>
                </c:pt>
                <c:pt idx="2656">
                  <c:v>2,653.00</c:v>
                </c:pt>
                <c:pt idx="2657">
                  <c:v>2,653.99</c:v>
                </c:pt>
                <c:pt idx="2658">
                  <c:v>2,655.00</c:v>
                </c:pt>
                <c:pt idx="2659">
                  <c:v>2,656.00</c:v>
                </c:pt>
                <c:pt idx="2660">
                  <c:v>2,656.99</c:v>
                </c:pt>
                <c:pt idx="2661">
                  <c:v>2,657.99</c:v>
                </c:pt>
                <c:pt idx="2662">
                  <c:v>2,659.00</c:v>
                </c:pt>
                <c:pt idx="2663">
                  <c:v>2,660.00</c:v>
                </c:pt>
                <c:pt idx="2664">
                  <c:v>2,660.99</c:v>
                </c:pt>
                <c:pt idx="2665">
                  <c:v>2,662.00</c:v>
                </c:pt>
              </c:strCache>
            </c:strRef>
          </c:xVal>
          <c:yVal>
            <c:numRef>
              <c:f>'9-27-2022 9-24-04 AM'!$B$2:$B$2667</c:f>
              <c:numCache>
                <c:formatCode>General</c:formatCode>
                <c:ptCount val="2666"/>
                <c:pt idx="0">
                  <c:v>71.658193999999995</c:v>
                </c:pt>
                <c:pt idx="1">
                  <c:v>71.673637999999997</c:v>
                </c:pt>
                <c:pt idx="2">
                  <c:v>71.677381999999994</c:v>
                </c:pt>
                <c:pt idx="3">
                  <c:v>71.672306000000006</c:v>
                </c:pt>
                <c:pt idx="4">
                  <c:v>71.610494000000003</c:v>
                </c:pt>
                <c:pt idx="5">
                  <c:v>71.609576000000004</c:v>
                </c:pt>
                <c:pt idx="6">
                  <c:v>71.606353999999996</c:v>
                </c:pt>
                <c:pt idx="7">
                  <c:v>71.588875999999999</c:v>
                </c:pt>
                <c:pt idx="8">
                  <c:v>71.594762000000003</c:v>
                </c:pt>
                <c:pt idx="9">
                  <c:v>71.578543999999994</c:v>
                </c:pt>
                <c:pt idx="10">
                  <c:v>71.578688</c:v>
                </c:pt>
                <c:pt idx="11">
                  <c:v>71.602304000000004</c:v>
                </c:pt>
                <c:pt idx="12">
                  <c:v>71.628637999999995</c:v>
                </c:pt>
                <c:pt idx="13">
                  <c:v>71.683520000000001</c:v>
                </c:pt>
                <c:pt idx="14">
                  <c:v>71.779765999999995</c:v>
                </c:pt>
                <c:pt idx="15">
                  <c:v>71.918942000000001</c:v>
                </c:pt>
                <c:pt idx="16">
                  <c:v>72.087494000000007</c:v>
                </c:pt>
                <c:pt idx="17">
                  <c:v>72.275558000000004</c:v>
                </c:pt>
                <c:pt idx="18">
                  <c:v>72.517945999999995</c:v>
                </c:pt>
                <c:pt idx="19">
                  <c:v>72.792770000000004</c:v>
                </c:pt>
                <c:pt idx="20">
                  <c:v>73.084280000000007</c:v>
                </c:pt>
                <c:pt idx="21">
                  <c:v>73.405507999999998</c:v>
                </c:pt>
                <c:pt idx="22">
                  <c:v>73.746824000000004</c:v>
                </c:pt>
                <c:pt idx="23">
                  <c:v>74.090804000000006</c:v>
                </c:pt>
                <c:pt idx="24">
                  <c:v>74.465311999999997</c:v>
                </c:pt>
                <c:pt idx="25">
                  <c:v>74.833466000000001</c:v>
                </c:pt>
                <c:pt idx="26">
                  <c:v>75.203744</c:v>
                </c:pt>
                <c:pt idx="27">
                  <c:v>75.623251999999994</c:v>
                </c:pt>
                <c:pt idx="28">
                  <c:v>76.032787999999996</c:v>
                </c:pt>
                <c:pt idx="29">
                  <c:v>76.443889999999996</c:v>
                </c:pt>
                <c:pt idx="30">
                  <c:v>76.856846000000004</c:v>
                </c:pt>
                <c:pt idx="31">
                  <c:v>77.272195999999994</c:v>
                </c:pt>
                <c:pt idx="32">
                  <c:v>77.699714</c:v>
                </c:pt>
                <c:pt idx="33">
                  <c:v>78.099097999999998</c:v>
                </c:pt>
                <c:pt idx="34">
                  <c:v>78.486727999999999</c:v>
                </c:pt>
                <c:pt idx="35">
                  <c:v>78.892033999999995</c:v>
                </c:pt>
                <c:pt idx="36">
                  <c:v>79.305080000000004</c:v>
                </c:pt>
                <c:pt idx="37">
                  <c:v>79.740697999999995</c:v>
                </c:pt>
                <c:pt idx="38">
                  <c:v>80.203010000000006</c:v>
                </c:pt>
                <c:pt idx="39">
                  <c:v>80.655044000000004</c:v>
                </c:pt>
                <c:pt idx="40">
                  <c:v>81.108103999999997</c:v>
                </c:pt>
                <c:pt idx="41">
                  <c:v>81.558014</c:v>
                </c:pt>
                <c:pt idx="42">
                  <c:v>81.990247999999994</c:v>
                </c:pt>
                <c:pt idx="43">
                  <c:v>82.398560000000003</c:v>
                </c:pt>
                <c:pt idx="44">
                  <c:v>82.852556000000007</c:v>
                </c:pt>
                <c:pt idx="45">
                  <c:v>83.287238000000002</c:v>
                </c:pt>
                <c:pt idx="46">
                  <c:v>83.701148000000003</c:v>
                </c:pt>
                <c:pt idx="47">
                  <c:v>84.090866000000005</c:v>
                </c:pt>
                <c:pt idx="48">
                  <c:v>84.504487999999995</c:v>
                </c:pt>
                <c:pt idx="49">
                  <c:v>84.875522000000004</c:v>
                </c:pt>
                <c:pt idx="50">
                  <c:v>85.240579999999994</c:v>
                </c:pt>
                <c:pt idx="51">
                  <c:v>85.626679999999993</c:v>
                </c:pt>
                <c:pt idx="52">
                  <c:v>86.022878000000006</c:v>
                </c:pt>
                <c:pt idx="53">
                  <c:v>86.446039999999996</c:v>
                </c:pt>
                <c:pt idx="54">
                  <c:v>86.885996000000006</c:v>
                </c:pt>
                <c:pt idx="55">
                  <c:v>87.289627999999993</c:v>
                </c:pt>
                <c:pt idx="56">
                  <c:v>87.680065999999997</c:v>
                </c:pt>
                <c:pt idx="57">
                  <c:v>88.052071999999995</c:v>
                </c:pt>
                <c:pt idx="58">
                  <c:v>88.401128</c:v>
                </c:pt>
                <c:pt idx="59">
                  <c:v>88.747466000000003</c:v>
                </c:pt>
                <c:pt idx="60">
                  <c:v>89.039767999999995</c:v>
                </c:pt>
                <c:pt idx="61">
                  <c:v>89.276594000000003</c:v>
                </c:pt>
                <c:pt idx="62">
                  <c:v>89.555809999999994</c:v>
                </c:pt>
                <c:pt idx="63">
                  <c:v>89.863429999999994</c:v>
                </c:pt>
                <c:pt idx="64">
                  <c:v>90.158054000000007</c:v>
                </c:pt>
                <c:pt idx="65">
                  <c:v>90.485708000000002</c:v>
                </c:pt>
                <c:pt idx="66">
                  <c:v>90.840631999999999</c:v>
                </c:pt>
                <c:pt idx="67">
                  <c:v>91.185187999999997</c:v>
                </c:pt>
                <c:pt idx="68">
                  <c:v>91.543694000000002</c:v>
                </c:pt>
                <c:pt idx="69">
                  <c:v>91.925312000000005</c:v>
                </c:pt>
                <c:pt idx="70">
                  <c:v>92.278886</c:v>
                </c:pt>
                <c:pt idx="71">
                  <c:v>92.607224000000002</c:v>
                </c:pt>
                <c:pt idx="72">
                  <c:v>92.926832000000005</c:v>
                </c:pt>
                <c:pt idx="73">
                  <c:v>93.244028</c:v>
                </c:pt>
                <c:pt idx="74">
                  <c:v>93.585037999999997</c:v>
                </c:pt>
                <c:pt idx="75">
                  <c:v>93.932618000000005</c:v>
                </c:pt>
                <c:pt idx="76">
                  <c:v>94.245673999999994</c:v>
                </c:pt>
                <c:pt idx="77">
                  <c:v>94.519363999999996</c:v>
                </c:pt>
                <c:pt idx="78">
                  <c:v>94.757341999999994</c:v>
                </c:pt>
                <c:pt idx="79">
                  <c:v>95.021528000000004</c:v>
                </c:pt>
                <c:pt idx="80">
                  <c:v>95.327635999999998</c:v>
                </c:pt>
                <c:pt idx="81">
                  <c:v>95.669150000000002</c:v>
                </c:pt>
                <c:pt idx="82">
                  <c:v>95.994572000000005</c:v>
                </c:pt>
                <c:pt idx="83">
                  <c:v>96.345067999999998</c:v>
                </c:pt>
                <c:pt idx="84">
                  <c:v>96.700928000000005</c:v>
                </c:pt>
                <c:pt idx="85">
                  <c:v>96.999026000000001</c:v>
                </c:pt>
                <c:pt idx="86">
                  <c:v>97.328227999999996</c:v>
                </c:pt>
                <c:pt idx="87">
                  <c:v>97.681082000000004</c:v>
                </c:pt>
                <c:pt idx="88">
                  <c:v>98.016962000000007</c:v>
                </c:pt>
                <c:pt idx="89">
                  <c:v>98.337254000000001</c:v>
                </c:pt>
                <c:pt idx="90">
                  <c:v>98.592782</c:v>
                </c:pt>
                <c:pt idx="91">
                  <c:v>98.793589999999995</c:v>
                </c:pt>
                <c:pt idx="92">
                  <c:v>98.997062</c:v>
                </c:pt>
                <c:pt idx="93">
                  <c:v>99.191066000000006</c:v>
                </c:pt>
                <c:pt idx="94">
                  <c:v>99.406058000000002</c:v>
                </c:pt>
                <c:pt idx="95">
                  <c:v>99.670423999999997</c:v>
                </c:pt>
                <c:pt idx="96">
                  <c:v>99.944023999999999</c:v>
                </c:pt>
                <c:pt idx="97">
                  <c:v>100.201784</c:v>
                </c:pt>
                <c:pt idx="98">
                  <c:v>100.464512</c:v>
                </c:pt>
                <c:pt idx="99">
                  <c:v>100.740668</c:v>
                </c:pt>
                <c:pt idx="100">
                  <c:v>101.04186199999999</c:v>
                </c:pt>
                <c:pt idx="101">
                  <c:v>101.32631600000001</c:v>
                </c:pt>
                <c:pt idx="102">
                  <c:v>101.562026</c:v>
                </c:pt>
                <c:pt idx="103">
                  <c:v>101.799752</c:v>
                </c:pt>
                <c:pt idx="104">
                  <c:v>102.07013000000001</c:v>
                </c:pt>
                <c:pt idx="105">
                  <c:v>102.36846199999999</c:v>
                </c:pt>
                <c:pt idx="106">
                  <c:v>102.654482</c:v>
                </c:pt>
                <c:pt idx="107">
                  <c:v>102.91031599999999</c:v>
                </c:pt>
                <c:pt idx="108">
                  <c:v>103.139438</c:v>
                </c:pt>
                <c:pt idx="109">
                  <c:v>103.407692</c:v>
                </c:pt>
                <c:pt idx="110">
                  <c:v>103.658558</c:v>
                </c:pt>
                <c:pt idx="111">
                  <c:v>103.89425</c:v>
                </c:pt>
                <c:pt idx="112">
                  <c:v>104.118656</c:v>
                </c:pt>
                <c:pt idx="113">
                  <c:v>104.36378000000001</c:v>
                </c:pt>
                <c:pt idx="114">
                  <c:v>104.612414</c:v>
                </c:pt>
                <c:pt idx="115">
                  <c:v>104.84141</c:v>
                </c:pt>
                <c:pt idx="116">
                  <c:v>105.035612</c:v>
                </c:pt>
                <c:pt idx="117">
                  <c:v>105.271304</c:v>
                </c:pt>
                <c:pt idx="118">
                  <c:v>105.52946</c:v>
                </c:pt>
                <c:pt idx="119">
                  <c:v>105.73282399999999</c:v>
                </c:pt>
                <c:pt idx="120">
                  <c:v>105.92513599999999</c:v>
                </c:pt>
                <c:pt idx="121">
                  <c:v>106.12083199999999</c:v>
                </c:pt>
                <c:pt idx="122">
                  <c:v>106.296368</c:v>
                </c:pt>
                <c:pt idx="123">
                  <c:v>106.517804</c:v>
                </c:pt>
                <c:pt idx="124">
                  <c:v>106.773674</c:v>
                </c:pt>
                <c:pt idx="125">
                  <c:v>107.03031799999999</c:v>
                </c:pt>
                <c:pt idx="126">
                  <c:v>107.196944</c:v>
                </c:pt>
                <c:pt idx="127">
                  <c:v>107.341016</c:v>
                </c:pt>
                <c:pt idx="128">
                  <c:v>107.47895</c:v>
                </c:pt>
                <c:pt idx="129">
                  <c:v>107.616524</c:v>
                </c:pt>
                <c:pt idx="130">
                  <c:v>107.870216</c:v>
                </c:pt>
                <c:pt idx="131">
                  <c:v>108.11903</c:v>
                </c:pt>
                <c:pt idx="132">
                  <c:v>108.31703</c:v>
                </c:pt>
                <c:pt idx="133">
                  <c:v>108.44020399999999</c:v>
                </c:pt>
                <c:pt idx="134">
                  <c:v>108.516362</c:v>
                </c:pt>
                <c:pt idx="135">
                  <c:v>108.59853200000001</c:v>
                </c:pt>
                <c:pt idx="136">
                  <c:v>108.702932</c:v>
                </c:pt>
                <c:pt idx="137">
                  <c:v>108.852026</c:v>
                </c:pt>
                <c:pt idx="138">
                  <c:v>109.11446599999999</c:v>
                </c:pt>
                <c:pt idx="139">
                  <c:v>109.40261</c:v>
                </c:pt>
                <c:pt idx="140">
                  <c:v>109.66226</c:v>
                </c:pt>
                <c:pt idx="141">
                  <c:v>109.90634</c:v>
                </c:pt>
                <c:pt idx="142">
                  <c:v>110.106302</c:v>
                </c:pt>
                <c:pt idx="143">
                  <c:v>110.26994000000001</c:v>
                </c:pt>
                <c:pt idx="144">
                  <c:v>110.43104</c:v>
                </c:pt>
                <c:pt idx="145">
                  <c:v>110.61082399999999</c:v>
                </c:pt>
                <c:pt idx="146">
                  <c:v>110.802542</c:v>
                </c:pt>
                <c:pt idx="147">
                  <c:v>110.928056</c:v>
                </c:pt>
                <c:pt idx="148">
                  <c:v>111.00884000000001</c:v>
                </c:pt>
                <c:pt idx="149">
                  <c:v>111.055154</c:v>
                </c:pt>
                <c:pt idx="150">
                  <c:v>111.05893399999999</c:v>
                </c:pt>
                <c:pt idx="151">
                  <c:v>111.00091999999999</c:v>
                </c:pt>
                <c:pt idx="152">
                  <c:v>111.03377</c:v>
                </c:pt>
                <c:pt idx="153">
                  <c:v>111.204716</c:v>
                </c:pt>
                <c:pt idx="154">
                  <c:v>111.40120400000001</c:v>
                </c:pt>
                <c:pt idx="155">
                  <c:v>111.60424399999999</c:v>
                </c:pt>
                <c:pt idx="156">
                  <c:v>111.79947199999999</c:v>
                </c:pt>
                <c:pt idx="157">
                  <c:v>112.035956</c:v>
                </c:pt>
                <c:pt idx="158">
                  <c:v>112.327124</c:v>
                </c:pt>
                <c:pt idx="159">
                  <c:v>112.62504199999999</c:v>
                </c:pt>
                <c:pt idx="160">
                  <c:v>112.861436</c:v>
                </c:pt>
                <c:pt idx="161">
                  <c:v>113.01940399999999</c:v>
                </c:pt>
                <c:pt idx="162">
                  <c:v>113.26703000000001</c:v>
                </c:pt>
                <c:pt idx="163">
                  <c:v>113.57882600000001</c:v>
                </c:pt>
                <c:pt idx="164">
                  <c:v>113.812754</c:v>
                </c:pt>
                <c:pt idx="165">
                  <c:v>113.998892</c:v>
                </c:pt>
                <c:pt idx="166">
                  <c:v>114.1538</c:v>
                </c:pt>
                <c:pt idx="167">
                  <c:v>114.288566</c:v>
                </c:pt>
                <c:pt idx="168">
                  <c:v>114.478268</c:v>
                </c:pt>
                <c:pt idx="169">
                  <c:v>114.677474</c:v>
                </c:pt>
                <c:pt idx="170">
                  <c:v>114.883358</c:v>
                </c:pt>
                <c:pt idx="171">
                  <c:v>115.11041</c:v>
                </c:pt>
                <c:pt idx="172">
                  <c:v>115.319714</c:v>
                </c:pt>
                <c:pt idx="173">
                  <c:v>115.50353</c:v>
                </c:pt>
                <c:pt idx="174">
                  <c:v>115.693754</c:v>
                </c:pt>
                <c:pt idx="175">
                  <c:v>115.88991799999999</c:v>
                </c:pt>
                <c:pt idx="176">
                  <c:v>116.058848</c:v>
                </c:pt>
                <c:pt idx="177">
                  <c:v>116.210894</c:v>
                </c:pt>
                <c:pt idx="178">
                  <c:v>116.376008</c:v>
                </c:pt>
                <c:pt idx="179">
                  <c:v>116.582756</c:v>
                </c:pt>
                <c:pt idx="180">
                  <c:v>116.783456</c:v>
                </c:pt>
                <c:pt idx="181">
                  <c:v>116.92200200000001</c:v>
                </c:pt>
                <c:pt idx="182">
                  <c:v>116.96937800000001</c:v>
                </c:pt>
                <c:pt idx="183">
                  <c:v>116.971502</c:v>
                </c:pt>
                <c:pt idx="184">
                  <c:v>117.01085</c:v>
                </c:pt>
                <c:pt idx="185">
                  <c:v>117.126194</c:v>
                </c:pt>
                <c:pt idx="186">
                  <c:v>117.372434</c:v>
                </c:pt>
                <c:pt idx="187">
                  <c:v>117.64153399999999</c:v>
                </c:pt>
                <c:pt idx="188">
                  <c:v>117.8753</c:v>
                </c:pt>
                <c:pt idx="189">
                  <c:v>118.13001800000001</c:v>
                </c:pt>
                <c:pt idx="190">
                  <c:v>118.364306</c:v>
                </c:pt>
                <c:pt idx="191">
                  <c:v>118.560326</c:v>
                </c:pt>
                <c:pt idx="192">
                  <c:v>118.791194</c:v>
                </c:pt>
                <c:pt idx="193">
                  <c:v>119.031548</c:v>
                </c:pt>
                <c:pt idx="194">
                  <c:v>119.246954</c:v>
                </c:pt>
                <c:pt idx="195">
                  <c:v>119.45798600000001</c:v>
                </c:pt>
                <c:pt idx="196">
                  <c:v>119.689556</c:v>
                </c:pt>
                <c:pt idx="197">
                  <c:v>119.92595</c:v>
                </c:pt>
                <c:pt idx="198">
                  <c:v>120.104798</c:v>
                </c:pt>
                <c:pt idx="199">
                  <c:v>120.227486</c:v>
                </c:pt>
                <c:pt idx="200">
                  <c:v>120.329852</c:v>
                </c:pt>
                <c:pt idx="201">
                  <c:v>120.422534</c:v>
                </c:pt>
                <c:pt idx="202">
                  <c:v>120.51293</c:v>
                </c:pt>
                <c:pt idx="203">
                  <c:v>120.57533599999999</c:v>
                </c:pt>
                <c:pt idx="204">
                  <c:v>120.62924599999999</c:v>
                </c:pt>
                <c:pt idx="205">
                  <c:v>120.677432</c:v>
                </c:pt>
                <c:pt idx="206">
                  <c:v>120.778628</c:v>
                </c:pt>
                <c:pt idx="207">
                  <c:v>120.922466</c:v>
                </c:pt>
                <c:pt idx="208">
                  <c:v>121.09514</c:v>
                </c:pt>
                <c:pt idx="209">
                  <c:v>121.24176799999999</c:v>
                </c:pt>
                <c:pt idx="210">
                  <c:v>121.404236</c:v>
                </c:pt>
                <c:pt idx="211">
                  <c:v>121.56857599999999</c:v>
                </c:pt>
                <c:pt idx="212">
                  <c:v>121.75424599999999</c:v>
                </c:pt>
                <c:pt idx="213">
                  <c:v>121.954442</c:v>
                </c:pt>
                <c:pt idx="214">
                  <c:v>122.16336800000001</c:v>
                </c:pt>
                <c:pt idx="215">
                  <c:v>122.35123400000001</c:v>
                </c:pt>
                <c:pt idx="216">
                  <c:v>122.43714799999999</c:v>
                </c:pt>
                <c:pt idx="217">
                  <c:v>122.51852599999999</c:v>
                </c:pt>
                <c:pt idx="218">
                  <c:v>122.69739199999999</c:v>
                </c:pt>
                <c:pt idx="219">
                  <c:v>122.881046</c:v>
                </c:pt>
                <c:pt idx="220">
                  <c:v>123.01948400000001</c:v>
                </c:pt>
                <c:pt idx="221">
                  <c:v>123.16676</c:v>
                </c:pt>
                <c:pt idx="222">
                  <c:v>123.357956</c:v>
                </c:pt>
                <c:pt idx="223">
                  <c:v>123.60029</c:v>
                </c:pt>
                <c:pt idx="224">
                  <c:v>123.82547</c:v>
                </c:pt>
                <c:pt idx="225">
                  <c:v>124.01088799999999</c:v>
                </c:pt>
                <c:pt idx="226">
                  <c:v>124.21913000000001</c:v>
                </c:pt>
                <c:pt idx="227">
                  <c:v>124.39909400000001</c:v>
                </c:pt>
                <c:pt idx="228">
                  <c:v>124.51855999999999</c:v>
                </c:pt>
                <c:pt idx="229">
                  <c:v>124.60919</c:v>
                </c:pt>
                <c:pt idx="230">
                  <c:v>124.762298</c:v>
                </c:pt>
                <c:pt idx="231">
                  <c:v>124.991096</c:v>
                </c:pt>
                <c:pt idx="232">
                  <c:v>125.19872599999999</c:v>
                </c:pt>
                <c:pt idx="233">
                  <c:v>125.35948399999999</c:v>
                </c:pt>
                <c:pt idx="234">
                  <c:v>125.492018</c:v>
                </c:pt>
                <c:pt idx="235">
                  <c:v>125.618594</c:v>
                </c:pt>
                <c:pt idx="236">
                  <c:v>125.747276</c:v>
                </c:pt>
                <c:pt idx="237">
                  <c:v>125.897306</c:v>
                </c:pt>
                <c:pt idx="238">
                  <c:v>126.092444</c:v>
                </c:pt>
                <c:pt idx="239">
                  <c:v>126.24908000000001</c:v>
                </c:pt>
                <c:pt idx="240">
                  <c:v>126.380588</c:v>
                </c:pt>
                <c:pt idx="241">
                  <c:v>126.43584799999999</c:v>
                </c:pt>
                <c:pt idx="242">
                  <c:v>126.515714</c:v>
                </c:pt>
                <c:pt idx="243">
                  <c:v>126.64319</c:v>
                </c:pt>
                <c:pt idx="244">
                  <c:v>126.75228799999999</c:v>
                </c:pt>
                <c:pt idx="245">
                  <c:v>126.842108</c:v>
                </c:pt>
                <c:pt idx="246">
                  <c:v>126.95846</c:v>
                </c:pt>
                <c:pt idx="247">
                  <c:v>127.045598</c:v>
                </c:pt>
                <c:pt idx="248">
                  <c:v>127.102676</c:v>
                </c:pt>
                <c:pt idx="249">
                  <c:v>127.090796</c:v>
                </c:pt>
                <c:pt idx="250">
                  <c:v>127.07328200000001</c:v>
                </c:pt>
                <c:pt idx="251">
                  <c:v>127.20650000000001</c:v>
                </c:pt>
                <c:pt idx="252">
                  <c:v>127.40107999999999</c:v>
                </c:pt>
                <c:pt idx="253">
                  <c:v>127.488164</c:v>
                </c:pt>
                <c:pt idx="254">
                  <c:v>127.523804</c:v>
                </c:pt>
                <c:pt idx="255">
                  <c:v>127.632164</c:v>
                </c:pt>
                <c:pt idx="256">
                  <c:v>127.842386</c:v>
                </c:pt>
                <c:pt idx="257">
                  <c:v>127.983452</c:v>
                </c:pt>
                <c:pt idx="258">
                  <c:v>128.06582</c:v>
                </c:pt>
                <c:pt idx="259">
                  <c:v>128.21252000000001</c:v>
                </c:pt>
                <c:pt idx="260">
                  <c:v>128.338268</c:v>
                </c:pt>
                <c:pt idx="261">
                  <c:v>128.44270399999999</c:v>
                </c:pt>
                <c:pt idx="262">
                  <c:v>128.54816600000001</c:v>
                </c:pt>
                <c:pt idx="263">
                  <c:v>128.659154</c:v>
                </c:pt>
                <c:pt idx="264">
                  <c:v>128.75342000000001</c:v>
                </c:pt>
                <c:pt idx="265">
                  <c:v>128.865758</c:v>
                </c:pt>
                <c:pt idx="266">
                  <c:v>129.00201799999999</c:v>
                </c:pt>
                <c:pt idx="267">
                  <c:v>129.14733200000001</c:v>
                </c:pt>
                <c:pt idx="268">
                  <c:v>129.294104</c:v>
                </c:pt>
                <c:pt idx="269">
                  <c:v>129.391538</c:v>
                </c:pt>
                <c:pt idx="270">
                  <c:v>129.42456799999999</c:v>
                </c:pt>
                <c:pt idx="271">
                  <c:v>129.40710799999999</c:v>
                </c:pt>
                <c:pt idx="272">
                  <c:v>129.355232</c:v>
                </c:pt>
                <c:pt idx="273">
                  <c:v>129.30909800000001</c:v>
                </c:pt>
                <c:pt idx="274">
                  <c:v>129.39214999999999</c:v>
                </c:pt>
                <c:pt idx="275">
                  <c:v>129.46875800000001</c:v>
                </c:pt>
                <c:pt idx="276">
                  <c:v>129.56082799999999</c:v>
                </c:pt>
                <c:pt idx="277">
                  <c:v>129.78458599999999</c:v>
                </c:pt>
                <c:pt idx="278">
                  <c:v>129.93432799999999</c:v>
                </c:pt>
                <c:pt idx="279">
                  <c:v>130.088066</c:v>
                </c:pt>
                <c:pt idx="280">
                  <c:v>130.17363800000001</c:v>
                </c:pt>
                <c:pt idx="281">
                  <c:v>130.27400600000001</c:v>
                </c:pt>
                <c:pt idx="282">
                  <c:v>130.48271600000001</c:v>
                </c:pt>
                <c:pt idx="283">
                  <c:v>130.66347200000001</c:v>
                </c:pt>
                <c:pt idx="284">
                  <c:v>130.84224800000001</c:v>
                </c:pt>
                <c:pt idx="285">
                  <c:v>131.00117</c:v>
                </c:pt>
                <c:pt idx="286">
                  <c:v>131.09082799999999</c:v>
                </c:pt>
                <c:pt idx="287">
                  <c:v>131.195786</c:v>
                </c:pt>
                <c:pt idx="288">
                  <c:v>131.36612</c:v>
                </c:pt>
                <c:pt idx="289">
                  <c:v>131.60112799999999</c:v>
                </c:pt>
                <c:pt idx="290">
                  <c:v>131.78849</c:v>
                </c:pt>
                <c:pt idx="291">
                  <c:v>131.90728999999999</c:v>
                </c:pt>
                <c:pt idx="292">
                  <c:v>131.98960400000001</c:v>
                </c:pt>
                <c:pt idx="293">
                  <c:v>132.109196</c:v>
                </c:pt>
                <c:pt idx="294">
                  <c:v>132.345662</c:v>
                </c:pt>
                <c:pt idx="295">
                  <c:v>132.508814</c:v>
                </c:pt>
                <c:pt idx="296">
                  <c:v>132.68958799999999</c:v>
                </c:pt>
                <c:pt idx="297">
                  <c:v>132.84649400000001</c:v>
                </c:pt>
                <c:pt idx="298">
                  <c:v>132.93577400000001</c:v>
                </c:pt>
                <c:pt idx="299">
                  <c:v>133.103894</c:v>
                </c:pt>
                <c:pt idx="300">
                  <c:v>133.30535</c:v>
                </c:pt>
                <c:pt idx="301">
                  <c:v>133.40083999999999</c:v>
                </c:pt>
                <c:pt idx="302">
                  <c:v>133.41945200000001</c:v>
                </c:pt>
                <c:pt idx="303">
                  <c:v>133.47211999999999</c:v>
                </c:pt>
                <c:pt idx="304">
                  <c:v>133.66495399999999</c:v>
                </c:pt>
                <c:pt idx="305">
                  <c:v>133.88577799999999</c:v>
                </c:pt>
                <c:pt idx="306">
                  <c:v>134.06944999999999</c:v>
                </c:pt>
                <c:pt idx="307">
                  <c:v>134.22331399999999</c:v>
                </c:pt>
                <c:pt idx="308">
                  <c:v>134.35858400000001</c:v>
                </c:pt>
                <c:pt idx="309">
                  <c:v>134.51251999999999</c:v>
                </c:pt>
                <c:pt idx="310">
                  <c:v>134.66924599999999</c:v>
                </c:pt>
                <c:pt idx="311">
                  <c:v>134.81893400000001</c:v>
                </c:pt>
                <c:pt idx="312">
                  <c:v>134.989304</c:v>
                </c:pt>
                <c:pt idx="313">
                  <c:v>135.13344799999999</c:v>
                </c:pt>
                <c:pt idx="314">
                  <c:v>135.29323400000001</c:v>
                </c:pt>
                <c:pt idx="315">
                  <c:v>135.48831799999999</c:v>
                </c:pt>
                <c:pt idx="316">
                  <c:v>135.55950799999999</c:v>
                </c:pt>
                <c:pt idx="317">
                  <c:v>135.64216400000001</c:v>
                </c:pt>
                <c:pt idx="318">
                  <c:v>135.779684</c:v>
                </c:pt>
                <c:pt idx="319">
                  <c:v>135.818276</c:v>
                </c:pt>
                <c:pt idx="320">
                  <c:v>135.78020599999999</c:v>
                </c:pt>
                <c:pt idx="321">
                  <c:v>135.76542800000001</c:v>
                </c:pt>
                <c:pt idx="322">
                  <c:v>135.79145600000001</c:v>
                </c:pt>
                <c:pt idx="323">
                  <c:v>135.85389799999999</c:v>
                </c:pt>
                <c:pt idx="324">
                  <c:v>135.89873600000001</c:v>
                </c:pt>
                <c:pt idx="325">
                  <c:v>135.96425600000001</c:v>
                </c:pt>
                <c:pt idx="326">
                  <c:v>136.07608999999999</c:v>
                </c:pt>
                <c:pt idx="327">
                  <c:v>136.19121799999999</c:v>
                </c:pt>
                <c:pt idx="328">
                  <c:v>136.42739599999999</c:v>
                </c:pt>
                <c:pt idx="329">
                  <c:v>136.64138</c:v>
                </c:pt>
                <c:pt idx="330">
                  <c:v>136.81821199999999</c:v>
                </c:pt>
                <c:pt idx="331">
                  <c:v>136.99319</c:v>
                </c:pt>
                <c:pt idx="332">
                  <c:v>137.11472599999999</c:v>
                </c:pt>
                <c:pt idx="333">
                  <c:v>137.15007800000001</c:v>
                </c:pt>
                <c:pt idx="334">
                  <c:v>137.25507200000001</c:v>
                </c:pt>
                <c:pt idx="335">
                  <c:v>137.370002</c:v>
                </c:pt>
                <c:pt idx="336">
                  <c:v>137.49664999999999</c:v>
                </c:pt>
                <c:pt idx="337">
                  <c:v>137.658074</c:v>
                </c:pt>
                <c:pt idx="338">
                  <c:v>137.768486</c:v>
                </c:pt>
                <c:pt idx="339">
                  <c:v>137.75208799999999</c:v>
                </c:pt>
                <c:pt idx="340">
                  <c:v>137.78157200000001</c:v>
                </c:pt>
                <c:pt idx="341">
                  <c:v>137.90937199999999</c:v>
                </c:pt>
                <c:pt idx="342">
                  <c:v>138.07759999999999</c:v>
                </c:pt>
                <c:pt idx="343">
                  <c:v>138.180902</c:v>
                </c:pt>
                <c:pt idx="344">
                  <c:v>138.254504</c:v>
                </c:pt>
                <c:pt idx="345">
                  <c:v>138.301232</c:v>
                </c:pt>
                <c:pt idx="346">
                  <c:v>138.33892399999999</c:v>
                </c:pt>
                <c:pt idx="347">
                  <c:v>138.42168799999999</c:v>
                </c:pt>
                <c:pt idx="348">
                  <c:v>138.52545799999999</c:v>
                </c:pt>
                <c:pt idx="349">
                  <c:v>138.642584</c:v>
                </c:pt>
                <c:pt idx="350">
                  <c:v>138.75657799999999</c:v>
                </c:pt>
                <c:pt idx="351">
                  <c:v>138.916472</c:v>
                </c:pt>
                <c:pt idx="352">
                  <c:v>139.06832</c:v>
                </c:pt>
                <c:pt idx="353">
                  <c:v>139.130888</c:v>
                </c:pt>
                <c:pt idx="354">
                  <c:v>139.16058799999999</c:v>
                </c:pt>
                <c:pt idx="355">
                  <c:v>139.25062399999999</c:v>
                </c:pt>
                <c:pt idx="356">
                  <c:v>139.31466800000001</c:v>
                </c:pt>
                <c:pt idx="357">
                  <c:v>139.31562199999999</c:v>
                </c:pt>
                <c:pt idx="358">
                  <c:v>139.38287</c:v>
                </c:pt>
                <c:pt idx="359">
                  <c:v>139.57176200000001</c:v>
                </c:pt>
                <c:pt idx="360">
                  <c:v>139.73698400000001</c:v>
                </c:pt>
                <c:pt idx="361">
                  <c:v>139.80846199999999</c:v>
                </c:pt>
                <c:pt idx="362">
                  <c:v>139.93475000000001</c:v>
                </c:pt>
                <c:pt idx="363">
                  <c:v>140.06748200000001</c:v>
                </c:pt>
                <c:pt idx="364">
                  <c:v>140.10693800000001</c:v>
                </c:pt>
                <c:pt idx="365">
                  <c:v>140.174654</c:v>
                </c:pt>
                <c:pt idx="366">
                  <c:v>140.30038400000001</c:v>
                </c:pt>
                <c:pt idx="367">
                  <c:v>140.433008</c:v>
                </c:pt>
                <c:pt idx="368">
                  <c:v>140.61633800000001</c:v>
                </c:pt>
                <c:pt idx="369">
                  <c:v>140.82729800000001</c:v>
                </c:pt>
                <c:pt idx="370">
                  <c:v>140.98974799999999</c:v>
                </c:pt>
                <c:pt idx="371">
                  <c:v>141.08075600000001</c:v>
                </c:pt>
                <c:pt idx="372">
                  <c:v>141.16026199999999</c:v>
                </c:pt>
                <c:pt idx="373">
                  <c:v>141.28485800000001</c:v>
                </c:pt>
                <c:pt idx="374">
                  <c:v>141.42005599999999</c:v>
                </c:pt>
                <c:pt idx="375">
                  <c:v>141.48177799999999</c:v>
                </c:pt>
                <c:pt idx="376">
                  <c:v>141.59352200000001</c:v>
                </c:pt>
                <c:pt idx="377">
                  <c:v>141.672956</c:v>
                </c:pt>
                <c:pt idx="378">
                  <c:v>141.74798000000001</c:v>
                </c:pt>
                <c:pt idx="379">
                  <c:v>141.87536600000001</c:v>
                </c:pt>
                <c:pt idx="380">
                  <c:v>141.985544</c:v>
                </c:pt>
                <c:pt idx="381">
                  <c:v>142.135628</c:v>
                </c:pt>
                <c:pt idx="382">
                  <c:v>142.29643999999999</c:v>
                </c:pt>
                <c:pt idx="383">
                  <c:v>142.44299599999999</c:v>
                </c:pt>
                <c:pt idx="384">
                  <c:v>142.65123800000001</c:v>
                </c:pt>
                <c:pt idx="385">
                  <c:v>142.81500199999999</c:v>
                </c:pt>
                <c:pt idx="386">
                  <c:v>142.86014599999999</c:v>
                </c:pt>
                <c:pt idx="387">
                  <c:v>142.84893199999999</c:v>
                </c:pt>
                <c:pt idx="388">
                  <c:v>142.86525800000001</c:v>
                </c:pt>
                <c:pt idx="389">
                  <c:v>142.91699</c:v>
                </c:pt>
                <c:pt idx="390">
                  <c:v>143.02281199999999</c:v>
                </c:pt>
                <c:pt idx="391">
                  <c:v>143.07222200000001</c:v>
                </c:pt>
                <c:pt idx="392">
                  <c:v>143.10143600000001</c:v>
                </c:pt>
                <c:pt idx="393">
                  <c:v>143.08376000000001</c:v>
                </c:pt>
                <c:pt idx="394">
                  <c:v>143.08147399999999</c:v>
                </c:pt>
                <c:pt idx="395">
                  <c:v>143.16252800000001</c:v>
                </c:pt>
                <c:pt idx="396">
                  <c:v>143.33730800000001</c:v>
                </c:pt>
                <c:pt idx="397">
                  <c:v>143.56590800000001</c:v>
                </c:pt>
                <c:pt idx="398">
                  <c:v>143.80007000000001</c:v>
                </c:pt>
                <c:pt idx="399">
                  <c:v>143.95902799999999</c:v>
                </c:pt>
                <c:pt idx="400">
                  <c:v>144.01702399999999</c:v>
                </c:pt>
                <c:pt idx="401">
                  <c:v>144.010346</c:v>
                </c:pt>
                <c:pt idx="402">
                  <c:v>143.94286399999999</c:v>
                </c:pt>
                <c:pt idx="403">
                  <c:v>143.990906</c:v>
                </c:pt>
                <c:pt idx="404">
                  <c:v>144.16394</c:v>
                </c:pt>
                <c:pt idx="405">
                  <c:v>144.244292</c:v>
                </c:pt>
                <c:pt idx="406">
                  <c:v>144.24529999999999</c:v>
                </c:pt>
                <c:pt idx="407">
                  <c:v>144.31249399999999</c:v>
                </c:pt>
                <c:pt idx="408">
                  <c:v>144.38053400000001</c:v>
                </c:pt>
                <c:pt idx="409">
                  <c:v>144.47541200000001</c:v>
                </c:pt>
                <c:pt idx="410">
                  <c:v>144.71204</c:v>
                </c:pt>
                <c:pt idx="411">
                  <c:v>144.86883800000001</c:v>
                </c:pt>
                <c:pt idx="412">
                  <c:v>145.03065799999999</c:v>
                </c:pt>
                <c:pt idx="413">
                  <c:v>145.25027600000001</c:v>
                </c:pt>
                <c:pt idx="414">
                  <c:v>145.40221399999999</c:v>
                </c:pt>
                <c:pt idx="415">
                  <c:v>145.530068</c:v>
                </c:pt>
                <c:pt idx="416">
                  <c:v>145.71771799999999</c:v>
                </c:pt>
                <c:pt idx="417">
                  <c:v>145.78707199999999</c:v>
                </c:pt>
                <c:pt idx="418">
                  <c:v>145.83525800000001</c:v>
                </c:pt>
                <c:pt idx="419">
                  <c:v>145.91062400000001</c:v>
                </c:pt>
                <c:pt idx="420">
                  <c:v>145.99392800000001</c:v>
                </c:pt>
                <c:pt idx="421">
                  <c:v>146.14899800000001</c:v>
                </c:pt>
                <c:pt idx="422">
                  <c:v>146.34831199999999</c:v>
                </c:pt>
                <c:pt idx="423">
                  <c:v>146.548832</c:v>
                </c:pt>
                <c:pt idx="424">
                  <c:v>146.66117</c:v>
                </c:pt>
                <c:pt idx="425">
                  <c:v>146.669072</c:v>
                </c:pt>
                <c:pt idx="426">
                  <c:v>146.58162799999999</c:v>
                </c:pt>
                <c:pt idx="427">
                  <c:v>146.581682</c:v>
                </c:pt>
                <c:pt idx="428">
                  <c:v>146.75723600000001</c:v>
                </c:pt>
                <c:pt idx="429">
                  <c:v>146.85771199999999</c:v>
                </c:pt>
                <c:pt idx="430">
                  <c:v>146.92328599999999</c:v>
                </c:pt>
                <c:pt idx="431">
                  <c:v>147.06822199999999</c:v>
                </c:pt>
                <c:pt idx="432">
                  <c:v>147.22638799999999</c:v>
                </c:pt>
                <c:pt idx="433">
                  <c:v>147.37450999999999</c:v>
                </c:pt>
                <c:pt idx="434">
                  <c:v>147.47639000000001</c:v>
                </c:pt>
                <c:pt idx="435">
                  <c:v>147.57240200000001</c:v>
                </c:pt>
                <c:pt idx="436">
                  <c:v>147.63173</c:v>
                </c:pt>
                <c:pt idx="437">
                  <c:v>147.60833</c:v>
                </c:pt>
                <c:pt idx="438">
                  <c:v>147.518708</c:v>
                </c:pt>
                <c:pt idx="439">
                  <c:v>147.510572</c:v>
                </c:pt>
                <c:pt idx="440">
                  <c:v>147.636932</c:v>
                </c:pt>
                <c:pt idx="441">
                  <c:v>147.80543</c:v>
                </c:pt>
                <c:pt idx="442">
                  <c:v>147.954452</c:v>
                </c:pt>
                <c:pt idx="443">
                  <c:v>148.116344</c:v>
                </c:pt>
                <c:pt idx="444">
                  <c:v>148.38105200000001</c:v>
                </c:pt>
                <c:pt idx="445">
                  <c:v>148.68721400000001</c:v>
                </c:pt>
                <c:pt idx="446">
                  <c:v>148.81186400000001</c:v>
                </c:pt>
                <c:pt idx="447">
                  <c:v>148.63357400000001</c:v>
                </c:pt>
                <c:pt idx="448">
                  <c:v>148.47465199999999</c:v>
                </c:pt>
                <c:pt idx="449">
                  <c:v>148.459622</c:v>
                </c:pt>
                <c:pt idx="450">
                  <c:v>148.540694</c:v>
                </c:pt>
                <c:pt idx="451">
                  <c:v>148.70037199999999</c:v>
                </c:pt>
                <c:pt idx="452">
                  <c:v>148.84494799999999</c:v>
                </c:pt>
                <c:pt idx="453">
                  <c:v>149.02842200000001</c:v>
                </c:pt>
                <c:pt idx="454">
                  <c:v>149.22872599999999</c:v>
                </c:pt>
                <c:pt idx="455">
                  <c:v>149.41336999999999</c:v>
                </c:pt>
                <c:pt idx="456">
                  <c:v>149.57585599999999</c:v>
                </c:pt>
                <c:pt idx="457">
                  <c:v>149.76226399999999</c:v>
                </c:pt>
                <c:pt idx="458">
                  <c:v>149.88178400000001</c:v>
                </c:pt>
                <c:pt idx="459">
                  <c:v>149.904428</c:v>
                </c:pt>
                <c:pt idx="460">
                  <c:v>149.86862600000001</c:v>
                </c:pt>
                <c:pt idx="461">
                  <c:v>149.862146</c:v>
                </c:pt>
                <c:pt idx="462">
                  <c:v>149.901296</c:v>
                </c:pt>
                <c:pt idx="463">
                  <c:v>149.93403799999999</c:v>
                </c:pt>
                <c:pt idx="464">
                  <c:v>149.975132</c:v>
                </c:pt>
                <c:pt idx="465">
                  <c:v>150.04894999999999</c:v>
                </c:pt>
                <c:pt idx="466">
                  <c:v>150.169442</c:v>
                </c:pt>
                <c:pt idx="467">
                  <c:v>150.1781</c:v>
                </c:pt>
                <c:pt idx="468">
                  <c:v>150.118538</c:v>
                </c:pt>
                <c:pt idx="469">
                  <c:v>150.08624599999999</c:v>
                </c:pt>
                <c:pt idx="470">
                  <c:v>150.10493</c:v>
                </c:pt>
                <c:pt idx="471">
                  <c:v>150.18069199999999</c:v>
                </c:pt>
                <c:pt idx="472">
                  <c:v>150.185282</c:v>
                </c:pt>
                <c:pt idx="473">
                  <c:v>150.151802</c:v>
                </c:pt>
                <c:pt idx="474">
                  <c:v>150.15307999999999</c:v>
                </c:pt>
                <c:pt idx="475">
                  <c:v>150.21314599999999</c:v>
                </c:pt>
                <c:pt idx="476">
                  <c:v>150.37710799999999</c:v>
                </c:pt>
                <c:pt idx="477">
                  <c:v>150.57543200000001</c:v>
                </c:pt>
                <c:pt idx="478">
                  <c:v>150.7775</c:v>
                </c:pt>
                <c:pt idx="479">
                  <c:v>150.904076</c:v>
                </c:pt>
                <c:pt idx="480">
                  <c:v>150.95825600000001</c:v>
                </c:pt>
                <c:pt idx="481">
                  <c:v>151.026152</c:v>
                </c:pt>
                <c:pt idx="482">
                  <c:v>151.10799800000001</c:v>
                </c:pt>
                <c:pt idx="483">
                  <c:v>151.180736</c:v>
                </c:pt>
                <c:pt idx="484">
                  <c:v>151.338596</c:v>
                </c:pt>
                <c:pt idx="485">
                  <c:v>151.52347399999999</c:v>
                </c:pt>
                <c:pt idx="486">
                  <c:v>151.65098599999999</c:v>
                </c:pt>
                <c:pt idx="487">
                  <c:v>151.75680800000001</c:v>
                </c:pt>
                <c:pt idx="488">
                  <c:v>151.921796</c:v>
                </c:pt>
                <c:pt idx="489">
                  <c:v>152.14956799999999</c:v>
                </c:pt>
                <c:pt idx="490">
                  <c:v>152.36187799999999</c:v>
                </c:pt>
                <c:pt idx="491">
                  <c:v>152.49975800000001</c:v>
                </c:pt>
                <c:pt idx="492">
                  <c:v>152.62601000000001</c:v>
                </c:pt>
                <c:pt idx="493">
                  <c:v>152.72468599999999</c:v>
                </c:pt>
                <c:pt idx="494">
                  <c:v>152.76749000000001</c:v>
                </c:pt>
                <c:pt idx="495">
                  <c:v>152.83140800000001</c:v>
                </c:pt>
                <c:pt idx="496">
                  <c:v>152.93526800000001</c:v>
                </c:pt>
                <c:pt idx="497">
                  <c:v>153.10495399999999</c:v>
                </c:pt>
                <c:pt idx="498">
                  <c:v>153.22694000000001</c:v>
                </c:pt>
                <c:pt idx="499">
                  <c:v>153.32387</c:v>
                </c:pt>
                <c:pt idx="500">
                  <c:v>153.49220600000001</c:v>
                </c:pt>
                <c:pt idx="501">
                  <c:v>153.65181200000001</c:v>
                </c:pt>
                <c:pt idx="502">
                  <c:v>153.758804</c:v>
                </c:pt>
                <c:pt idx="503">
                  <c:v>153.83174</c:v>
                </c:pt>
                <c:pt idx="504">
                  <c:v>153.90188599999999</c:v>
                </c:pt>
                <c:pt idx="505">
                  <c:v>153.93455599999999</c:v>
                </c:pt>
                <c:pt idx="506">
                  <c:v>154.03100000000001</c:v>
                </c:pt>
                <c:pt idx="507">
                  <c:v>154.13748799999999</c:v>
                </c:pt>
                <c:pt idx="508">
                  <c:v>154.134446</c:v>
                </c:pt>
                <c:pt idx="509">
                  <c:v>154.156856</c:v>
                </c:pt>
                <c:pt idx="510">
                  <c:v>154.09815800000001</c:v>
                </c:pt>
                <c:pt idx="511">
                  <c:v>154.084802</c:v>
                </c:pt>
                <c:pt idx="512">
                  <c:v>154.177592</c:v>
                </c:pt>
                <c:pt idx="513">
                  <c:v>154.39533800000001</c:v>
                </c:pt>
                <c:pt idx="514">
                  <c:v>154.62762799999999</c:v>
                </c:pt>
                <c:pt idx="515">
                  <c:v>154.780574</c:v>
                </c:pt>
                <c:pt idx="516">
                  <c:v>154.899158</c:v>
                </c:pt>
                <c:pt idx="517">
                  <c:v>154.917518</c:v>
                </c:pt>
                <c:pt idx="518">
                  <c:v>155.00852599999999</c:v>
                </c:pt>
                <c:pt idx="519">
                  <c:v>155.14899800000001</c:v>
                </c:pt>
                <c:pt idx="520">
                  <c:v>155.26468399999999</c:v>
                </c:pt>
                <c:pt idx="521">
                  <c:v>155.33855600000001</c:v>
                </c:pt>
                <c:pt idx="522">
                  <c:v>155.333696</c:v>
                </c:pt>
                <c:pt idx="523">
                  <c:v>155.282882</c:v>
                </c:pt>
                <c:pt idx="524">
                  <c:v>155.21673200000001</c:v>
                </c:pt>
                <c:pt idx="525">
                  <c:v>155.20380800000001</c:v>
                </c:pt>
                <c:pt idx="526">
                  <c:v>155.263892</c:v>
                </c:pt>
                <c:pt idx="527">
                  <c:v>155.36561</c:v>
                </c:pt>
                <c:pt idx="528">
                  <c:v>155.394464</c:v>
                </c:pt>
                <c:pt idx="529">
                  <c:v>155.37257600000001</c:v>
                </c:pt>
                <c:pt idx="530">
                  <c:v>155.37932599999999</c:v>
                </c:pt>
                <c:pt idx="531">
                  <c:v>155.50926799999999</c:v>
                </c:pt>
                <c:pt idx="532">
                  <c:v>155.69663</c:v>
                </c:pt>
                <c:pt idx="533">
                  <c:v>155.84034199999999</c:v>
                </c:pt>
                <c:pt idx="534">
                  <c:v>156.04100600000001</c:v>
                </c:pt>
                <c:pt idx="535">
                  <c:v>156.26098400000001</c:v>
                </c:pt>
                <c:pt idx="536">
                  <c:v>156.356582</c:v>
                </c:pt>
                <c:pt idx="537">
                  <c:v>156.40390400000001</c:v>
                </c:pt>
                <c:pt idx="538">
                  <c:v>156.54099199999999</c:v>
                </c:pt>
                <c:pt idx="539">
                  <c:v>156.78521599999999</c:v>
                </c:pt>
                <c:pt idx="540">
                  <c:v>157.07539399999999</c:v>
                </c:pt>
                <c:pt idx="541">
                  <c:v>157.15905799999999</c:v>
                </c:pt>
                <c:pt idx="542">
                  <c:v>157.22816</c:v>
                </c:pt>
                <c:pt idx="543">
                  <c:v>157.390322</c:v>
                </c:pt>
                <c:pt idx="544">
                  <c:v>157.62783200000001</c:v>
                </c:pt>
                <c:pt idx="545">
                  <c:v>157.79854399999999</c:v>
                </c:pt>
                <c:pt idx="546">
                  <c:v>157.85963599999999</c:v>
                </c:pt>
                <c:pt idx="547">
                  <c:v>157.900262</c:v>
                </c:pt>
                <c:pt idx="548">
                  <c:v>157.920692</c:v>
                </c:pt>
                <c:pt idx="549">
                  <c:v>157.872344</c:v>
                </c:pt>
                <c:pt idx="550">
                  <c:v>157.749134</c:v>
                </c:pt>
                <c:pt idx="551">
                  <c:v>157.67245399999999</c:v>
                </c:pt>
                <c:pt idx="552">
                  <c:v>157.732268</c:v>
                </c:pt>
                <c:pt idx="553">
                  <c:v>157.838504</c:v>
                </c:pt>
                <c:pt idx="554">
                  <c:v>157.98241400000001</c:v>
                </c:pt>
                <c:pt idx="555">
                  <c:v>158.09725399999999</c:v>
                </c:pt>
                <c:pt idx="556">
                  <c:v>158.12070800000001</c:v>
                </c:pt>
                <c:pt idx="557">
                  <c:v>158.09041400000001</c:v>
                </c:pt>
                <c:pt idx="558">
                  <c:v>158.045558</c:v>
                </c:pt>
                <c:pt idx="559">
                  <c:v>158.00720000000001</c:v>
                </c:pt>
                <c:pt idx="560">
                  <c:v>158.00640799999999</c:v>
                </c:pt>
                <c:pt idx="561">
                  <c:v>158.11645999999999</c:v>
                </c:pt>
                <c:pt idx="562">
                  <c:v>158.318186</c:v>
                </c:pt>
                <c:pt idx="563">
                  <c:v>158.55637999999999</c:v>
                </c:pt>
                <c:pt idx="564">
                  <c:v>158.77936399999999</c:v>
                </c:pt>
                <c:pt idx="565">
                  <c:v>158.99395999999999</c:v>
                </c:pt>
                <c:pt idx="566">
                  <c:v>159.187118</c:v>
                </c:pt>
                <c:pt idx="567">
                  <c:v>159.32314400000001</c:v>
                </c:pt>
                <c:pt idx="568">
                  <c:v>159.44466199999999</c:v>
                </c:pt>
                <c:pt idx="569">
                  <c:v>159.58326199999999</c:v>
                </c:pt>
                <c:pt idx="570">
                  <c:v>159.79964000000001</c:v>
                </c:pt>
                <c:pt idx="571">
                  <c:v>159.93591799999999</c:v>
                </c:pt>
                <c:pt idx="572">
                  <c:v>160.01311999999999</c:v>
                </c:pt>
                <c:pt idx="573">
                  <c:v>160.17301399999999</c:v>
                </c:pt>
                <c:pt idx="574">
                  <c:v>160.33983799999999</c:v>
                </c:pt>
                <c:pt idx="575">
                  <c:v>160.48014800000001</c:v>
                </c:pt>
                <c:pt idx="576">
                  <c:v>160.613888</c:v>
                </c:pt>
                <c:pt idx="577">
                  <c:v>160.72487599999999</c:v>
                </c:pt>
                <c:pt idx="578">
                  <c:v>160.783232</c:v>
                </c:pt>
                <c:pt idx="579">
                  <c:v>160.81266199999999</c:v>
                </c:pt>
                <c:pt idx="580">
                  <c:v>160.89528200000001</c:v>
                </c:pt>
                <c:pt idx="581">
                  <c:v>161.07692</c:v>
                </c:pt>
                <c:pt idx="582">
                  <c:v>161.27672000000001</c:v>
                </c:pt>
                <c:pt idx="583">
                  <c:v>161.45074399999999</c:v>
                </c:pt>
                <c:pt idx="584">
                  <c:v>161.52341000000001</c:v>
                </c:pt>
                <c:pt idx="585">
                  <c:v>161.42815400000001</c:v>
                </c:pt>
                <c:pt idx="586">
                  <c:v>161.21514199999999</c:v>
                </c:pt>
                <c:pt idx="587">
                  <c:v>161.187566</c:v>
                </c:pt>
                <c:pt idx="588">
                  <c:v>161.20036400000001</c:v>
                </c:pt>
                <c:pt idx="589">
                  <c:v>161.203262</c:v>
                </c:pt>
                <c:pt idx="590">
                  <c:v>161.30499800000001</c:v>
                </c:pt>
                <c:pt idx="591">
                  <c:v>161.51608400000001</c:v>
                </c:pt>
                <c:pt idx="592">
                  <c:v>161.746376</c:v>
                </c:pt>
                <c:pt idx="593">
                  <c:v>161.98469600000001</c:v>
                </c:pt>
                <c:pt idx="594">
                  <c:v>162.18928399999999</c:v>
                </c:pt>
                <c:pt idx="595">
                  <c:v>162.16849400000001</c:v>
                </c:pt>
                <c:pt idx="596">
                  <c:v>162.14138600000001</c:v>
                </c:pt>
                <c:pt idx="597">
                  <c:v>162.12680599999999</c:v>
                </c:pt>
                <c:pt idx="598">
                  <c:v>162.03496999999999</c:v>
                </c:pt>
                <c:pt idx="599">
                  <c:v>162.01912999999999</c:v>
                </c:pt>
                <c:pt idx="600">
                  <c:v>162.107564</c:v>
                </c:pt>
                <c:pt idx="601">
                  <c:v>162.300578</c:v>
                </c:pt>
                <c:pt idx="602">
                  <c:v>162.54517999999999</c:v>
                </c:pt>
                <c:pt idx="603">
                  <c:v>162.79302200000001</c:v>
                </c:pt>
                <c:pt idx="604">
                  <c:v>163.01440400000001</c:v>
                </c:pt>
                <c:pt idx="605">
                  <c:v>163.14673999999999</c:v>
                </c:pt>
                <c:pt idx="606">
                  <c:v>163.23809</c:v>
                </c:pt>
                <c:pt idx="607">
                  <c:v>163.33327399999999</c:v>
                </c:pt>
                <c:pt idx="608">
                  <c:v>163.348376</c:v>
                </c:pt>
                <c:pt idx="609">
                  <c:v>163.310846</c:v>
                </c:pt>
                <c:pt idx="610">
                  <c:v>163.22630000000001</c:v>
                </c:pt>
                <c:pt idx="611">
                  <c:v>163.162004</c:v>
                </c:pt>
                <c:pt idx="612">
                  <c:v>163.04417599999999</c:v>
                </c:pt>
                <c:pt idx="613">
                  <c:v>163.017032</c:v>
                </c:pt>
                <c:pt idx="614">
                  <c:v>163.13313199999999</c:v>
                </c:pt>
                <c:pt idx="615">
                  <c:v>163.25841199999999</c:v>
                </c:pt>
                <c:pt idx="616">
                  <c:v>163.26464000000001</c:v>
                </c:pt>
                <c:pt idx="617">
                  <c:v>163.254794</c:v>
                </c:pt>
                <c:pt idx="618">
                  <c:v>163.25931199999999</c:v>
                </c:pt>
                <c:pt idx="619">
                  <c:v>163.27553</c:v>
                </c:pt>
                <c:pt idx="620">
                  <c:v>163.317992</c:v>
                </c:pt>
                <c:pt idx="621">
                  <c:v>163.40014400000001</c:v>
                </c:pt>
                <c:pt idx="622">
                  <c:v>163.39343</c:v>
                </c:pt>
                <c:pt idx="623">
                  <c:v>163.33098799999999</c:v>
                </c:pt>
                <c:pt idx="624">
                  <c:v>163.32589400000001</c:v>
                </c:pt>
                <c:pt idx="625">
                  <c:v>163.42291399999999</c:v>
                </c:pt>
                <c:pt idx="626">
                  <c:v>163.67034200000001</c:v>
                </c:pt>
                <c:pt idx="627">
                  <c:v>163.97310200000001</c:v>
                </c:pt>
                <c:pt idx="628">
                  <c:v>164.10790399999999</c:v>
                </c:pt>
                <c:pt idx="629">
                  <c:v>164.202584</c:v>
                </c:pt>
                <c:pt idx="630">
                  <c:v>164.14044799999999</c:v>
                </c:pt>
                <c:pt idx="631">
                  <c:v>164.088662</c:v>
                </c:pt>
                <c:pt idx="632">
                  <c:v>164.23501999999999</c:v>
                </c:pt>
                <c:pt idx="633">
                  <c:v>164.41844</c:v>
                </c:pt>
                <c:pt idx="634">
                  <c:v>164.55804800000001</c:v>
                </c:pt>
                <c:pt idx="635">
                  <c:v>164.494688</c:v>
                </c:pt>
                <c:pt idx="636">
                  <c:v>164.36526799999999</c:v>
                </c:pt>
                <c:pt idx="637">
                  <c:v>164.387192</c:v>
                </c:pt>
                <c:pt idx="638">
                  <c:v>164.400386</c:v>
                </c:pt>
                <c:pt idx="639">
                  <c:v>164.44079600000001</c:v>
                </c:pt>
                <c:pt idx="640">
                  <c:v>164.53927400000001</c:v>
                </c:pt>
                <c:pt idx="641">
                  <c:v>164.63888600000001</c:v>
                </c:pt>
                <c:pt idx="642">
                  <c:v>164.61631399999999</c:v>
                </c:pt>
                <c:pt idx="643">
                  <c:v>164.53340600000001</c:v>
                </c:pt>
                <c:pt idx="644">
                  <c:v>164.53632200000001</c:v>
                </c:pt>
                <c:pt idx="645">
                  <c:v>164.560946</c:v>
                </c:pt>
                <c:pt idx="646">
                  <c:v>164.516108</c:v>
                </c:pt>
                <c:pt idx="647">
                  <c:v>164.43469400000001</c:v>
                </c:pt>
                <c:pt idx="648">
                  <c:v>164.31337400000001</c:v>
                </c:pt>
                <c:pt idx="649">
                  <c:v>164.280686</c:v>
                </c:pt>
                <c:pt idx="650">
                  <c:v>164.35498999999999</c:v>
                </c:pt>
                <c:pt idx="651">
                  <c:v>164.50223</c:v>
                </c:pt>
                <c:pt idx="652">
                  <c:v>164.68242799999999</c:v>
                </c:pt>
                <c:pt idx="653">
                  <c:v>164.90658199999999</c:v>
                </c:pt>
                <c:pt idx="654">
                  <c:v>165.13692800000001</c:v>
                </c:pt>
                <c:pt idx="655">
                  <c:v>165.379964</c:v>
                </c:pt>
                <c:pt idx="656">
                  <c:v>165.50983400000001</c:v>
                </c:pt>
                <c:pt idx="657">
                  <c:v>165.52374800000001</c:v>
                </c:pt>
                <c:pt idx="658">
                  <c:v>165.50612599999999</c:v>
                </c:pt>
                <c:pt idx="659">
                  <c:v>165.51064400000001</c:v>
                </c:pt>
                <c:pt idx="660">
                  <c:v>165.610004</c:v>
                </c:pt>
                <c:pt idx="661">
                  <c:v>165.76177999999999</c:v>
                </c:pt>
                <c:pt idx="662">
                  <c:v>165.844562</c:v>
                </c:pt>
                <c:pt idx="663">
                  <c:v>165.91551799999999</c:v>
                </c:pt>
                <c:pt idx="664">
                  <c:v>166.00152199999999</c:v>
                </c:pt>
                <c:pt idx="665">
                  <c:v>166.098704</c:v>
                </c:pt>
                <c:pt idx="666">
                  <c:v>166.26932600000001</c:v>
                </c:pt>
                <c:pt idx="667">
                  <c:v>166.435214</c:v>
                </c:pt>
                <c:pt idx="668">
                  <c:v>166.646894</c:v>
                </c:pt>
                <c:pt idx="669">
                  <c:v>167.02856600000001</c:v>
                </c:pt>
                <c:pt idx="670">
                  <c:v>167.43974</c:v>
                </c:pt>
                <c:pt idx="671">
                  <c:v>167.66814199999999</c:v>
                </c:pt>
                <c:pt idx="672">
                  <c:v>167.67500000000001</c:v>
                </c:pt>
                <c:pt idx="673">
                  <c:v>167.64803599999999</c:v>
                </c:pt>
                <c:pt idx="674">
                  <c:v>167.750924</c:v>
                </c:pt>
                <c:pt idx="675">
                  <c:v>167.944514</c:v>
                </c:pt>
                <c:pt idx="676">
                  <c:v>168.109106</c:v>
                </c:pt>
                <c:pt idx="677">
                  <c:v>168.17014399999999</c:v>
                </c:pt>
                <c:pt idx="678">
                  <c:v>168.27103399999999</c:v>
                </c:pt>
                <c:pt idx="679">
                  <c:v>168.506888</c:v>
                </c:pt>
                <c:pt idx="680">
                  <c:v>168.84829400000001</c:v>
                </c:pt>
                <c:pt idx="681">
                  <c:v>169.24742599999999</c:v>
                </c:pt>
                <c:pt idx="682">
                  <c:v>169.575602</c:v>
                </c:pt>
                <c:pt idx="683">
                  <c:v>169.88455400000001</c:v>
                </c:pt>
                <c:pt idx="684">
                  <c:v>170.05198999999999</c:v>
                </c:pt>
                <c:pt idx="685">
                  <c:v>170.07614599999999</c:v>
                </c:pt>
                <c:pt idx="686">
                  <c:v>170.190122</c:v>
                </c:pt>
                <c:pt idx="687">
                  <c:v>170.32622000000001</c:v>
                </c:pt>
                <c:pt idx="688">
                  <c:v>170.38212799999999</c:v>
                </c:pt>
                <c:pt idx="689">
                  <c:v>170.290796</c:v>
                </c:pt>
                <c:pt idx="690">
                  <c:v>170.26410200000001</c:v>
                </c:pt>
                <c:pt idx="691">
                  <c:v>170.28483800000001</c:v>
                </c:pt>
                <c:pt idx="692">
                  <c:v>170.321774</c:v>
                </c:pt>
                <c:pt idx="693">
                  <c:v>170.383802</c:v>
                </c:pt>
                <c:pt idx="694">
                  <c:v>170.41676000000001</c:v>
                </c:pt>
                <c:pt idx="695">
                  <c:v>170.581964</c:v>
                </c:pt>
                <c:pt idx="696">
                  <c:v>170.81241800000001</c:v>
                </c:pt>
                <c:pt idx="697">
                  <c:v>171.10826599999999</c:v>
                </c:pt>
                <c:pt idx="698">
                  <c:v>171.43539799999999</c:v>
                </c:pt>
                <c:pt idx="699">
                  <c:v>171.72690800000001</c:v>
                </c:pt>
                <c:pt idx="700">
                  <c:v>171.952394</c:v>
                </c:pt>
                <c:pt idx="701">
                  <c:v>172.00156999999999</c:v>
                </c:pt>
                <c:pt idx="702">
                  <c:v>171.91794200000001</c:v>
                </c:pt>
                <c:pt idx="703">
                  <c:v>171.91988599999999</c:v>
                </c:pt>
                <c:pt idx="704">
                  <c:v>171.99474799999999</c:v>
                </c:pt>
                <c:pt idx="705">
                  <c:v>172.049432</c:v>
                </c:pt>
                <c:pt idx="706">
                  <c:v>172.11009200000001</c:v>
                </c:pt>
                <c:pt idx="707">
                  <c:v>172.13601199999999</c:v>
                </c:pt>
                <c:pt idx="708">
                  <c:v>172.14443600000001</c:v>
                </c:pt>
                <c:pt idx="709">
                  <c:v>172.10735600000001</c:v>
                </c:pt>
                <c:pt idx="710">
                  <c:v>172.157882</c:v>
                </c:pt>
                <c:pt idx="711">
                  <c:v>172.29236</c:v>
                </c:pt>
                <c:pt idx="712">
                  <c:v>172.48802000000001</c:v>
                </c:pt>
                <c:pt idx="713">
                  <c:v>172.636394</c:v>
                </c:pt>
                <c:pt idx="714">
                  <c:v>172.71134599999999</c:v>
                </c:pt>
                <c:pt idx="715">
                  <c:v>172.83682400000001</c:v>
                </c:pt>
                <c:pt idx="716">
                  <c:v>173.037272</c:v>
                </c:pt>
                <c:pt idx="717">
                  <c:v>173.19345799999999</c:v>
                </c:pt>
                <c:pt idx="718">
                  <c:v>173.34275</c:v>
                </c:pt>
                <c:pt idx="719">
                  <c:v>173.51209399999999</c:v>
                </c:pt>
                <c:pt idx="720">
                  <c:v>173.69090600000001</c:v>
                </c:pt>
                <c:pt idx="721">
                  <c:v>173.85526400000001</c:v>
                </c:pt>
                <c:pt idx="722">
                  <c:v>173.99697800000001</c:v>
                </c:pt>
                <c:pt idx="723">
                  <c:v>174.14416399999999</c:v>
                </c:pt>
                <c:pt idx="724">
                  <c:v>174.28595000000001</c:v>
                </c:pt>
                <c:pt idx="725">
                  <c:v>174.325424</c:v>
                </c:pt>
                <c:pt idx="726">
                  <c:v>174.19213400000001</c:v>
                </c:pt>
                <c:pt idx="727">
                  <c:v>174.17039</c:v>
                </c:pt>
                <c:pt idx="728">
                  <c:v>174.37105399999999</c:v>
                </c:pt>
                <c:pt idx="729">
                  <c:v>174.659828</c:v>
                </c:pt>
                <c:pt idx="730">
                  <c:v>175.01489599999999</c:v>
                </c:pt>
                <c:pt idx="731">
                  <c:v>175.45343</c:v>
                </c:pt>
                <c:pt idx="732">
                  <c:v>175.87518800000001</c:v>
                </c:pt>
                <c:pt idx="733">
                  <c:v>176.14808600000001</c:v>
                </c:pt>
                <c:pt idx="734">
                  <c:v>176.26155800000001</c:v>
                </c:pt>
                <c:pt idx="735">
                  <c:v>176.253638</c:v>
                </c:pt>
                <c:pt idx="736">
                  <c:v>176.18360000000001</c:v>
                </c:pt>
                <c:pt idx="737">
                  <c:v>176.198576</c:v>
                </c:pt>
                <c:pt idx="738">
                  <c:v>176.27201600000001</c:v>
                </c:pt>
                <c:pt idx="739">
                  <c:v>176.3006</c:v>
                </c:pt>
                <c:pt idx="740">
                  <c:v>176.350154</c:v>
                </c:pt>
                <c:pt idx="741">
                  <c:v>176.39047400000001</c:v>
                </c:pt>
                <c:pt idx="742">
                  <c:v>176.416664</c:v>
                </c:pt>
                <c:pt idx="743">
                  <c:v>176.56026800000001</c:v>
                </c:pt>
                <c:pt idx="744">
                  <c:v>176.76041000000001</c:v>
                </c:pt>
                <c:pt idx="745">
                  <c:v>176.85118399999999</c:v>
                </c:pt>
                <c:pt idx="746">
                  <c:v>176.89040600000001</c:v>
                </c:pt>
                <c:pt idx="747">
                  <c:v>176.84004200000001</c:v>
                </c:pt>
                <c:pt idx="748">
                  <c:v>176.787464</c:v>
                </c:pt>
                <c:pt idx="749">
                  <c:v>176.801918</c:v>
                </c:pt>
                <c:pt idx="750">
                  <c:v>176.77598</c:v>
                </c:pt>
                <c:pt idx="751">
                  <c:v>176.60040799999999</c:v>
                </c:pt>
                <c:pt idx="752">
                  <c:v>176.46143000000001</c:v>
                </c:pt>
                <c:pt idx="753">
                  <c:v>176.43495200000001</c:v>
                </c:pt>
                <c:pt idx="754">
                  <c:v>176.40681799999999</c:v>
                </c:pt>
                <c:pt idx="755">
                  <c:v>176.412668</c:v>
                </c:pt>
                <c:pt idx="756">
                  <c:v>176.58030199999999</c:v>
                </c:pt>
                <c:pt idx="757">
                  <c:v>176.73389599999999</c:v>
                </c:pt>
                <c:pt idx="758">
                  <c:v>176.820044</c:v>
                </c:pt>
                <c:pt idx="759">
                  <c:v>176.92775599999999</c:v>
                </c:pt>
                <c:pt idx="760">
                  <c:v>177.05400800000001</c:v>
                </c:pt>
                <c:pt idx="761">
                  <c:v>177.18098000000001</c:v>
                </c:pt>
                <c:pt idx="762">
                  <c:v>177.295568</c:v>
                </c:pt>
                <c:pt idx="763">
                  <c:v>177.40214599999999</c:v>
                </c:pt>
                <c:pt idx="764">
                  <c:v>177.63324800000001</c:v>
                </c:pt>
                <c:pt idx="765">
                  <c:v>177.91024999999999</c:v>
                </c:pt>
                <c:pt idx="766">
                  <c:v>178.14448400000001</c:v>
                </c:pt>
                <c:pt idx="767">
                  <c:v>178.25903600000001</c:v>
                </c:pt>
                <c:pt idx="768">
                  <c:v>178.166786</c:v>
                </c:pt>
                <c:pt idx="769">
                  <c:v>178.14173</c:v>
                </c:pt>
                <c:pt idx="770">
                  <c:v>178.10657599999999</c:v>
                </c:pt>
                <c:pt idx="771">
                  <c:v>178.05808400000001</c:v>
                </c:pt>
                <c:pt idx="772">
                  <c:v>177.97562600000001</c:v>
                </c:pt>
                <c:pt idx="773">
                  <c:v>177.90799999999999</c:v>
                </c:pt>
                <c:pt idx="774">
                  <c:v>177.89934199999999</c:v>
                </c:pt>
                <c:pt idx="775">
                  <c:v>177.93113</c:v>
                </c:pt>
                <c:pt idx="776">
                  <c:v>177.85615999999999</c:v>
                </c:pt>
                <c:pt idx="777">
                  <c:v>177.68730199999999</c:v>
                </c:pt>
                <c:pt idx="778">
                  <c:v>177.578744</c:v>
                </c:pt>
                <c:pt idx="779">
                  <c:v>177.66845599999999</c:v>
                </c:pt>
                <c:pt idx="780">
                  <c:v>177.802232</c:v>
                </c:pt>
                <c:pt idx="781">
                  <c:v>177.94633999999999</c:v>
                </c:pt>
                <c:pt idx="782">
                  <c:v>178.072754</c:v>
                </c:pt>
                <c:pt idx="783">
                  <c:v>178.25099</c:v>
                </c:pt>
                <c:pt idx="784">
                  <c:v>178.42562599999999</c:v>
                </c:pt>
                <c:pt idx="785">
                  <c:v>178.57409000000001</c:v>
                </c:pt>
                <c:pt idx="786">
                  <c:v>178.74388400000001</c:v>
                </c:pt>
                <c:pt idx="787">
                  <c:v>178.854116</c:v>
                </c:pt>
                <c:pt idx="788">
                  <c:v>178.94690600000001</c:v>
                </c:pt>
                <c:pt idx="789">
                  <c:v>179.01899599999999</c:v>
                </c:pt>
                <c:pt idx="790">
                  <c:v>179.117942</c:v>
                </c:pt>
                <c:pt idx="791">
                  <c:v>179.21186599999999</c:v>
                </c:pt>
                <c:pt idx="792">
                  <c:v>179.23451</c:v>
                </c:pt>
                <c:pt idx="793">
                  <c:v>179.29966999999999</c:v>
                </c:pt>
                <c:pt idx="794">
                  <c:v>179.363966</c:v>
                </c:pt>
                <c:pt idx="795">
                  <c:v>179.29455799999999</c:v>
                </c:pt>
                <c:pt idx="796">
                  <c:v>179.25315800000001</c:v>
                </c:pt>
                <c:pt idx="797">
                  <c:v>179.26253600000001</c:v>
                </c:pt>
                <c:pt idx="798">
                  <c:v>179.30354</c:v>
                </c:pt>
                <c:pt idx="799">
                  <c:v>179.337254</c:v>
                </c:pt>
                <c:pt idx="800">
                  <c:v>179.35163600000001</c:v>
                </c:pt>
                <c:pt idx="801">
                  <c:v>179.43915200000001</c:v>
                </c:pt>
                <c:pt idx="802">
                  <c:v>179.538692</c:v>
                </c:pt>
                <c:pt idx="803">
                  <c:v>179.608172</c:v>
                </c:pt>
                <c:pt idx="804">
                  <c:v>179.651768</c:v>
                </c:pt>
                <c:pt idx="805">
                  <c:v>179.65900400000001</c:v>
                </c:pt>
                <c:pt idx="806">
                  <c:v>179.71376000000001</c:v>
                </c:pt>
                <c:pt idx="807">
                  <c:v>179.805362</c:v>
                </c:pt>
                <c:pt idx="808">
                  <c:v>179.84334200000001</c:v>
                </c:pt>
                <c:pt idx="809">
                  <c:v>179.95969400000001</c:v>
                </c:pt>
                <c:pt idx="810">
                  <c:v>180.04197199999999</c:v>
                </c:pt>
                <c:pt idx="811">
                  <c:v>180.080276</c:v>
                </c:pt>
                <c:pt idx="812">
                  <c:v>180.26137399999999</c:v>
                </c:pt>
                <c:pt idx="813">
                  <c:v>180.45656600000001</c:v>
                </c:pt>
                <c:pt idx="814">
                  <c:v>180.73885999999999</c:v>
                </c:pt>
                <c:pt idx="815">
                  <c:v>180.94996399999999</c:v>
                </c:pt>
                <c:pt idx="816">
                  <c:v>180.99906799999999</c:v>
                </c:pt>
                <c:pt idx="817">
                  <c:v>181.01399000000001</c:v>
                </c:pt>
                <c:pt idx="818">
                  <c:v>180.97808000000001</c:v>
                </c:pt>
                <c:pt idx="819">
                  <c:v>181.065416</c:v>
                </c:pt>
                <c:pt idx="820">
                  <c:v>181.150916</c:v>
                </c:pt>
                <c:pt idx="821">
                  <c:v>181.282658</c:v>
                </c:pt>
                <c:pt idx="822">
                  <c:v>181.35154399999999</c:v>
                </c:pt>
                <c:pt idx="823">
                  <c:v>181.30247600000001</c:v>
                </c:pt>
                <c:pt idx="824">
                  <c:v>181.40045000000001</c:v>
                </c:pt>
                <c:pt idx="825">
                  <c:v>181.556006</c:v>
                </c:pt>
                <c:pt idx="826">
                  <c:v>181.77256399999999</c:v>
                </c:pt>
                <c:pt idx="827">
                  <c:v>182.04681199999999</c:v>
                </c:pt>
                <c:pt idx="828">
                  <c:v>182.33011400000001</c:v>
                </c:pt>
                <c:pt idx="829">
                  <c:v>182.52879799999999</c:v>
                </c:pt>
                <c:pt idx="830">
                  <c:v>182.487146</c:v>
                </c:pt>
                <c:pt idx="831">
                  <c:v>182.31472400000001</c:v>
                </c:pt>
                <c:pt idx="832">
                  <c:v>182.10865999999999</c:v>
                </c:pt>
                <c:pt idx="833">
                  <c:v>181.90664599999999</c:v>
                </c:pt>
                <c:pt idx="834">
                  <c:v>181.791752</c:v>
                </c:pt>
                <c:pt idx="835">
                  <c:v>181.77234799999999</c:v>
                </c:pt>
                <c:pt idx="836">
                  <c:v>181.77153799999999</c:v>
                </c:pt>
                <c:pt idx="837">
                  <c:v>181.739588</c:v>
                </c:pt>
                <c:pt idx="838">
                  <c:v>181.70716999999999</c:v>
                </c:pt>
                <c:pt idx="839">
                  <c:v>181.764464</c:v>
                </c:pt>
                <c:pt idx="840">
                  <c:v>181.841396</c:v>
                </c:pt>
                <c:pt idx="841">
                  <c:v>181.92880400000001</c:v>
                </c:pt>
                <c:pt idx="842">
                  <c:v>182.033816</c:v>
                </c:pt>
                <c:pt idx="843">
                  <c:v>182.174666</c:v>
                </c:pt>
                <c:pt idx="844">
                  <c:v>182.31792799999999</c:v>
                </c:pt>
                <c:pt idx="845">
                  <c:v>182.487416</c:v>
                </c:pt>
                <c:pt idx="846">
                  <c:v>182.73336800000001</c:v>
                </c:pt>
                <c:pt idx="847">
                  <c:v>182.84131400000001</c:v>
                </c:pt>
                <c:pt idx="848">
                  <c:v>182.818004</c:v>
                </c:pt>
                <c:pt idx="849">
                  <c:v>182.742278</c:v>
                </c:pt>
                <c:pt idx="850">
                  <c:v>182.573114</c:v>
                </c:pt>
                <c:pt idx="851">
                  <c:v>182.50710799999999</c:v>
                </c:pt>
                <c:pt idx="852">
                  <c:v>182.427134</c:v>
                </c:pt>
                <c:pt idx="853">
                  <c:v>182.34390200000001</c:v>
                </c:pt>
                <c:pt idx="854">
                  <c:v>182.27541199999999</c:v>
                </c:pt>
                <c:pt idx="855">
                  <c:v>182.527016</c:v>
                </c:pt>
                <c:pt idx="856">
                  <c:v>183.10341199999999</c:v>
                </c:pt>
                <c:pt idx="857">
                  <c:v>183.82287199999999</c:v>
                </c:pt>
                <c:pt idx="858">
                  <c:v>184.45825400000001</c:v>
                </c:pt>
                <c:pt idx="859">
                  <c:v>184.93667600000001</c:v>
                </c:pt>
                <c:pt idx="860">
                  <c:v>185.38467800000001</c:v>
                </c:pt>
                <c:pt idx="861">
                  <c:v>185.96033600000001</c:v>
                </c:pt>
                <c:pt idx="862">
                  <c:v>186.70490599999999</c:v>
                </c:pt>
                <c:pt idx="863">
                  <c:v>187.35963799999999</c:v>
                </c:pt>
                <c:pt idx="864">
                  <c:v>187.93686199999999</c:v>
                </c:pt>
                <c:pt idx="865">
                  <c:v>188.51640800000001</c:v>
                </c:pt>
                <c:pt idx="866">
                  <c:v>189.30527599999999</c:v>
                </c:pt>
                <c:pt idx="867">
                  <c:v>190.13559799999999</c:v>
                </c:pt>
                <c:pt idx="868">
                  <c:v>190.787126</c:v>
                </c:pt>
                <c:pt idx="869">
                  <c:v>191.51743999999999</c:v>
                </c:pt>
                <c:pt idx="870">
                  <c:v>192.34589</c:v>
                </c:pt>
                <c:pt idx="871">
                  <c:v>193.15142599999999</c:v>
                </c:pt>
                <c:pt idx="872">
                  <c:v>193.941878</c:v>
                </c:pt>
                <c:pt idx="873">
                  <c:v>194.80314200000001</c:v>
                </c:pt>
                <c:pt idx="874">
                  <c:v>195.65367800000001</c:v>
                </c:pt>
                <c:pt idx="875">
                  <c:v>196.36564999999999</c:v>
                </c:pt>
                <c:pt idx="876">
                  <c:v>196.959506</c:v>
                </c:pt>
                <c:pt idx="877">
                  <c:v>197.60945000000001</c:v>
                </c:pt>
                <c:pt idx="878">
                  <c:v>198.41770399999999</c:v>
                </c:pt>
                <c:pt idx="879">
                  <c:v>199.38878600000001</c:v>
                </c:pt>
                <c:pt idx="880">
                  <c:v>200.380244</c:v>
                </c:pt>
                <c:pt idx="881">
                  <c:v>201.21045799999999</c:v>
                </c:pt>
                <c:pt idx="882">
                  <c:v>201.939584</c:v>
                </c:pt>
                <c:pt idx="883">
                  <c:v>202.79634799999999</c:v>
                </c:pt>
                <c:pt idx="884">
                  <c:v>203.62537399999999</c:v>
                </c:pt>
                <c:pt idx="885">
                  <c:v>204.33936199999999</c:v>
                </c:pt>
                <c:pt idx="886">
                  <c:v>204.97972999999999</c:v>
                </c:pt>
                <c:pt idx="887">
                  <c:v>205.628792</c:v>
                </c:pt>
                <c:pt idx="888">
                  <c:v>206.25521000000001</c:v>
                </c:pt>
                <c:pt idx="889">
                  <c:v>206.94529399999999</c:v>
                </c:pt>
                <c:pt idx="890">
                  <c:v>207.752666</c:v>
                </c:pt>
                <c:pt idx="891">
                  <c:v>208.529402</c:v>
                </c:pt>
                <c:pt idx="892">
                  <c:v>209.245406</c:v>
                </c:pt>
                <c:pt idx="893">
                  <c:v>209.83872199999999</c:v>
                </c:pt>
                <c:pt idx="894">
                  <c:v>210.37976599999999</c:v>
                </c:pt>
                <c:pt idx="895">
                  <c:v>210.97862599999999</c:v>
                </c:pt>
                <c:pt idx="896">
                  <c:v>211.68896000000001</c:v>
                </c:pt>
                <c:pt idx="897">
                  <c:v>212.49014</c:v>
                </c:pt>
                <c:pt idx="898">
                  <c:v>213.18386000000001</c:v>
                </c:pt>
                <c:pt idx="899">
                  <c:v>213.86930000000001</c:v>
                </c:pt>
                <c:pt idx="900">
                  <c:v>214.6721</c:v>
                </c:pt>
                <c:pt idx="901">
                  <c:v>215.46122</c:v>
                </c:pt>
                <c:pt idx="902">
                  <c:v>216.17330000000001</c:v>
                </c:pt>
                <c:pt idx="903">
                  <c:v>216.93325999999999</c:v>
                </c:pt>
                <c:pt idx="904">
                  <c:v>217.65703999999999</c:v>
                </c:pt>
                <c:pt idx="905">
                  <c:v>218.30611999999999</c:v>
                </c:pt>
                <c:pt idx="906">
                  <c:v>218.97049999999999</c:v>
                </c:pt>
                <c:pt idx="907">
                  <c:v>219.65198000000001</c:v>
                </c:pt>
                <c:pt idx="908">
                  <c:v>220.26488000000001</c:v>
                </c:pt>
                <c:pt idx="909">
                  <c:v>220.83745999999999</c:v>
                </c:pt>
                <c:pt idx="910">
                  <c:v>221.38448</c:v>
                </c:pt>
                <c:pt idx="911">
                  <c:v>222.00188</c:v>
                </c:pt>
                <c:pt idx="912">
                  <c:v>222.65024</c:v>
                </c:pt>
                <c:pt idx="913">
                  <c:v>223.20464000000001</c:v>
                </c:pt>
                <c:pt idx="914">
                  <c:v>223.70918</c:v>
                </c:pt>
                <c:pt idx="915">
                  <c:v>224.12822</c:v>
                </c:pt>
                <c:pt idx="916">
                  <c:v>224.23622</c:v>
                </c:pt>
                <c:pt idx="917">
                  <c:v>224.27510000000001</c:v>
                </c:pt>
                <c:pt idx="918">
                  <c:v>224.33413999999999</c:v>
                </c:pt>
                <c:pt idx="919">
                  <c:v>224.59801999999999</c:v>
                </c:pt>
                <c:pt idx="920">
                  <c:v>225.04208</c:v>
                </c:pt>
                <c:pt idx="921">
                  <c:v>225.39794000000001</c:v>
                </c:pt>
                <c:pt idx="922">
                  <c:v>225.81338</c:v>
                </c:pt>
                <c:pt idx="923">
                  <c:v>226.2749</c:v>
                </c:pt>
                <c:pt idx="924">
                  <c:v>226.92992000000001</c:v>
                </c:pt>
                <c:pt idx="925">
                  <c:v>227.47694000000001</c:v>
                </c:pt>
                <c:pt idx="926">
                  <c:v>227.85908000000001</c:v>
                </c:pt>
                <c:pt idx="927">
                  <c:v>228.21763999999999</c:v>
                </c:pt>
                <c:pt idx="928">
                  <c:v>228.66602</c:v>
                </c:pt>
                <c:pt idx="929">
                  <c:v>229.33562000000001</c:v>
                </c:pt>
                <c:pt idx="930">
                  <c:v>230.25721999999999</c:v>
                </c:pt>
                <c:pt idx="931">
                  <c:v>231.29599999999999</c:v>
                </c:pt>
                <c:pt idx="932">
                  <c:v>232.29356000000001</c:v>
                </c:pt>
                <c:pt idx="933">
                  <c:v>233.20112</c:v>
                </c:pt>
                <c:pt idx="934">
                  <c:v>234.04442</c:v>
                </c:pt>
                <c:pt idx="935">
                  <c:v>234.88051999999999</c:v>
                </c:pt>
                <c:pt idx="936">
                  <c:v>235.86727999999999</c:v>
                </c:pt>
                <c:pt idx="937">
                  <c:v>236.89094</c:v>
                </c:pt>
                <c:pt idx="938">
                  <c:v>237.90343999999999</c:v>
                </c:pt>
                <c:pt idx="939">
                  <c:v>239.02825999999999</c:v>
                </c:pt>
                <c:pt idx="940">
                  <c:v>240.06667999999999</c:v>
                </c:pt>
                <c:pt idx="941">
                  <c:v>240.99422000000001</c:v>
                </c:pt>
                <c:pt idx="942">
                  <c:v>241.64006000000001</c:v>
                </c:pt>
                <c:pt idx="943">
                  <c:v>241.98043999999999</c:v>
                </c:pt>
                <c:pt idx="944">
                  <c:v>242.43835999999999</c:v>
                </c:pt>
                <c:pt idx="945">
                  <c:v>243.06728000000001</c:v>
                </c:pt>
                <c:pt idx="946">
                  <c:v>243.53456</c:v>
                </c:pt>
                <c:pt idx="947">
                  <c:v>244.1498</c:v>
                </c:pt>
                <c:pt idx="948">
                  <c:v>245.1011</c:v>
                </c:pt>
                <c:pt idx="949">
                  <c:v>246.32347999999999</c:v>
                </c:pt>
                <c:pt idx="950">
                  <c:v>247.35506000000001</c:v>
                </c:pt>
                <c:pt idx="951">
                  <c:v>248.23328000000001</c:v>
                </c:pt>
                <c:pt idx="952">
                  <c:v>249.17882</c:v>
                </c:pt>
                <c:pt idx="953">
                  <c:v>250.12526</c:v>
                </c:pt>
                <c:pt idx="954">
                  <c:v>251.01302000000001</c:v>
                </c:pt>
                <c:pt idx="955">
                  <c:v>251.7422</c:v>
                </c:pt>
                <c:pt idx="956">
                  <c:v>252.52861999999999</c:v>
                </c:pt>
                <c:pt idx="957">
                  <c:v>253.21693999999999</c:v>
                </c:pt>
                <c:pt idx="958">
                  <c:v>253.89464000000001</c:v>
                </c:pt>
                <c:pt idx="959">
                  <c:v>254.85782</c:v>
                </c:pt>
                <c:pt idx="960">
                  <c:v>256.02602000000002</c:v>
                </c:pt>
                <c:pt idx="961">
                  <c:v>257.23615999999998</c:v>
                </c:pt>
                <c:pt idx="962">
                  <c:v>258.33596</c:v>
                </c:pt>
                <c:pt idx="963">
                  <c:v>259.22498000000002</c:v>
                </c:pt>
                <c:pt idx="964">
                  <c:v>260.07871999999998</c:v>
                </c:pt>
                <c:pt idx="965">
                  <c:v>260.89447999999999</c:v>
                </c:pt>
                <c:pt idx="966">
                  <c:v>261.59215999999998</c:v>
                </c:pt>
                <c:pt idx="967">
                  <c:v>262.2713</c:v>
                </c:pt>
                <c:pt idx="968">
                  <c:v>263.14357999999999</c:v>
                </c:pt>
                <c:pt idx="969">
                  <c:v>264.09361999999999</c:v>
                </c:pt>
                <c:pt idx="970">
                  <c:v>264.87013999999999</c:v>
                </c:pt>
                <c:pt idx="971">
                  <c:v>265.48628000000002</c:v>
                </c:pt>
                <c:pt idx="972">
                  <c:v>266.072</c:v>
                </c:pt>
                <c:pt idx="973">
                  <c:v>266.83051999999998</c:v>
                </c:pt>
                <c:pt idx="974">
                  <c:v>267.64105999999998</c:v>
                </c:pt>
                <c:pt idx="975">
                  <c:v>268.44206000000003</c:v>
                </c:pt>
                <c:pt idx="976">
                  <c:v>269.23694</c:v>
                </c:pt>
                <c:pt idx="977">
                  <c:v>270.08870000000002</c:v>
                </c:pt>
                <c:pt idx="978">
                  <c:v>270.74263999999999</c:v>
                </c:pt>
                <c:pt idx="979">
                  <c:v>271.18490000000003</c:v>
                </c:pt>
                <c:pt idx="980">
                  <c:v>271.58431999999999</c:v>
                </c:pt>
                <c:pt idx="981">
                  <c:v>272.21089999999998</c:v>
                </c:pt>
                <c:pt idx="982">
                  <c:v>272.96870000000001</c:v>
                </c:pt>
                <c:pt idx="983">
                  <c:v>273.74738000000002</c:v>
                </c:pt>
                <c:pt idx="984">
                  <c:v>274.61174</c:v>
                </c:pt>
                <c:pt idx="985">
                  <c:v>275.30239999999998</c:v>
                </c:pt>
                <c:pt idx="986">
                  <c:v>275.70758000000001</c:v>
                </c:pt>
                <c:pt idx="987">
                  <c:v>275.83969999999999</c:v>
                </c:pt>
                <c:pt idx="988">
                  <c:v>275.77292</c:v>
                </c:pt>
                <c:pt idx="989">
                  <c:v>275.69533999999999</c:v>
                </c:pt>
                <c:pt idx="990">
                  <c:v>275.85716000000002</c:v>
                </c:pt>
                <c:pt idx="991">
                  <c:v>276.13886000000002</c:v>
                </c:pt>
                <c:pt idx="992">
                  <c:v>276.51452</c:v>
                </c:pt>
                <c:pt idx="993">
                  <c:v>276.99025999999998</c:v>
                </c:pt>
                <c:pt idx="994">
                  <c:v>277.59649999999999</c:v>
                </c:pt>
                <c:pt idx="995">
                  <c:v>278.28859999999997</c:v>
                </c:pt>
                <c:pt idx="996">
                  <c:v>279.12758000000002</c:v>
                </c:pt>
                <c:pt idx="997">
                  <c:v>280.03640000000001</c:v>
                </c:pt>
                <c:pt idx="998">
                  <c:v>280.86187999999999</c:v>
                </c:pt>
                <c:pt idx="999">
                  <c:v>281.49961999999999</c:v>
                </c:pt>
                <c:pt idx="1000">
                  <c:v>281.99047999999999</c:v>
                </c:pt>
                <c:pt idx="1001">
                  <c:v>282.33427999999998</c:v>
                </c:pt>
                <c:pt idx="1002">
                  <c:v>282.62371999999999</c:v>
                </c:pt>
                <c:pt idx="1003">
                  <c:v>282.80912000000001</c:v>
                </c:pt>
                <c:pt idx="1004">
                  <c:v>282.84224</c:v>
                </c:pt>
                <c:pt idx="1005">
                  <c:v>282.89749999999998</c:v>
                </c:pt>
                <c:pt idx="1006">
                  <c:v>283.17038000000002</c:v>
                </c:pt>
                <c:pt idx="1007">
                  <c:v>283.61660000000001</c:v>
                </c:pt>
                <c:pt idx="1008">
                  <c:v>283.99748</c:v>
                </c:pt>
                <c:pt idx="1009">
                  <c:v>284.34992</c:v>
                </c:pt>
                <c:pt idx="1010">
                  <c:v>284.70722000000001</c:v>
                </c:pt>
                <c:pt idx="1011">
                  <c:v>285.11113999999998</c:v>
                </c:pt>
                <c:pt idx="1012">
                  <c:v>285.50047999999998</c:v>
                </c:pt>
                <c:pt idx="1013">
                  <c:v>285.77102000000002</c:v>
                </c:pt>
                <c:pt idx="1014">
                  <c:v>286.00088</c:v>
                </c:pt>
                <c:pt idx="1015">
                  <c:v>286.12652000000003</c:v>
                </c:pt>
                <c:pt idx="1016">
                  <c:v>286.35025999999999</c:v>
                </c:pt>
                <c:pt idx="1017">
                  <c:v>286.73761999999999</c:v>
                </c:pt>
                <c:pt idx="1018">
                  <c:v>287.14729999999997</c:v>
                </c:pt>
                <c:pt idx="1019">
                  <c:v>287.65454</c:v>
                </c:pt>
                <c:pt idx="1020">
                  <c:v>288.20983999999999</c:v>
                </c:pt>
                <c:pt idx="1021">
                  <c:v>288.79268000000002</c:v>
                </c:pt>
                <c:pt idx="1022">
                  <c:v>289.45436000000001</c:v>
                </c:pt>
                <c:pt idx="1023">
                  <c:v>290.06581999999997</c:v>
                </c:pt>
                <c:pt idx="1024">
                  <c:v>290.38675999999998</c:v>
                </c:pt>
                <c:pt idx="1025">
                  <c:v>290.5772</c:v>
                </c:pt>
                <c:pt idx="1026">
                  <c:v>290.82758000000001</c:v>
                </c:pt>
                <c:pt idx="1027">
                  <c:v>290.99984000000001</c:v>
                </c:pt>
                <c:pt idx="1028">
                  <c:v>291.05041999999997</c:v>
                </c:pt>
                <c:pt idx="1029">
                  <c:v>291.20071999999999</c:v>
                </c:pt>
                <c:pt idx="1030">
                  <c:v>291.68401999999998</c:v>
                </c:pt>
                <c:pt idx="1031">
                  <c:v>292.27622000000002</c:v>
                </c:pt>
                <c:pt idx="1032">
                  <c:v>292.84735999999998</c:v>
                </c:pt>
                <c:pt idx="1033">
                  <c:v>293.2475</c:v>
                </c:pt>
                <c:pt idx="1034">
                  <c:v>293.44405999999998</c:v>
                </c:pt>
                <c:pt idx="1035">
                  <c:v>293.71892000000003</c:v>
                </c:pt>
                <c:pt idx="1036">
                  <c:v>294.20384000000001</c:v>
                </c:pt>
                <c:pt idx="1037">
                  <c:v>294.79856000000001</c:v>
                </c:pt>
                <c:pt idx="1038">
                  <c:v>295.36124000000001</c:v>
                </c:pt>
                <c:pt idx="1039">
                  <c:v>295.87891999999999</c:v>
                </c:pt>
                <c:pt idx="1040">
                  <c:v>296.18365999999997</c:v>
                </c:pt>
                <c:pt idx="1041">
                  <c:v>296.43007999999998</c:v>
                </c:pt>
                <c:pt idx="1042">
                  <c:v>296.83526000000001</c:v>
                </c:pt>
                <c:pt idx="1043">
                  <c:v>297.22982000000002</c:v>
                </c:pt>
                <c:pt idx="1044">
                  <c:v>297.59395999999998</c:v>
                </c:pt>
                <c:pt idx="1045">
                  <c:v>297.81572</c:v>
                </c:pt>
                <c:pt idx="1046">
                  <c:v>297.80239999999998</c:v>
                </c:pt>
                <c:pt idx="1047">
                  <c:v>297.74642</c:v>
                </c:pt>
                <c:pt idx="1048">
                  <c:v>297.90194000000002</c:v>
                </c:pt>
                <c:pt idx="1049">
                  <c:v>298.24772000000002</c:v>
                </c:pt>
                <c:pt idx="1050">
                  <c:v>298.51231999999999</c:v>
                </c:pt>
                <c:pt idx="1051">
                  <c:v>298.45076</c:v>
                </c:pt>
                <c:pt idx="1052">
                  <c:v>298.2371</c:v>
                </c:pt>
                <c:pt idx="1053">
                  <c:v>297.91381999999999</c:v>
                </c:pt>
                <c:pt idx="1054">
                  <c:v>297.52753999999999</c:v>
                </c:pt>
                <c:pt idx="1055">
                  <c:v>297.35221999999999</c:v>
                </c:pt>
                <c:pt idx="1056">
                  <c:v>297.47768000000002</c:v>
                </c:pt>
                <c:pt idx="1057">
                  <c:v>297.86324000000002</c:v>
                </c:pt>
                <c:pt idx="1058">
                  <c:v>298.16618</c:v>
                </c:pt>
                <c:pt idx="1059">
                  <c:v>298.20992000000001</c:v>
                </c:pt>
                <c:pt idx="1060">
                  <c:v>298.21136000000001</c:v>
                </c:pt>
                <c:pt idx="1061">
                  <c:v>298.2002</c:v>
                </c:pt>
                <c:pt idx="1062">
                  <c:v>298.31036</c:v>
                </c:pt>
                <c:pt idx="1063">
                  <c:v>298.57837999999998</c:v>
                </c:pt>
                <c:pt idx="1064">
                  <c:v>298.87322</c:v>
                </c:pt>
                <c:pt idx="1065">
                  <c:v>298.91120000000001</c:v>
                </c:pt>
                <c:pt idx="1066">
                  <c:v>298.71733999999998</c:v>
                </c:pt>
                <c:pt idx="1067">
                  <c:v>298.49036000000001</c:v>
                </c:pt>
                <c:pt idx="1068">
                  <c:v>298.48892000000001</c:v>
                </c:pt>
                <c:pt idx="1069">
                  <c:v>298.55840000000001</c:v>
                </c:pt>
                <c:pt idx="1070">
                  <c:v>298.59548000000001</c:v>
                </c:pt>
                <c:pt idx="1071">
                  <c:v>298.72976</c:v>
                </c:pt>
                <c:pt idx="1072">
                  <c:v>298.73786000000001</c:v>
                </c:pt>
                <c:pt idx="1073">
                  <c:v>298.69087999999999</c:v>
                </c:pt>
                <c:pt idx="1074">
                  <c:v>298.62356</c:v>
                </c:pt>
                <c:pt idx="1075">
                  <c:v>298.63238000000001</c:v>
                </c:pt>
                <c:pt idx="1076">
                  <c:v>298.80428000000001</c:v>
                </c:pt>
                <c:pt idx="1077">
                  <c:v>299.02766000000003</c:v>
                </c:pt>
                <c:pt idx="1078">
                  <c:v>299.11442</c:v>
                </c:pt>
                <c:pt idx="1079">
                  <c:v>299.42941999999999</c:v>
                </c:pt>
                <c:pt idx="1080">
                  <c:v>299.78077999999999</c:v>
                </c:pt>
                <c:pt idx="1081">
                  <c:v>299.90372000000002</c:v>
                </c:pt>
                <c:pt idx="1082">
                  <c:v>299.80040000000002</c:v>
                </c:pt>
                <c:pt idx="1083">
                  <c:v>299.67872</c:v>
                </c:pt>
                <c:pt idx="1084">
                  <c:v>299.46235999999999</c:v>
                </c:pt>
                <c:pt idx="1085">
                  <c:v>298.99903999999998</c:v>
                </c:pt>
                <c:pt idx="1086">
                  <c:v>298.67935999999997</c:v>
                </c:pt>
                <c:pt idx="1087">
                  <c:v>298.76558</c:v>
                </c:pt>
                <c:pt idx="1088">
                  <c:v>299.04476</c:v>
                </c:pt>
                <c:pt idx="1089">
                  <c:v>299.40602000000001</c:v>
                </c:pt>
                <c:pt idx="1090">
                  <c:v>299.72246000000001</c:v>
                </c:pt>
                <c:pt idx="1091">
                  <c:v>300.05113999999998</c:v>
                </c:pt>
                <c:pt idx="1092">
                  <c:v>300.35300000000001</c:v>
                </c:pt>
                <c:pt idx="1093">
                  <c:v>300.47305999999998</c:v>
                </c:pt>
                <c:pt idx="1094">
                  <c:v>300.50528000000003</c:v>
                </c:pt>
                <c:pt idx="1095">
                  <c:v>300.72181999999998</c:v>
                </c:pt>
                <c:pt idx="1096">
                  <c:v>300.88076000000001</c:v>
                </c:pt>
                <c:pt idx="1097">
                  <c:v>300.83449999999999</c:v>
                </c:pt>
                <c:pt idx="1098">
                  <c:v>300.76772</c:v>
                </c:pt>
                <c:pt idx="1099">
                  <c:v>300.69355999999999</c:v>
                </c:pt>
                <c:pt idx="1100">
                  <c:v>300.80732</c:v>
                </c:pt>
                <c:pt idx="1101">
                  <c:v>301.00603999999998</c:v>
                </c:pt>
                <c:pt idx="1102">
                  <c:v>301.31186000000002</c:v>
                </c:pt>
                <c:pt idx="1103">
                  <c:v>301.46593999999999</c:v>
                </c:pt>
                <c:pt idx="1104">
                  <c:v>301.54568</c:v>
                </c:pt>
                <c:pt idx="1105">
                  <c:v>301.73953999999998</c:v>
                </c:pt>
                <c:pt idx="1106">
                  <c:v>301.94078000000002</c:v>
                </c:pt>
                <c:pt idx="1107">
                  <c:v>302.14886000000001</c:v>
                </c:pt>
                <c:pt idx="1108">
                  <c:v>302.27809999999999</c:v>
                </c:pt>
                <c:pt idx="1109">
                  <c:v>302.36774000000003</c:v>
                </c:pt>
                <c:pt idx="1110">
                  <c:v>302.34415999999999</c:v>
                </c:pt>
                <c:pt idx="1111">
                  <c:v>302.25506000000001</c:v>
                </c:pt>
                <c:pt idx="1112">
                  <c:v>302.20501999999999</c:v>
                </c:pt>
                <c:pt idx="1113">
                  <c:v>302.15462000000002</c:v>
                </c:pt>
                <c:pt idx="1114">
                  <c:v>301.96742</c:v>
                </c:pt>
                <c:pt idx="1115">
                  <c:v>301.73827999999997</c:v>
                </c:pt>
                <c:pt idx="1116">
                  <c:v>301.63028000000003</c:v>
                </c:pt>
                <c:pt idx="1117">
                  <c:v>301.65044</c:v>
                </c:pt>
                <c:pt idx="1118">
                  <c:v>301.79516000000001</c:v>
                </c:pt>
                <c:pt idx="1119">
                  <c:v>301.97192000000001</c:v>
                </c:pt>
                <c:pt idx="1120">
                  <c:v>301.83368000000002</c:v>
                </c:pt>
                <c:pt idx="1121">
                  <c:v>301.50626</c:v>
                </c:pt>
                <c:pt idx="1122">
                  <c:v>301.54748000000001</c:v>
                </c:pt>
                <c:pt idx="1123">
                  <c:v>301.68356</c:v>
                </c:pt>
                <c:pt idx="1124">
                  <c:v>301.72784000000001</c:v>
                </c:pt>
                <c:pt idx="1125">
                  <c:v>301.91881999999998</c:v>
                </c:pt>
                <c:pt idx="1126">
                  <c:v>302.15570000000002</c:v>
                </c:pt>
                <c:pt idx="1127">
                  <c:v>302.49518</c:v>
                </c:pt>
                <c:pt idx="1128">
                  <c:v>302.80748</c:v>
                </c:pt>
                <c:pt idx="1129">
                  <c:v>302.93653999999998</c:v>
                </c:pt>
                <c:pt idx="1130">
                  <c:v>302.94914</c:v>
                </c:pt>
                <c:pt idx="1131">
                  <c:v>303.00223999999997</c:v>
                </c:pt>
                <c:pt idx="1132">
                  <c:v>302.99198000000001</c:v>
                </c:pt>
                <c:pt idx="1133">
                  <c:v>302.88974000000002</c:v>
                </c:pt>
                <c:pt idx="1134">
                  <c:v>302.83519999999999</c:v>
                </c:pt>
                <c:pt idx="1135">
                  <c:v>302.91800000000001</c:v>
                </c:pt>
                <c:pt idx="1136">
                  <c:v>303.01808</c:v>
                </c:pt>
                <c:pt idx="1137">
                  <c:v>303.15703999999999</c:v>
                </c:pt>
                <c:pt idx="1138">
                  <c:v>303.05678</c:v>
                </c:pt>
                <c:pt idx="1139">
                  <c:v>303.02852000000001</c:v>
                </c:pt>
                <c:pt idx="1140">
                  <c:v>303.10897999999997</c:v>
                </c:pt>
                <c:pt idx="1141">
                  <c:v>303.02672000000001</c:v>
                </c:pt>
                <c:pt idx="1142">
                  <c:v>302.87191999999999</c:v>
                </c:pt>
                <c:pt idx="1143">
                  <c:v>302.79901999999998</c:v>
                </c:pt>
                <c:pt idx="1144">
                  <c:v>302.74376000000001</c:v>
                </c:pt>
                <c:pt idx="1145">
                  <c:v>302.62855999999999</c:v>
                </c:pt>
                <c:pt idx="1146">
                  <c:v>302.62459999999999</c:v>
                </c:pt>
                <c:pt idx="1147">
                  <c:v>302.60192000000001</c:v>
                </c:pt>
                <c:pt idx="1148">
                  <c:v>302.54252000000002</c:v>
                </c:pt>
                <c:pt idx="1149">
                  <c:v>302.48023999999998</c:v>
                </c:pt>
                <c:pt idx="1150">
                  <c:v>302.34775999999999</c:v>
                </c:pt>
                <c:pt idx="1151">
                  <c:v>302.15498000000002</c:v>
                </c:pt>
                <c:pt idx="1152">
                  <c:v>302.01943999999997</c:v>
                </c:pt>
                <c:pt idx="1153">
                  <c:v>302.06569999999999</c:v>
                </c:pt>
                <c:pt idx="1154">
                  <c:v>302.25524000000001</c:v>
                </c:pt>
                <c:pt idx="1155">
                  <c:v>302.46422000000001</c:v>
                </c:pt>
                <c:pt idx="1156">
                  <c:v>302.56862000000001</c:v>
                </c:pt>
                <c:pt idx="1157">
                  <c:v>302.72341999999998</c:v>
                </c:pt>
                <c:pt idx="1158">
                  <c:v>302.92214000000001</c:v>
                </c:pt>
                <c:pt idx="1159">
                  <c:v>303.22201999999999</c:v>
                </c:pt>
                <c:pt idx="1160">
                  <c:v>303.43892</c:v>
                </c:pt>
                <c:pt idx="1161">
                  <c:v>303.50263999999999</c:v>
                </c:pt>
                <c:pt idx="1162">
                  <c:v>303.58652000000001</c:v>
                </c:pt>
                <c:pt idx="1163">
                  <c:v>303.63116000000002</c:v>
                </c:pt>
                <c:pt idx="1164">
                  <c:v>303.67471999999998</c:v>
                </c:pt>
                <c:pt idx="1165">
                  <c:v>303.56186000000002</c:v>
                </c:pt>
                <c:pt idx="1166">
                  <c:v>303.22489999999999</c:v>
                </c:pt>
                <c:pt idx="1167">
                  <c:v>302.88902000000002</c:v>
                </c:pt>
                <c:pt idx="1168">
                  <c:v>302.77148</c:v>
                </c:pt>
                <c:pt idx="1169">
                  <c:v>302.72125999999997</c:v>
                </c:pt>
                <c:pt idx="1170">
                  <c:v>302.69965999999999</c:v>
                </c:pt>
                <c:pt idx="1171">
                  <c:v>302.75599999999997</c:v>
                </c:pt>
                <c:pt idx="1172">
                  <c:v>302.81738000000001</c:v>
                </c:pt>
                <c:pt idx="1173">
                  <c:v>303.02456000000001</c:v>
                </c:pt>
                <c:pt idx="1174">
                  <c:v>303.10771999999997</c:v>
                </c:pt>
                <c:pt idx="1175">
                  <c:v>303.00385999999997</c:v>
                </c:pt>
                <c:pt idx="1176">
                  <c:v>303.06488000000002</c:v>
                </c:pt>
                <c:pt idx="1177">
                  <c:v>303.15163999999999</c:v>
                </c:pt>
                <c:pt idx="1178">
                  <c:v>303.19394</c:v>
                </c:pt>
                <c:pt idx="1179">
                  <c:v>303.27368000000001</c:v>
                </c:pt>
                <c:pt idx="1180">
                  <c:v>303.39679999999998</c:v>
                </c:pt>
                <c:pt idx="1181">
                  <c:v>303.51218</c:v>
                </c:pt>
                <c:pt idx="1182">
                  <c:v>303.50281999999999</c:v>
                </c:pt>
                <c:pt idx="1183">
                  <c:v>303.44648000000001</c:v>
                </c:pt>
                <c:pt idx="1184">
                  <c:v>303.40598</c:v>
                </c:pt>
                <c:pt idx="1185">
                  <c:v>303.38366000000002</c:v>
                </c:pt>
                <c:pt idx="1186">
                  <c:v>303.40868</c:v>
                </c:pt>
                <c:pt idx="1187">
                  <c:v>303.44396</c:v>
                </c:pt>
                <c:pt idx="1188">
                  <c:v>303.45836000000003</c:v>
                </c:pt>
                <c:pt idx="1189">
                  <c:v>303.53377999999998</c:v>
                </c:pt>
                <c:pt idx="1190">
                  <c:v>303.48392000000001</c:v>
                </c:pt>
                <c:pt idx="1191">
                  <c:v>303.39157999999998</c:v>
                </c:pt>
                <c:pt idx="1192">
                  <c:v>303.38959999999997</c:v>
                </c:pt>
                <c:pt idx="1193">
                  <c:v>303.30806000000001</c:v>
                </c:pt>
                <c:pt idx="1194">
                  <c:v>303.20168000000001</c:v>
                </c:pt>
                <c:pt idx="1195">
                  <c:v>302.98406</c:v>
                </c:pt>
                <c:pt idx="1196">
                  <c:v>302.60552000000001</c:v>
                </c:pt>
                <c:pt idx="1197">
                  <c:v>302.44081999999997</c:v>
                </c:pt>
                <c:pt idx="1198">
                  <c:v>302.30563999999998</c:v>
                </c:pt>
                <c:pt idx="1199">
                  <c:v>302.06551999999999</c:v>
                </c:pt>
                <c:pt idx="1200">
                  <c:v>301.95445999999998</c:v>
                </c:pt>
                <c:pt idx="1201">
                  <c:v>301.74097999999998</c:v>
                </c:pt>
                <c:pt idx="1202">
                  <c:v>301.57105999999999</c:v>
                </c:pt>
                <c:pt idx="1203">
                  <c:v>301.30988000000002</c:v>
                </c:pt>
                <c:pt idx="1204">
                  <c:v>301.05356</c:v>
                </c:pt>
                <c:pt idx="1205">
                  <c:v>301.06292000000002</c:v>
                </c:pt>
                <c:pt idx="1206">
                  <c:v>301.08452</c:v>
                </c:pt>
                <c:pt idx="1207">
                  <c:v>301.02314000000001</c:v>
                </c:pt>
                <c:pt idx="1208">
                  <c:v>300.82333999999997</c:v>
                </c:pt>
                <c:pt idx="1209">
                  <c:v>300.67250000000001</c:v>
                </c:pt>
                <c:pt idx="1210">
                  <c:v>300.67304000000001</c:v>
                </c:pt>
                <c:pt idx="1211">
                  <c:v>300.59636</c:v>
                </c:pt>
                <c:pt idx="1212">
                  <c:v>300.36110000000002</c:v>
                </c:pt>
                <c:pt idx="1213">
                  <c:v>300.06175999999999</c:v>
                </c:pt>
                <c:pt idx="1214">
                  <c:v>299.93522000000002</c:v>
                </c:pt>
                <c:pt idx="1215">
                  <c:v>299.76134000000002</c:v>
                </c:pt>
                <c:pt idx="1216">
                  <c:v>299.76134000000002</c:v>
                </c:pt>
                <c:pt idx="1217">
                  <c:v>299.91271999999998</c:v>
                </c:pt>
                <c:pt idx="1218">
                  <c:v>300.02719999999999</c:v>
                </c:pt>
                <c:pt idx="1219">
                  <c:v>300.19855999999999</c:v>
                </c:pt>
                <c:pt idx="1220">
                  <c:v>300.42140000000001</c:v>
                </c:pt>
                <c:pt idx="1221">
                  <c:v>300.50204000000002</c:v>
                </c:pt>
                <c:pt idx="1222">
                  <c:v>300.59852000000001</c:v>
                </c:pt>
                <c:pt idx="1223">
                  <c:v>300.6977</c:v>
                </c:pt>
                <c:pt idx="1224">
                  <c:v>300.77672000000001</c:v>
                </c:pt>
                <c:pt idx="1225">
                  <c:v>300.79975999999999</c:v>
                </c:pt>
                <c:pt idx="1226">
                  <c:v>300.85789999999997</c:v>
                </c:pt>
                <c:pt idx="1227">
                  <c:v>300.87554</c:v>
                </c:pt>
                <c:pt idx="1228">
                  <c:v>300.90109999999999</c:v>
                </c:pt>
                <c:pt idx="1229">
                  <c:v>300.95870000000002</c:v>
                </c:pt>
                <c:pt idx="1230">
                  <c:v>300.84584000000001</c:v>
                </c:pt>
                <c:pt idx="1231">
                  <c:v>300.81254000000001</c:v>
                </c:pt>
                <c:pt idx="1232">
                  <c:v>300.86833999999999</c:v>
                </c:pt>
                <c:pt idx="1233">
                  <c:v>300.95096000000001</c:v>
                </c:pt>
                <c:pt idx="1234">
                  <c:v>301.12898000000001</c:v>
                </c:pt>
                <c:pt idx="1235">
                  <c:v>301.32859999999999</c:v>
                </c:pt>
                <c:pt idx="1236">
                  <c:v>301.49401999999998</c:v>
                </c:pt>
                <c:pt idx="1237">
                  <c:v>301.74853999999999</c:v>
                </c:pt>
                <c:pt idx="1238">
                  <c:v>301.81369999999998</c:v>
                </c:pt>
                <c:pt idx="1239">
                  <c:v>301.80308000000002</c:v>
                </c:pt>
                <c:pt idx="1240">
                  <c:v>301.77787999999998</c:v>
                </c:pt>
                <c:pt idx="1241">
                  <c:v>301.61624</c:v>
                </c:pt>
                <c:pt idx="1242">
                  <c:v>301.53541999999999</c:v>
                </c:pt>
                <c:pt idx="1243">
                  <c:v>301.65332000000001</c:v>
                </c:pt>
                <c:pt idx="1244">
                  <c:v>301.8227</c:v>
                </c:pt>
                <c:pt idx="1245">
                  <c:v>301.87634000000003</c:v>
                </c:pt>
                <c:pt idx="1246">
                  <c:v>301.84843999999998</c:v>
                </c:pt>
                <c:pt idx="1247">
                  <c:v>302.01440000000002</c:v>
                </c:pt>
                <c:pt idx="1248">
                  <c:v>302.28476000000001</c:v>
                </c:pt>
                <c:pt idx="1249">
                  <c:v>302.29250000000002</c:v>
                </c:pt>
                <c:pt idx="1250">
                  <c:v>302.37691999999998</c:v>
                </c:pt>
                <c:pt idx="1251">
                  <c:v>302.76049999999998</c:v>
                </c:pt>
                <c:pt idx="1252">
                  <c:v>303.37124</c:v>
                </c:pt>
                <c:pt idx="1253">
                  <c:v>303.90602000000001</c:v>
                </c:pt>
                <c:pt idx="1254">
                  <c:v>304.4228</c:v>
                </c:pt>
                <c:pt idx="1255">
                  <c:v>304.82006000000001</c:v>
                </c:pt>
                <c:pt idx="1256">
                  <c:v>304.87693999999999</c:v>
                </c:pt>
                <c:pt idx="1257">
                  <c:v>304.97305999999998</c:v>
                </c:pt>
                <c:pt idx="1258">
                  <c:v>305.29813999999999</c:v>
                </c:pt>
                <c:pt idx="1259">
                  <c:v>305.59190000000001</c:v>
                </c:pt>
                <c:pt idx="1260">
                  <c:v>305.79566</c:v>
                </c:pt>
                <c:pt idx="1261">
                  <c:v>305.90654000000001</c:v>
                </c:pt>
                <c:pt idx="1262">
                  <c:v>306.06259999999997</c:v>
                </c:pt>
                <c:pt idx="1263">
                  <c:v>306.22748000000001</c:v>
                </c:pt>
                <c:pt idx="1264">
                  <c:v>306.24331999999998</c:v>
                </c:pt>
                <c:pt idx="1265">
                  <c:v>306.30164000000002</c:v>
                </c:pt>
                <c:pt idx="1266">
                  <c:v>306.61358000000001</c:v>
                </c:pt>
                <c:pt idx="1267">
                  <c:v>307.16528</c:v>
                </c:pt>
                <c:pt idx="1268">
                  <c:v>307.7645</c:v>
                </c:pt>
                <c:pt idx="1269">
                  <c:v>308.20334000000003</c:v>
                </c:pt>
                <c:pt idx="1270">
                  <c:v>308.39594</c:v>
                </c:pt>
                <c:pt idx="1271">
                  <c:v>308.58296000000001</c:v>
                </c:pt>
                <c:pt idx="1272">
                  <c:v>308.63101999999998</c:v>
                </c:pt>
                <c:pt idx="1273">
                  <c:v>308.58800000000002</c:v>
                </c:pt>
                <c:pt idx="1274">
                  <c:v>308.7509</c:v>
                </c:pt>
                <c:pt idx="1275">
                  <c:v>308.95609999999999</c:v>
                </c:pt>
                <c:pt idx="1276">
                  <c:v>309.03854000000001</c:v>
                </c:pt>
                <c:pt idx="1277">
                  <c:v>309.06932</c:v>
                </c:pt>
                <c:pt idx="1278">
                  <c:v>309.07292000000001</c:v>
                </c:pt>
                <c:pt idx="1279">
                  <c:v>309.09433999999999</c:v>
                </c:pt>
                <c:pt idx="1280">
                  <c:v>309.23527999999999</c:v>
                </c:pt>
                <c:pt idx="1281">
                  <c:v>309.37405999999999</c:v>
                </c:pt>
                <c:pt idx="1282">
                  <c:v>309.44659999999999</c:v>
                </c:pt>
                <c:pt idx="1283">
                  <c:v>309.67844000000002</c:v>
                </c:pt>
                <c:pt idx="1284">
                  <c:v>309.91532000000001</c:v>
                </c:pt>
                <c:pt idx="1285">
                  <c:v>309.99704000000003</c:v>
                </c:pt>
                <c:pt idx="1286">
                  <c:v>310.27316000000002</c:v>
                </c:pt>
                <c:pt idx="1287">
                  <c:v>310.62164000000001</c:v>
                </c:pt>
                <c:pt idx="1288">
                  <c:v>310.91611999999998</c:v>
                </c:pt>
                <c:pt idx="1289">
                  <c:v>311.18450000000001</c:v>
                </c:pt>
                <c:pt idx="1290">
                  <c:v>311.44207999999998</c:v>
                </c:pt>
                <c:pt idx="1291">
                  <c:v>311.79811999999998</c:v>
                </c:pt>
                <c:pt idx="1292">
                  <c:v>312.14695999999998</c:v>
                </c:pt>
                <c:pt idx="1293">
                  <c:v>312.57571999999999</c:v>
                </c:pt>
                <c:pt idx="1294">
                  <c:v>313.11896000000002</c:v>
                </c:pt>
                <c:pt idx="1295">
                  <c:v>313.64258000000001</c:v>
                </c:pt>
                <c:pt idx="1296">
                  <c:v>314.05766</c:v>
                </c:pt>
                <c:pt idx="1297">
                  <c:v>314.26952</c:v>
                </c:pt>
                <c:pt idx="1298">
                  <c:v>314.24720000000002</c:v>
                </c:pt>
                <c:pt idx="1299">
                  <c:v>314.22415999999998</c:v>
                </c:pt>
                <c:pt idx="1300">
                  <c:v>314.11615999999998</c:v>
                </c:pt>
                <c:pt idx="1301">
                  <c:v>314.11705999999998</c:v>
                </c:pt>
                <c:pt idx="1302">
                  <c:v>314.29039999999998</c:v>
                </c:pt>
                <c:pt idx="1303">
                  <c:v>314.59478000000001</c:v>
                </c:pt>
                <c:pt idx="1304">
                  <c:v>314.92543999999998</c:v>
                </c:pt>
                <c:pt idx="1305">
                  <c:v>315.31297999999998</c:v>
                </c:pt>
                <c:pt idx="1306">
                  <c:v>315.60728</c:v>
                </c:pt>
                <c:pt idx="1307">
                  <c:v>315.91291999999999</c:v>
                </c:pt>
                <c:pt idx="1308">
                  <c:v>316.09309999999999</c:v>
                </c:pt>
                <c:pt idx="1309">
                  <c:v>316.24268000000001</c:v>
                </c:pt>
                <c:pt idx="1310">
                  <c:v>316.47091999999998</c:v>
                </c:pt>
                <c:pt idx="1311">
                  <c:v>316.52006</c:v>
                </c:pt>
                <c:pt idx="1312">
                  <c:v>316.38506000000001</c:v>
                </c:pt>
                <c:pt idx="1313">
                  <c:v>316.13522</c:v>
                </c:pt>
                <c:pt idx="1314">
                  <c:v>315.80635999999998</c:v>
                </c:pt>
                <c:pt idx="1315">
                  <c:v>315.59809999999999</c:v>
                </c:pt>
                <c:pt idx="1316">
                  <c:v>315.43466000000001</c:v>
                </c:pt>
                <c:pt idx="1317">
                  <c:v>315.40028000000001</c:v>
                </c:pt>
                <c:pt idx="1318">
                  <c:v>315.46724</c:v>
                </c:pt>
                <c:pt idx="1319">
                  <c:v>315.52231999999998</c:v>
                </c:pt>
                <c:pt idx="1320">
                  <c:v>315.51512000000002</c:v>
                </c:pt>
                <c:pt idx="1321">
                  <c:v>315.58640000000003</c:v>
                </c:pt>
                <c:pt idx="1322">
                  <c:v>315.60638</c:v>
                </c:pt>
                <c:pt idx="1323">
                  <c:v>315.63517999999999</c:v>
                </c:pt>
                <c:pt idx="1324">
                  <c:v>315.81103999999999</c:v>
                </c:pt>
                <c:pt idx="1325">
                  <c:v>315.91075999999998</c:v>
                </c:pt>
                <c:pt idx="1326">
                  <c:v>315.97160000000002</c:v>
                </c:pt>
                <c:pt idx="1327">
                  <c:v>316.15447999999998</c:v>
                </c:pt>
                <c:pt idx="1328">
                  <c:v>316.56776000000002</c:v>
                </c:pt>
                <c:pt idx="1329">
                  <c:v>317.03917999999999</c:v>
                </c:pt>
                <c:pt idx="1330">
                  <c:v>317.38711999999998</c:v>
                </c:pt>
                <c:pt idx="1331">
                  <c:v>317.73487999999998</c:v>
                </c:pt>
                <c:pt idx="1332">
                  <c:v>317.83262000000002</c:v>
                </c:pt>
                <c:pt idx="1333">
                  <c:v>317.81894</c:v>
                </c:pt>
                <c:pt idx="1334">
                  <c:v>317.8913</c:v>
                </c:pt>
                <c:pt idx="1335">
                  <c:v>318.05077999999997</c:v>
                </c:pt>
                <c:pt idx="1336">
                  <c:v>318.25454000000002</c:v>
                </c:pt>
                <c:pt idx="1337">
                  <c:v>318.38288</c:v>
                </c:pt>
                <c:pt idx="1338">
                  <c:v>318.42302000000001</c:v>
                </c:pt>
                <c:pt idx="1339">
                  <c:v>318.53192000000001</c:v>
                </c:pt>
                <c:pt idx="1340">
                  <c:v>318.56360000000001</c:v>
                </c:pt>
                <c:pt idx="1341">
                  <c:v>318.68060000000003</c:v>
                </c:pt>
                <c:pt idx="1342">
                  <c:v>318.70184</c:v>
                </c:pt>
                <c:pt idx="1343">
                  <c:v>318.54020000000003</c:v>
                </c:pt>
                <c:pt idx="1344">
                  <c:v>318.40969999999999</c:v>
                </c:pt>
                <c:pt idx="1345">
                  <c:v>318.48187999999999</c:v>
                </c:pt>
                <c:pt idx="1346">
                  <c:v>318.58987999999999</c:v>
                </c:pt>
                <c:pt idx="1347">
                  <c:v>318.51301999999998</c:v>
                </c:pt>
                <c:pt idx="1348">
                  <c:v>318.28640000000001</c:v>
                </c:pt>
                <c:pt idx="1349">
                  <c:v>318.38792000000001</c:v>
                </c:pt>
                <c:pt idx="1350">
                  <c:v>318.52112</c:v>
                </c:pt>
                <c:pt idx="1351">
                  <c:v>318.50078000000002</c:v>
                </c:pt>
                <c:pt idx="1352">
                  <c:v>318.76087999999999</c:v>
                </c:pt>
                <c:pt idx="1353">
                  <c:v>319.18838</c:v>
                </c:pt>
                <c:pt idx="1354">
                  <c:v>319.2998</c:v>
                </c:pt>
                <c:pt idx="1355">
                  <c:v>319.12718000000001</c:v>
                </c:pt>
                <c:pt idx="1356">
                  <c:v>319.07497999999998</c:v>
                </c:pt>
                <c:pt idx="1357">
                  <c:v>319.28197999999998</c:v>
                </c:pt>
                <c:pt idx="1358">
                  <c:v>319.37846000000002</c:v>
                </c:pt>
                <c:pt idx="1359">
                  <c:v>319.24669999999998</c:v>
                </c:pt>
                <c:pt idx="1360">
                  <c:v>319.06490000000002</c:v>
                </c:pt>
                <c:pt idx="1361">
                  <c:v>318.89857999999998</c:v>
                </c:pt>
                <c:pt idx="1362">
                  <c:v>318.72181999999998</c:v>
                </c:pt>
                <c:pt idx="1363">
                  <c:v>318.51589999999999</c:v>
                </c:pt>
                <c:pt idx="1364">
                  <c:v>318.41906</c:v>
                </c:pt>
                <c:pt idx="1365">
                  <c:v>318.60122000000001</c:v>
                </c:pt>
                <c:pt idx="1366">
                  <c:v>318.8759</c:v>
                </c:pt>
                <c:pt idx="1367">
                  <c:v>319.10449999999997</c:v>
                </c:pt>
                <c:pt idx="1368">
                  <c:v>319.38026000000002</c:v>
                </c:pt>
                <c:pt idx="1369">
                  <c:v>319.61804000000001</c:v>
                </c:pt>
                <c:pt idx="1370">
                  <c:v>319.69544000000002</c:v>
                </c:pt>
                <c:pt idx="1371">
                  <c:v>319.57321999999999</c:v>
                </c:pt>
                <c:pt idx="1372">
                  <c:v>319.65800000000002</c:v>
                </c:pt>
                <c:pt idx="1373">
                  <c:v>319.7867</c:v>
                </c:pt>
                <c:pt idx="1374">
                  <c:v>319.50932</c:v>
                </c:pt>
                <c:pt idx="1375">
                  <c:v>319.48664000000002</c:v>
                </c:pt>
                <c:pt idx="1376">
                  <c:v>319.78796</c:v>
                </c:pt>
                <c:pt idx="1377">
                  <c:v>319.83890000000002</c:v>
                </c:pt>
                <c:pt idx="1378">
                  <c:v>319.92818</c:v>
                </c:pt>
                <c:pt idx="1379">
                  <c:v>320.14256</c:v>
                </c:pt>
                <c:pt idx="1380">
                  <c:v>320.25506000000001</c:v>
                </c:pt>
                <c:pt idx="1381">
                  <c:v>320.30689999999998</c:v>
                </c:pt>
                <c:pt idx="1382">
                  <c:v>320.26693999999998</c:v>
                </c:pt>
                <c:pt idx="1383">
                  <c:v>320.16415999999998</c:v>
                </c:pt>
                <c:pt idx="1384">
                  <c:v>320.18036000000001</c:v>
                </c:pt>
                <c:pt idx="1385">
                  <c:v>320.21456000000001</c:v>
                </c:pt>
                <c:pt idx="1386">
                  <c:v>320.32058000000001</c:v>
                </c:pt>
                <c:pt idx="1387">
                  <c:v>320.33857999999998</c:v>
                </c:pt>
                <c:pt idx="1388">
                  <c:v>320.26693999999998</c:v>
                </c:pt>
                <c:pt idx="1389">
                  <c:v>320.00522000000001</c:v>
                </c:pt>
                <c:pt idx="1390">
                  <c:v>319.73935999999998</c:v>
                </c:pt>
                <c:pt idx="1391">
                  <c:v>319.56349999999998</c:v>
                </c:pt>
                <c:pt idx="1392">
                  <c:v>319.41248000000002</c:v>
                </c:pt>
                <c:pt idx="1393">
                  <c:v>319.32247999999998</c:v>
                </c:pt>
                <c:pt idx="1394">
                  <c:v>319.46485999999999</c:v>
                </c:pt>
                <c:pt idx="1395">
                  <c:v>319.56008000000003</c:v>
                </c:pt>
                <c:pt idx="1396">
                  <c:v>319.38493999999997</c:v>
                </c:pt>
                <c:pt idx="1397">
                  <c:v>319.13276000000002</c:v>
                </c:pt>
                <c:pt idx="1398">
                  <c:v>319.02404000000001</c:v>
                </c:pt>
                <c:pt idx="1399">
                  <c:v>318.96895999999998</c:v>
                </c:pt>
                <c:pt idx="1400">
                  <c:v>318.98138</c:v>
                </c:pt>
                <c:pt idx="1401">
                  <c:v>319.02260000000001</c:v>
                </c:pt>
                <c:pt idx="1402">
                  <c:v>319.03717999999998</c:v>
                </c:pt>
                <c:pt idx="1403">
                  <c:v>319.30826000000002</c:v>
                </c:pt>
                <c:pt idx="1404">
                  <c:v>319.54838000000001</c:v>
                </c:pt>
                <c:pt idx="1405">
                  <c:v>319.65458000000001</c:v>
                </c:pt>
                <c:pt idx="1406">
                  <c:v>319.66250000000002</c:v>
                </c:pt>
                <c:pt idx="1407">
                  <c:v>319.53055999999998</c:v>
                </c:pt>
                <c:pt idx="1408">
                  <c:v>319.33742000000001</c:v>
                </c:pt>
                <c:pt idx="1409">
                  <c:v>319.24543999999997</c:v>
                </c:pt>
                <c:pt idx="1410">
                  <c:v>319.43858</c:v>
                </c:pt>
                <c:pt idx="1411">
                  <c:v>319.64467999999999</c:v>
                </c:pt>
                <c:pt idx="1412">
                  <c:v>319.78399999999999</c:v>
                </c:pt>
                <c:pt idx="1413">
                  <c:v>319.8947</c:v>
                </c:pt>
                <c:pt idx="1414">
                  <c:v>320.09269999999998</c:v>
                </c:pt>
                <c:pt idx="1415">
                  <c:v>320.24372</c:v>
                </c:pt>
                <c:pt idx="1416">
                  <c:v>320.38303999999999</c:v>
                </c:pt>
                <c:pt idx="1417">
                  <c:v>320.39546000000001</c:v>
                </c:pt>
                <c:pt idx="1418">
                  <c:v>320.37007999999997</c:v>
                </c:pt>
                <c:pt idx="1419">
                  <c:v>320.78480000000002</c:v>
                </c:pt>
                <c:pt idx="1420">
                  <c:v>321.45872000000003</c:v>
                </c:pt>
                <c:pt idx="1421">
                  <c:v>321.97586000000001</c:v>
                </c:pt>
                <c:pt idx="1422">
                  <c:v>322.43306000000001</c:v>
                </c:pt>
                <c:pt idx="1423">
                  <c:v>322.84219999999999</c:v>
                </c:pt>
                <c:pt idx="1424">
                  <c:v>323.19139999999999</c:v>
                </c:pt>
                <c:pt idx="1425">
                  <c:v>323.64211999999998</c:v>
                </c:pt>
                <c:pt idx="1426">
                  <c:v>324.24277999999998</c:v>
                </c:pt>
                <c:pt idx="1427">
                  <c:v>324.93110000000001</c:v>
                </c:pt>
                <c:pt idx="1428">
                  <c:v>325.4144</c:v>
                </c:pt>
                <c:pt idx="1429">
                  <c:v>325.63220000000001</c:v>
                </c:pt>
                <c:pt idx="1430">
                  <c:v>326.16122000000001</c:v>
                </c:pt>
                <c:pt idx="1431">
                  <c:v>326.77087999999998</c:v>
                </c:pt>
                <c:pt idx="1432">
                  <c:v>327.18740000000003</c:v>
                </c:pt>
                <c:pt idx="1433">
                  <c:v>327.68887999999998</c:v>
                </c:pt>
                <c:pt idx="1434">
                  <c:v>328.38637999999997</c:v>
                </c:pt>
                <c:pt idx="1435">
                  <c:v>328.92169999999999</c:v>
                </c:pt>
                <c:pt idx="1436">
                  <c:v>329.50220000000002</c:v>
                </c:pt>
                <c:pt idx="1437">
                  <c:v>330.41012000000001</c:v>
                </c:pt>
                <c:pt idx="1438">
                  <c:v>331.3535</c:v>
                </c:pt>
                <c:pt idx="1439">
                  <c:v>332.14837999999997</c:v>
                </c:pt>
                <c:pt idx="1440">
                  <c:v>332.834</c:v>
                </c:pt>
                <c:pt idx="1441">
                  <c:v>333.51368000000002</c:v>
                </c:pt>
                <c:pt idx="1442">
                  <c:v>334.08157999999997</c:v>
                </c:pt>
                <c:pt idx="1443">
                  <c:v>334.51033999999999</c:v>
                </c:pt>
                <c:pt idx="1444">
                  <c:v>334.92829999999998</c:v>
                </c:pt>
                <c:pt idx="1445">
                  <c:v>335.3288</c:v>
                </c:pt>
                <c:pt idx="1446">
                  <c:v>335.58584000000002</c:v>
                </c:pt>
                <c:pt idx="1447">
                  <c:v>336.10712000000001</c:v>
                </c:pt>
                <c:pt idx="1448">
                  <c:v>336.65017999999998</c:v>
                </c:pt>
                <c:pt idx="1449">
                  <c:v>337.11799999999999</c:v>
                </c:pt>
                <c:pt idx="1450">
                  <c:v>337.73090000000002</c:v>
                </c:pt>
                <c:pt idx="1451">
                  <c:v>338.53262000000001</c:v>
                </c:pt>
                <c:pt idx="1452">
                  <c:v>339.31310000000002</c:v>
                </c:pt>
                <c:pt idx="1453">
                  <c:v>339.8981</c:v>
                </c:pt>
                <c:pt idx="1454">
                  <c:v>340.29608000000002</c:v>
                </c:pt>
                <c:pt idx="1455">
                  <c:v>340.84255999999999</c:v>
                </c:pt>
                <c:pt idx="1456">
                  <c:v>341.53825999999998</c:v>
                </c:pt>
                <c:pt idx="1457">
                  <c:v>342.22622000000001</c:v>
                </c:pt>
                <c:pt idx="1458">
                  <c:v>342.99392</c:v>
                </c:pt>
                <c:pt idx="1459">
                  <c:v>343.92182000000003</c:v>
                </c:pt>
                <c:pt idx="1460">
                  <c:v>344.73883999999998</c:v>
                </c:pt>
                <c:pt idx="1461">
                  <c:v>345.30475999999999</c:v>
                </c:pt>
                <c:pt idx="1462">
                  <c:v>345.6995</c:v>
                </c:pt>
                <c:pt idx="1463">
                  <c:v>346.07479999999998</c:v>
                </c:pt>
                <c:pt idx="1464">
                  <c:v>346.47872000000001</c:v>
                </c:pt>
                <c:pt idx="1465">
                  <c:v>346.92133999999999</c:v>
                </c:pt>
                <c:pt idx="1466">
                  <c:v>347.39492000000001</c:v>
                </c:pt>
                <c:pt idx="1467">
                  <c:v>347.98478</c:v>
                </c:pt>
                <c:pt idx="1468">
                  <c:v>348.51308</c:v>
                </c:pt>
                <c:pt idx="1469">
                  <c:v>349.03417999999999</c:v>
                </c:pt>
                <c:pt idx="1470">
                  <c:v>349.57850000000002</c:v>
                </c:pt>
                <c:pt idx="1471">
                  <c:v>349.96766000000002</c:v>
                </c:pt>
                <c:pt idx="1472">
                  <c:v>350.18437999999998</c:v>
                </c:pt>
                <c:pt idx="1473">
                  <c:v>350.22721999999999</c:v>
                </c:pt>
                <c:pt idx="1474">
                  <c:v>350.24648000000002</c:v>
                </c:pt>
                <c:pt idx="1475">
                  <c:v>350.33485999999999</c:v>
                </c:pt>
                <c:pt idx="1476">
                  <c:v>350.42198000000002</c:v>
                </c:pt>
                <c:pt idx="1477">
                  <c:v>350.57479999999998</c:v>
                </c:pt>
                <c:pt idx="1478">
                  <c:v>350.77532000000002</c:v>
                </c:pt>
                <c:pt idx="1479">
                  <c:v>351.26006000000001</c:v>
                </c:pt>
                <c:pt idx="1480">
                  <c:v>352.06736000000001</c:v>
                </c:pt>
                <c:pt idx="1481">
                  <c:v>352.68097999999998</c:v>
                </c:pt>
                <c:pt idx="1482">
                  <c:v>353.27821999999998</c:v>
                </c:pt>
                <c:pt idx="1483">
                  <c:v>354.01981999999998</c:v>
                </c:pt>
                <c:pt idx="1484">
                  <c:v>354.59690000000001</c:v>
                </c:pt>
                <c:pt idx="1485">
                  <c:v>354.93403999999998</c:v>
                </c:pt>
                <c:pt idx="1486">
                  <c:v>355.27550000000002</c:v>
                </c:pt>
                <c:pt idx="1487">
                  <c:v>355.42669999999998</c:v>
                </c:pt>
                <c:pt idx="1488">
                  <c:v>355.36568</c:v>
                </c:pt>
                <c:pt idx="1489">
                  <c:v>355.12790000000001</c:v>
                </c:pt>
                <c:pt idx="1490">
                  <c:v>354.86203999999998</c:v>
                </c:pt>
                <c:pt idx="1491">
                  <c:v>354.90613999999999</c:v>
                </c:pt>
                <c:pt idx="1492">
                  <c:v>355.37648000000002</c:v>
                </c:pt>
                <c:pt idx="1493">
                  <c:v>355.80452000000002</c:v>
                </c:pt>
                <c:pt idx="1494">
                  <c:v>356.02555999999998</c:v>
                </c:pt>
                <c:pt idx="1495">
                  <c:v>356.00054</c:v>
                </c:pt>
                <c:pt idx="1496">
                  <c:v>355.76474000000002</c:v>
                </c:pt>
                <c:pt idx="1497">
                  <c:v>355.69652000000002</c:v>
                </c:pt>
                <c:pt idx="1498">
                  <c:v>355.91323999999997</c:v>
                </c:pt>
                <c:pt idx="1499">
                  <c:v>356.42174</c:v>
                </c:pt>
                <c:pt idx="1500">
                  <c:v>357.00709999999998</c:v>
                </c:pt>
                <c:pt idx="1501">
                  <c:v>357.35270000000003</c:v>
                </c:pt>
                <c:pt idx="1502">
                  <c:v>357.46357999999998</c:v>
                </c:pt>
                <c:pt idx="1503">
                  <c:v>357.52010000000001</c:v>
                </c:pt>
                <c:pt idx="1504">
                  <c:v>357.49346000000003</c:v>
                </c:pt>
                <c:pt idx="1505">
                  <c:v>357.50515999999999</c:v>
                </c:pt>
                <c:pt idx="1506">
                  <c:v>357.60325999999998</c:v>
                </c:pt>
                <c:pt idx="1507">
                  <c:v>357.6173</c:v>
                </c:pt>
                <c:pt idx="1508">
                  <c:v>357.56330000000003</c:v>
                </c:pt>
                <c:pt idx="1509">
                  <c:v>357.35755999999998</c:v>
                </c:pt>
                <c:pt idx="1510">
                  <c:v>357.15884</c:v>
                </c:pt>
                <c:pt idx="1511">
                  <c:v>357.10214000000002</c:v>
                </c:pt>
                <c:pt idx="1512">
                  <c:v>357.19195999999999</c:v>
                </c:pt>
                <c:pt idx="1513">
                  <c:v>357.52676000000002</c:v>
                </c:pt>
                <c:pt idx="1514">
                  <c:v>357.74059999999997</c:v>
                </c:pt>
                <c:pt idx="1515">
                  <c:v>357.86822000000001</c:v>
                </c:pt>
                <c:pt idx="1516">
                  <c:v>357.88603999999998</c:v>
                </c:pt>
                <c:pt idx="1517">
                  <c:v>357.77623999999997</c:v>
                </c:pt>
                <c:pt idx="1518">
                  <c:v>357.89323999999999</c:v>
                </c:pt>
                <c:pt idx="1519">
                  <c:v>358.13101999999998</c:v>
                </c:pt>
                <c:pt idx="1520">
                  <c:v>358.38878</c:v>
                </c:pt>
                <c:pt idx="1521">
                  <c:v>358.50488000000001</c:v>
                </c:pt>
                <c:pt idx="1522">
                  <c:v>358.74212</c:v>
                </c:pt>
                <c:pt idx="1523">
                  <c:v>359.28949999999998</c:v>
                </c:pt>
                <c:pt idx="1524">
                  <c:v>359.66894000000002</c:v>
                </c:pt>
                <c:pt idx="1525">
                  <c:v>359.83418</c:v>
                </c:pt>
                <c:pt idx="1526">
                  <c:v>360.04640000000001</c:v>
                </c:pt>
                <c:pt idx="1527">
                  <c:v>360.30524000000003</c:v>
                </c:pt>
                <c:pt idx="1528">
                  <c:v>360.58370000000002</c:v>
                </c:pt>
                <c:pt idx="1529">
                  <c:v>360.84938</c:v>
                </c:pt>
                <c:pt idx="1530">
                  <c:v>361.07654000000002</c:v>
                </c:pt>
                <c:pt idx="1531">
                  <c:v>361.32691999999997</c:v>
                </c:pt>
                <c:pt idx="1532">
                  <c:v>361.56578000000002</c:v>
                </c:pt>
                <c:pt idx="1533">
                  <c:v>361.88708000000003</c:v>
                </c:pt>
                <c:pt idx="1534">
                  <c:v>361.98572000000001</c:v>
                </c:pt>
                <c:pt idx="1535">
                  <c:v>361.78681999999998</c:v>
                </c:pt>
                <c:pt idx="1536">
                  <c:v>361.62031999999999</c:v>
                </c:pt>
                <c:pt idx="1537">
                  <c:v>361.54219999999998</c:v>
                </c:pt>
                <c:pt idx="1538">
                  <c:v>361.30117999999999</c:v>
                </c:pt>
                <c:pt idx="1539">
                  <c:v>360.97663999999997</c:v>
                </c:pt>
                <c:pt idx="1540">
                  <c:v>361.09075999999999</c:v>
                </c:pt>
                <c:pt idx="1541">
                  <c:v>361.47415999999998</c:v>
                </c:pt>
                <c:pt idx="1542">
                  <c:v>361.71445999999997</c:v>
                </c:pt>
                <c:pt idx="1543">
                  <c:v>361.72976</c:v>
                </c:pt>
                <c:pt idx="1544">
                  <c:v>361.45562000000001</c:v>
                </c:pt>
                <c:pt idx="1545">
                  <c:v>361.18957999999998</c:v>
                </c:pt>
                <c:pt idx="1546">
                  <c:v>361.14602000000002</c:v>
                </c:pt>
                <c:pt idx="1547">
                  <c:v>361.30928</c:v>
                </c:pt>
                <c:pt idx="1548">
                  <c:v>361.73156</c:v>
                </c:pt>
                <c:pt idx="1549">
                  <c:v>361.9409</c:v>
                </c:pt>
                <c:pt idx="1550">
                  <c:v>361.91156000000001</c:v>
                </c:pt>
                <c:pt idx="1551">
                  <c:v>361.87052</c:v>
                </c:pt>
                <c:pt idx="1552">
                  <c:v>361.89967999999999</c:v>
                </c:pt>
                <c:pt idx="1553">
                  <c:v>361.81688000000003</c:v>
                </c:pt>
                <c:pt idx="1554">
                  <c:v>361.76306</c:v>
                </c:pt>
                <c:pt idx="1555">
                  <c:v>361.81849999999997</c:v>
                </c:pt>
                <c:pt idx="1556">
                  <c:v>362.09642000000002</c:v>
                </c:pt>
                <c:pt idx="1557">
                  <c:v>362.40602000000001</c:v>
                </c:pt>
                <c:pt idx="1558">
                  <c:v>362.75594000000001</c:v>
                </c:pt>
                <c:pt idx="1559">
                  <c:v>363.09217999999998</c:v>
                </c:pt>
                <c:pt idx="1560">
                  <c:v>363.21242000000001</c:v>
                </c:pt>
                <c:pt idx="1561">
                  <c:v>363.07148000000001</c:v>
                </c:pt>
                <c:pt idx="1562">
                  <c:v>363.28964000000002</c:v>
                </c:pt>
                <c:pt idx="1563">
                  <c:v>363.76231999999999</c:v>
                </c:pt>
                <c:pt idx="1564">
                  <c:v>363.98534000000001</c:v>
                </c:pt>
                <c:pt idx="1565">
                  <c:v>363.98426000000001</c:v>
                </c:pt>
                <c:pt idx="1566">
                  <c:v>363.72757999999999</c:v>
                </c:pt>
                <c:pt idx="1567">
                  <c:v>363.33751999999998</c:v>
                </c:pt>
                <c:pt idx="1568">
                  <c:v>362.96996000000001</c:v>
                </c:pt>
                <c:pt idx="1569">
                  <c:v>362.24707999999998</c:v>
                </c:pt>
                <c:pt idx="1570">
                  <c:v>361.49666000000002</c:v>
                </c:pt>
                <c:pt idx="1571">
                  <c:v>361.22611999999998</c:v>
                </c:pt>
                <c:pt idx="1572">
                  <c:v>361.30009999999999</c:v>
                </c:pt>
                <c:pt idx="1573">
                  <c:v>361.64084000000003</c:v>
                </c:pt>
                <c:pt idx="1574">
                  <c:v>362.01506000000001</c:v>
                </c:pt>
                <c:pt idx="1575">
                  <c:v>362.62364000000002</c:v>
                </c:pt>
                <c:pt idx="1576">
                  <c:v>363.245</c:v>
                </c:pt>
                <c:pt idx="1577">
                  <c:v>363.44029999999998</c:v>
                </c:pt>
                <c:pt idx="1578">
                  <c:v>363.19873999999999</c:v>
                </c:pt>
                <c:pt idx="1579">
                  <c:v>362.82974000000002</c:v>
                </c:pt>
                <c:pt idx="1580">
                  <c:v>362.50880000000001</c:v>
                </c:pt>
                <c:pt idx="1581">
                  <c:v>362.28847999999999</c:v>
                </c:pt>
                <c:pt idx="1582">
                  <c:v>362.4359</c:v>
                </c:pt>
                <c:pt idx="1583">
                  <c:v>362.94511999999997</c:v>
                </c:pt>
                <c:pt idx="1584">
                  <c:v>363.43579999999997</c:v>
                </c:pt>
                <c:pt idx="1585">
                  <c:v>363.90667999999999</c:v>
                </c:pt>
                <c:pt idx="1586">
                  <c:v>364.50049999999999</c:v>
                </c:pt>
                <c:pt idx="1587">
                  <c:v>364.83890000000002</c:v>
                </c:pt>
                <c:pt idx="1588">
                  <c:v>364.84699999999998</c:v>
                </c:pt>
                <c:pt idx="1589">
                  <c:v>364.88479999999998</c:v>
                </c:pt>
                <c:pt idx="1590">
                  <c:v>365.04770000000002</c:v>
                </c:pt>
                <c:pt idx="1591">
                  <c:v>365.08424000000002</c:v>
                </c:pt>
                <c:pt idx="1592">
                  <c:v>365.29070000000002</c:v>
                </c:pt>
                <c:pt idx="1593">
                  <c:v>365.61667999999997</c:v>
                </c:pt>
                <c:pt idx="1594">
                  <c:v>365.68993999999998</c:v>
                </c:pt>
                <c:pt idx="1595">
                  <c:v>365.47771999999998</c:v>
                </c:pt>
                <c:pt idx="1596">
                  <c:v>365.3519</c:v>
                </c:pt>
                <c:pt idx="1597">
                  <c:v>365.47609999999997</c:v>
                </c:pt>
                <c:pt idx="1598">
                  <c:v>365.51425999999998</c:v>
                </c:pt>
                <c:pt idx="1599">
                  <c:v>365.55925999999999</c:v>
                </c:pt>
                <c:pt idx="1600">
                  <c:v>365.44549999999998</c:v>
                </c:pt>
                <c:pt idx="1601">
                  <c:v>365.39798000000002</c:v>
                </c:pt>
                <c:pt idx="1602">
                  <c:v>365.31968000000001</c:v>
                </c:pt>
                <c:pt idx="1603">
                  <c:v>365.10944000000001</c:v>
                </c:pt>
                <c:pt idx="1604">
                  <c:v>365.0378</c:v>
                </c:pt>
                <c:pt idx="1605">
                  <c:v>365.01817999999997</c:v>
                </c:pt>
                <c:pt idx="1606">
                  <c:v>364.93790000000001</c:v>
                </c:pt>
                <c:pt idx="1607">
                  <c:v>364.74547999999999</c:v>
                </c:pt>
                <c:pt idx="1608">
                  <c:v>364.44110000000001</c:v>
                </c:pt>
                <c:pt idx="1609">
                  <c:v>364.50193999999999</c:v>
                </c:pt>
                <c:pt idx="1610">
                  <c:v>364.93484000000001</c:v>
                </c:pt>
                <c:pt idx="1611">
                  <c:v>365.37151999999998</c:v>
                </c:pt>
                <c:pt idx="1612">
                  <c:v>365.58193999999997</c:v>
                </c:pt>
                <c:pt idx="1613">
                  <c:v>365.38844</c:v>
                </c:pt>
                <c:pt idx="1614">
                  <c:v>365.01512000000002</c:v>
                </c:pt>
                <c:pt idx="1615">
                  <c:v>364.72748000000001</c:v>
                </c:pt>
                <c:pt idx="1616">
                  <c:v>364.50049999999999</c:v>
                </c:pt>
                <c:pt idx="1617">
                  <c:v>364.32481999999999</c:v>
                </c:pt>
                <c:pt idx="1618">
                  <c:v>364.18783999999999</c:v>
                </c:pt>
                <c:pt idx="1619">
                  <c:v>363.99344000000002</c:v>
                </c:pt>
                <c:pt idx="1620">
                  <c:v>363.62569999999999</c:v>
                </c:pt>
                <c:pt idx="1621">
                  <c:v>363.09703999999999</c:v>
                </c:pt>
                <c:pt idx="1622">
                  <c:v>362.69024000000002</c:v>
                </c:pt>
                <c:pt idx="1623">
                  <c:v>362.50232</c:v>
                </c:pt>
                <c:pt idx="1624">
                  <c:v>362.51348000000002</c:v>
                </c:pt>
                <c:pt idx="1625">
                  <c:v>362.75342000000001</c:v>
                </c:pt>
                <c:pt idx="1626">
                  <c:v>363.09811999999999</c:v>
                </c:pt>
                <c:pt idx="1627">
                  <c:v>363.43508000000003</c:v>
                </c:pt>
                <c:pt idx="1628">
                  <c:v>363.56144</c:v>
                </c:pt>
                <c:pt idx="1629">
                  <c:v>363.41492</c:v>
                </c:pt>
                <c:pt idx="1630">
                  <c:v>363.22430000000003</c:v>
                </c:pt>
                <c:pt idx="1631">
                  <c:v>363.25400000000002</c:v>
                </c:pt>
                <c:pt idx="1632">
                  <c:v>363.29503999999997</c:v>
                </c:pt>
                <c:pt idx="1633">
                  <c:v>363.05383999999998</c:v>
                </c:pt>
                <c:pt idx="1634">
                  <c:v>362.77483999999998</c:v>
                </c:pt>
                <c:pt idx="1635">
                  <c:v>362.51942000000003</c:v>
                </c:pt>
                <c:pt idx="1636">
                  <c:v>362.30558000000002</c:v>
                </c:pt>
                <c:pt idx="1637">
                  <c:v>362.28739999999999</c:v>
                </c:pt>
                <c:pt idx="1638">
                  <c:v>362.36912000000001</c:v>
                </c:pt>
                <c:pt idx="1639">
                  <c:v>362.43068</c:v>
                </c:pt>
                <c:pt idx="1640">
                  <c:v>362.59321999999997</c:v>
                </c:pt>
                <c:pt idx="1641">
                  <c:v>362.86124000000001</c:v>
                </c:pt>
                <c:pt idx="1642">
                  <c:v>363.05797999999999</c:v>
                </c:pt>
                <c:pt idx="1643">
                  <c:v>363.20504</c:v>
                </c:pt>
                <c:pt idx="1644">
                  <c:v>363.42086</c:v>
                </c:pt>
                <c:pt idx="1645">
                  <c:v>363.55982</c:v>
                </c:pt>
                <c:pt idx="1646">
                  <c:v>363.61903999999998</c:v>
                </c:pt>
                <c:pt idx="1647">
                  <c:v>363.09415999999999</c:v>
                </c:pt>
                <c:pt idx="1648">
                  <c:v>362.20963999999998</c:v>
                </c:pt>
                <c:pt idx="1649">
                  <c:v>361.84424000000001</c:v>
                </c:pt>
                <c:pt idx="1650">
                  <c:v>362.08004</c:v>
                </c:pt>
                <c:pt idx="1651">
                  <c:v>362.42509999999999</c:v>
                </c:pt>
                <c:pt idx="1652">
                  <c:v>362.45821999999998</c:v>
                </c:pt>
                <c:pt idx="1653">
                  <c:v>362.50106</c:v>
                </c:pt>
                <c:pt idx="1654">
                  <c:v>362.54084</c:v>
                </c:pt>
                <c:pt idx="1655">
                  <c:v>362.25175999999999</c:v>
                </c:pt>
                <c:pt idx="1656">
                  <c:v>361.75387999999998</c:v>
                </c:pt>
                <c:pt idx="1657">
                  <c:v>361.58053999999998</c:v>
                </c:pt>
                <c:pt idx="1658">
                  <c:v>361.85126000000002</c:v>
                </c:pt>
                <c:pt idx="1659">
                  <c:v>362.18858</c:v>
                </c:pt>
                <c:pt idx="1660">
                  <c:v>362.63443999999998</c:v>
                </c:pt>
                <c:pt idx="1661">
                  <c:v>362.89382000000001</c:v>
                </c:pt>
                <c:pt idx="1662">
                  <c:v>362.65568000000002</c:v>
                </c:pt>
                <c:pt idx="1663">
                  <c:v>362.50484</c:v>
                </c:pt>
                <c:pt idx="1664">
                  <c:v>362.45857999999998</c:v>
                </c:pt>
                <c:pt idx="1665">
                  <c:v>362.42185999999998</c:v>
                </c:pt>
                <c:pt idx="1666">
                  <c:v>362.23880000000003</c:v>
                </c:pt>
                <c:pt idx="1667">
                  <c:v>361.93423999999999</c:v>
                </c:pt>
                <c:pt idx="1668">
                  <c:v>361.49306000000001</c:v>
                </c:pt>
                <c:pt idx="1669">
                  <c:v>360.90176000000002</c:v>
                </c:pt>
                <c:pt idx="1670">
                  <c:v>360.70321999999999</c:v>
                </c:pt>
                <c:pt idx="1671">
                  <c:v>361.00544000000002</c:v>
                </c:pt>
                <c:pt idx="1672">
                  <c:v>361.38992000000002</c:v>
                </c:pt>
                <c:pt idx="1673">
                  <c:v>361.48442</c:v>
                </c:pt>
                <c:pt idx="1674">
                  <c:v>361.40467999999998</c:v>
                </c:pt>
                <c:pt idx="1675">
                  <c:v>361.48496</c:v>
                </c:pt>
                <c:pt idx="1676">
                  <c:v>361.73966000000001</c:v>
                </c:pt>
                <c:pt idx="1677">
                  <c:v>362.00173999999998</c:v>
                </c:pt>
                <c:pt idx="1678">
                  <c:v>362.04404</c:v>
                </c:pt>
                <c:pt idx="1679">
                  <c:v>361.97618</c:v>
                </c:pt>
                <c:pt idx="1680">
                  <c:v>362.18516</c:v>
                </c:pt>
                <c:pt idx="1681">
                  <c:v>362.37596000000002</c:v>
                </c:pt>
                <c:pt idx="1682">
                  <c:v>362.24006000000003</c:v>
                </c:pt>
                <c:pt idx="1683">
                  <c:v>361.86727999999999</c:v>
                </c:pt>
                <c:pt idx="1684">
                  <c:v>361.58629999999999</c:v>
                </c:pt>
                <c:pt idx="1685">
                  <c:v>361.52600000000001</c:v>
                </c:pt>
                <c:pt idx="1686">
                  <c:v>361.56704000000002</c:v>
                </c:pt>
                <c:pt idx="1687">
                  <c:v>361.79545999999999</c:v>
                </c:pt>
                <c:pt idx="1688">
                  <c:v>361.97185999999999</c:v>
                </c:pt>
                <c:pt idx="1689">
                  <c:v>361.91840000000002</c:v>
                </c:pt>
                <c:pt idx="1690">
                  <c:v>361.78555999999998</c:v>
                </c:pt>
                <c:pt idx="1691">
                  <c:v>361.96375999999998</c:v>
                </c:pt>
                <c:pt idx="1692">
                  <c:v>362.49187999999998</c:v>
                </c:pt>
                <c:pt idx="1693">
                  <c:v>363.09703999999999</c:v>
                </c:pt>
                <c:pt idx="1694">
                  <c:v>363.64478000000003</c:v>
                </c:pt>
                <c:pt idx="1695">
                  <c:v>364.0127</c:v>
                </c:pt>
                <c:pt idx="1696">
                  <c:v>364.14895999999999</c:v>
                </c:pt>
                <c:pt idx="1697">
                  <c:v>364.03933999999998</c:v>
                </c:pt>
                <c:pt idx="1698">
                  <c:v>364.02368000000001</c:v>
                </c:pt>
                <c:pt idx="1699">
                  <c:v>364.20458000000002</c:v>
                </c:pt>
                <c:pt idx="1700">
                  <c:v>364.32859999999999</c:v>
                </c:pt>
                <c:pt idx="1701">
                  <c:v>364.24849999999998</c:v>
                </c:pt>
                <c:pt idx="1702">
                  <c:v>363.61291999999997</c:v>
                </c:pt>
                <c:pt idx="1703">
                  <c:v>362.35453999999999</c:v>
                </c:pt>
                <c:pt idx="1704">
                  <c:v>361.31324000000001</c:v>
                </c:pt>
                <c:pt idx="1705">
                  <c:v>360.63427999999999</c:v>
                </c:pt>
                <c:pt idx="1706">
                  <c:v>360.09589999999997</c:v>
                </c:pt>
                <c:pt idx="1707">
                  <c:v>359.75948</c:v>
                </c:pt>
                <c:pt idx="1708">
                  <c:v>359.68369999999999</c:v>
                </c:pt>
                <c:pt idx="1709">
                  <c:v>359.83022</c:v>
                </c:pt>
                <c:pt idx="1710">
                  <c:v>360.12812000000002</c:v>
                </c:pt>
                <c:pt idx="1711">
                  <c:v>360.39236</c:v>
                </c:pt>
                <c:pt idx="1712">
                  <c:v>360.67910000000001</c:v>
                </c:pt>
                <c:pt idx="1713">
                  <c:v>361.02199999999999</c:v>
                </c:pt>
                <c:pt idx="1714">
                  <c:v>361.36345999999998</c:v>
                </c:pt>
                <c:pt idx="1715">
                  <c:v>361.76900000000001</c:v>
                </c:pt>
                <c:pt idx="1716">
                  <c:v>362.02388000000002</c:v>
                </c:pt>
                <c:pt idx="1717">
                  <c:v>362.10667999999998</c:v>
                </c:pt>
                <c:pt idx="1718">
                  <c:v>362.50898000000001</c:v>
                </c:pt>
                <c:pt idx="1719">
                  <c:v>363.08443999999997</c:v>
                </c:pt>
                <c:pt idx="1720">
                  <c:v>363.63128</c:v>
                </c:pt>
                <c:pt idx="1721">
                  <c:v>364.25948</c:v>
                </c:pt>
                <c:pt idx="1722">
                  <c:v>364.78579999999999</c:v>
                </c:pt>
                <c:pt idx="1723">
                  <c:v>365.29718000000003</c:v>
                </c:pt>
                <c:pt idx="1724">
                  <c:v>365.91800000000001</c:v>
                </c:pt>
                <c:pt idx="1725">
                  <c:v>366.45584000000002</c:v>
                </c:pt>
                <c:pt idx="1726">
                  <c:v>366.7217</c:v>
                </c:pt>
                <c:pt idx="1727">
                  <c:v>366.63709999999998</c:v>
                </c:pt>
                <c:pt idx="1728">
                  <c:v>366.4751</c:v>
                </c:pt>
                <c:pt idx="1729">
                  <c:v>366.19898000000001</c:v>
                </c:pt>
                <c:pt idx="1730">
                  <c:v>366.00619999999998</c:v>
                </c:pt>
                <c:pt idx="1731">
                  <c:v>366.07441999999998</c:v>
                </c:pt>
                <c:pt idx="1732">
                  <c:v>365.96408000000002</c:v>
                </c:pt>
                <c:pt idx="1733">
                  <c:v>365.73223999999999</c:v>
                </c:pt>
                <c:pt idx="1734">
                  <c:v>365.53802000000002</c:v>
                </c:pt>
                <c:pt idx="1735">
                  <c:v>365.48113999999998</c:v>
                </c:pt>
                <c:pt idx="1736">
                  <c:v>365.6669</c:v>
                </c:pt>
                <c:pt idx="1737">
                  <c:v>365.94067999999999</c:v>
                </c:pt>
                <c:pt idx="1738">
                  <c:v>365.92304000000001</c:v>
                </c:pt>
                <c:pt idx="1739">
                  <c:v>365.35334</c:v>
                </c:pt>
                <c:pt idx="1740">
                  <c:v>365.01044000000002</c:v>
                </c:pt>
                <c:pt idx="1741">
                  <c:v>365.22050000000002</c:v>
                </c:pt>
                <c:pt idx="1742">
                  <c:v>365.87479999999999</c:v>
                </c:pt>
                <c:pt idx="1743">
                  <c:v>366.52244000000002</c:v>
                </c:pt>
                <c:pt idx="1744">
                  <c:v>366.76328000000001</c:v>
                </c:pt>
                <c:pt idx="1745">
                  <c:v>366.93626</c:v>
                </c:pt>
                <c:pt idx="1746">
                  <c:v>367.01132000000001</c:v>
                </c:pt>
                <c:pt idx="1747">
                  <c:v>366.98504000000003</c:v>
                </c:pt>
                <c:pt idx="1748">
                  <c:v>367.22480000000002</c:v>
                </c:pt>
                <c:pt idx="1749">
                  <c:v>367.60712000000001</c:v>
                </c:pt>
                <c:pt idx="1750">
                  <c:v>367.97287999999998</c:v>
                </c:pt>
                <c:pt idx="1751">
                  <c:v>368.39767999999998</c:v>
                </c:pt>
                <c:pt idx="1752">
                  <c:v>368.69378</c:v>
                </c:pt>
                <c:pt idx="1753">
                  <c:v>368.86766</c:v>
                </c:pt>
                <c:pt idx="1754">
                  <c:v>368.99023999999997</c:v>
                </c:pt>
                <c:pt idx="1755">
                  <c:v>368.81132000000002</c:v>
                </c:pt>
                <c:pt idx="1756">
                  <c:v>368.31830000000002</c:v>
                </c:pt>
                <c:pt idx="1757">
                  <c:v>368.36923999999999</c:v>
                </c:pt>
                <c:pt idx="1758">
                  <c:v>368.95765999999998</c:v>
                </c:pt>
                <c:pt idx="1759">
                  <c:v>369.29894000000002</c:v>
                </c:pt>
                <c:pt idx="1760">
                  <c:v>369.69637999999998</c:v>
                </c:pt>
                <c:pt idx="1761">
                  <c:v>369.92318</c:v>
                </c:pt>
                <c:pt idx="1762">
                  <c:v>369.75938000000002</c:v>
                </c:pt>
                <c:pt idx="1763">
                  <c:v>369.14666</c:v>
                </c:pt>
                <c:pt idx="1764">
                  <c:v>368.40253999999999</c:v>
                </c:pt>
                <c:pt idx="1765">
                  <c:v>368.18329999999997</c:v>
                </c:pt>
                <c:pt idx="1766">
                  <c:v>368.27654000000001</c:v>
                </c:pt>
                <c:pt idx="1767">
                  <c:v>368.46859999999998</c:v>
                </c:pt>
                <c:pt idx="1768">
                  <c:v>368.68621999999999</c:v>
                </c:pt>
                <c:pt idx="1769">
                  <c:v>368.94776000000002</c:v>
                </c:pt>
                <c:pt idx="1770">
                  <c:v>369.12452000000002</c:v>
                </c:pt>
                <c:pt idx="1771">
                  <c:v>369.34231999999997</c:v>
                </c:pt>
                <c:pt idx="1772">
                  <c:v>369.54644000000002</c:v>
                </c:pt>
                <c:pt idx="1773">
                  <c:v>369.82706000000002</c:v>
                </c:pt>
                <c:pt idx="1774">
                  <c:v>370.33177999999998</c:v>
                </c:pt>
                <c:pt idx="1775">
                  <c:v>370.97131999999999</c:v>
                </c:pt>
                <c:pt idx="1776">
                  <c:v>371.69887999999997</c:v>
                </c:pt>
                <c:pt idx="1777">
                  <c:v>372.60554000000002</c:v>
                </c:pt>
                <c:pt idx="1778">
                  <c:v>373.41410000000002</c:v>
                </c:pt>
                <c:pt idx="1779">
                  <c:v>374.07236</c:v>
                </c:pt>
                <c:pt idx="1780">
                  <c:v>374.57726000000002</c:v>
                </c:pt>
                <c:pt idx="1781">
                  <c:v>374.46242000000001</c:v>
                </c:pt>
                <c:pt idx="1782">
                  <c:v>374.23255999999998</c:v>
                </c:pt>
                <c:pt idx="1783">
                  <c:v>374.53676000000002</c:v>
                </c:pt>
                <c:pt idx="1784">
                  <c:v>375.05912000000001</c:v>
                </c:pt>
                <c:pt idx="1785">
                  <c:v>375.66158000000001</c:v>
                </c:pt>
                <c:pt idx="1786">
                  <c:v>376.37509999999997</c:v>
                </c:pt>
                <c:pt idx="1787">
                  <c:v>377.11543999999998</c:v>
                </c:pt>
                <c:pt idx="1788">
                  <c:v>377.83148</c:v>
                </c:pt>
                <c:pt idx="1789">
                  <c:v>378.34160000000003</c:v>
                </c:pt>
                <c:pt idx="1790">
                  <c:v>378.76765999999998</c:v>
                </c:pt>
                <c:pt idx="1791">
                  <c:v>379.38200000000001</c:v>
                </c:pt>
                <c:pt idx="1792">
                  <c:v>380.06959999999998</c:v>
                </c:pt>
                <c:pt idx="1793">
                  <c:v>380.54966000000002</c:v>
                </c:pt>
                <c:pt idx="1794">
                  <c:v>380.98381999999998</c:v>
                </c:pt>
                <c:pt idx="1795">
                  <c:v>381.28694000000002</c:v>
                </c:pt>
                <c:pt idx="1796">
                  <c:v>381.67052000000001</c:v>
                </c:pt>
                <c:pt idx="1797">
                  <c:v>382.46737999999999</c:v>
                </c:pt>
                <c:pt idx="1798">
                  <c:v>383.24822</c:v>
                </c:pt>
                <c:pt idx="1799">
                  <c:v>383.59544</c:v>
                </c:pt>
                <c:pt idx="1800">
                  <c:v>383.67626000000001</c:v>
                </c:pt>
                <c:pt idx="1801">
                  <c:v>384.08197999999999</c:v>
                </c:pt>
                <c:pt idx="1802">
                  <c:v>384.91358000000002</c:v>
                </c:pt>
                <c:pt idx="1803">
                  <c:v>385.86506000000003</c:v>
                </c:pt>
                <c:pt idx="1804">
                  <c:v>386.58812</c:v>
                </c:pt>
                <c:pt idx="1805">
                  <c:v>386.94362000000001</c:v>
                </c:pt>
                <c:pt idx="1806">
                  <c:v>386.9735</c:v>
                </c:pt>
                <c:pt idx="1807">
                  <c:v>389.89958000000001</c:v>
                </c:pt>
                <c:pt idx="1808">
                  <c:v>391.07605999999998</c:v>
                </c:pt>
                <c:pt idx="1809">
                  <c:v>388.33699999999999</c:v>
                </c:pt>
                <c:pt idx="1810">
                  <c:v>387.77</c:v>
                </c:pt>
                <c:pt idx="1811">
                  <c:v>387.65354000000002</c:v>
                </c:pt>
                <c:pt idx="1812">
                  <c:v>388.13342</c:v>
                </c:pt>
                <c:pt idx="1813">
                  <c:v>389.74549999999999</c:v>
                </c:pt>
                <c:pt idx="1814">
                  <c:v>392.40931999999998</c:v>
                </c:pt>
                <c:pt idx="1815">
                  <c:v>395.93588</c:v>
                </c:pt>
                <c:pt idx="1816">
                  <c:v>400.05698000000001</c:v>
                </c:pt>
                <c:pt idx="1817">
                  <c:v>404.73212000000001</c:v>
                </c:pt>
                <c:pt idx="1818">
                  <c:v>409.96021999999999</c:v>
                </c:pt>
                <c:pt idx="1819">
                  <c:v>415.90237999999999</c:v>
                </c:pt>
                <c:pt idx="1820">
                  <c:v>422.5883</c:v>
                </c:pt>
                <c:pt idx="1821">
                  <c:v>429.61153999999999</c:v>
                </c:pt>
                <c:pt idx="1822">
                  <c:v>436.47692000000001</c:v>
                </c:pt>
                <c:pt idx="1823">
                  <c:v>443.12036000000001</c:v>
                </c:pt>
                <c:pt idx="1824">
                  <c:v>449.83634000000001</c:v>
                </c:pt>
                <c:pt idx="1825">
                  <c:v>456.87650000000002</c:v>
                </c:pt>
                <c:pt idx="1826">
                  <c:v>463.99549999999999</c:v>
                </c:pt>
                <c:pt idx="1827">
                  <c:v>470.69312000000002</c:v>
                </c:pt>
                <c:pt idx="1828">
                  <c:v>477.15728000000001</c:v>
                </c:pt>
                <c:pt idx="1829">
                  <c:v>483.33956000000001</c:v>
                </c:pt>
                <c:pt idx="1830">
                  <c:v>489.25652000000002</c:v>
                </c:pt>
                <c:pt idx="1831">
                  <c:v>495.02641999999997</c:v>
                </c:pt>
                <c:pt idx="1832">
                  <c:v>500.71658000000002</c:v>
                </c:pt>
                <c:pt idx="1833">
                  <c:v>506.14195999999998</c:v>
                </c:pt>
                <c:pt idx="1834">
                  <c:v>511.36232000000001</c:v>
                </c:pt>
                <c:pt idx="1835">
                  <c:v>516.54596000000004</c:v>
                </c:pt>
                <c:pt idx="1836">
                  <c:v>521.26502000000005</c:v>
                </c:pt>
                <c:pt idx="1837">
                  <c:v>525.33896000000004</c:v>
                </c:pt>
                <c:pt idx="1838">
                  <c:v>528.77804000000003</c:v>
                </c:pt>
                <c:pt idx="1839">
                  <c:v>532.17679999999996</c:v>
                </c:pt>
                <c:pt idx="1840">
                  <c:v>535.77391999999998</c:v>
                </c:pt>
                <c:pt idx="1841">
                  <c:v>539.06161999999995</c:v>
                </c:pt>
                <c:pt idx="1842">
                  <c:v>541.88149999999996</c:v>
                </c:pt>
                <c:pt idx="1843">
                  <c:v>544.60652000000005</c:v>
                </c:pt>
                <c:pt idx="1844">
                  <c:v>547.21166000000005</c:v>
                </c:pt>
                <c:pt idx="1845">
                  <c:v>549.56497999999999</c:v>
                </c:pt>
                <c:pt idx="1846">
                  <c:v>551.61500000000001</c:v>
                </c:pt>
                <c:pt idx="1847">
                  <c:v>553.19755999999995</c:v>
                </c:pt>
                <c:pt idx="1848">
                  <c:v>554.42588000000001</c:v>
                </c:pt>
                <c:pt idx="1849">
                  <c:v>555.72817999999995</c:v>
                </c:pt>
                <c:pt idx="1850">
                  <c:v>557.37734</c:v>
                </c:pt>
                <c:pt idx="1851">
                  <c:v>559.24771999999996</c:v>
                </c:pt>
                <c:pt idx="1852">
                  <c:v>560.96654000000001</c:v>
                </c:pt>
                <c:pt idx="1853">
                  <c:v>562.47062000000005</c:v>
                </c:pt>
                <c:pt idx="1854">
                  <c:v>564.08090000000004</c:v>
                </c:pt>
                <c:pt idx="1855">
                  <c:v>565.72825999999998</c:v>
                </c:pt>
                <c:pt idx="1856">
                  <c:v>567.17834000000005</c:v>
                </c:pt>
                <c:pt idx="1857">
                  <c:v>568.46389999999997</c:v>
                </c:pt>
                <c:pt idx="1858">
                  <c:v>569.73667999999998</c:v>
                </c:pt>
                <c:pt idx="1859">
                  <c:v>570.80282</c:v>
                </c:pt>
                <c:pt idx="1860">
                  <c:v>571.47979999999995</c:v>
                </c:pt>
                <c:pt idx="1861">
                  <c:v>571.91053999999997</c:v>
                </c:pt>
                <c:pt idx="1862">
                  <c:v>572.26513999999997</c:v>
                </c:pt>
                <c:pt idx="1863">
                  <c:v>572.59274000000005</c:v>
                </c:pt>
                <c:pt idx="1864">
                  <c:v>573.06272000000001</c:v>
                </c:pt>
                <c:pt idx="1865">
                  <c:v>573.53305999999998</c:v>
                </c:pt>
                <c:pt idx="1866">
                  <c:v>573.93086000000005</c:v>
                </c:pt>
                <c:pt idx="1867">
                  <c:v>574.14775999999995</c:v>
                </c:pt>
                <c:pt idx="1868">
                  <c:v>574.41056000000003</c:v>
                </c:pt>
                <c:pt idx="1869">
                  <c:v>574.81052</c:v>
                </c:pt>
                <c:pt idx="1870">
                  <c:v>575.32118000000003</c:v>
                </c:pt>
                <c:pt idx="1871">
                  <c:v>575.83237999999994</c:v>
                </c:pt>
                <c:pt idx="1872">
                  <c:v>576.27553999999998</c:v>
                </c:pt>
                <c:pt idx="1873">
                  <c:v>576.54067999999995</c:v>
                </c:pt>
                <c:pt idx="1874">
                  <c:v>576.57812000000001</c:v>
                </c:pt>
                <c:pt idx="1875">
                  <c:v>576.63445999999999</c:v>
                </c:pt>
                <c:pt idx="1876">
                  <c:v>576.63013999999998</c:v>
                </c:pt>
                <c:pt idx="1877">
                  <c:v>576.47857999999997</c:v>
                </c:pt>
                <c:pt idx="1878">
                  <c:v>576.11282000000006</c:v>
                </c:pt>
                <c:pt idx="1879">
                  <c:v>576.02948000000004</c:v>
                </c:pt>
                <c:pt idx="1880">
                  <c:v>576.23900000000003</c:v>
                </c:pt>
                <c:pt idx="1881">
                  <c:v>576.20605999999998</c:v>
                </c:pt>
                <c:pt idx="1882">
                  <c:v>576.08078</c:v>
                </c:pt>
                <c:pt idx="1883">
                  <c:v>576.18679999999995</c:v>
                </c:pt>
                <c:pt idx="1884">
                  <c:v>576.44600000000003</c:v>
                </c:pt>
                <c:pt idx="1885">
                  <c:v>576.51404000000002</c:v>
                </c:pt>
                <c:pt idx="1886">
                  <c:v>576.39487999999994</c:v>
                </c:pt>
                <c:pt idx="1887">
                  <c:v>576.05467999999996</c:v>
                </c:pt>
                <c:pt idx="1888">
                  <c:v>575.68388000000004</c:v>
                </c:pt>
                <c:pt idx="1889">
                  <c:v>575.29381999999998</c:v>
                </c:pt>
                <c:pt idx="1890">
                  <c:v>575.13883999999996</c:v>
                </c:pt>
                <c:pt idx="1891">
                  <c:v>575.25746000000004</c:v>
                </c:pt>
                <c:pt idx="1892">
                  <c:v>575.53214000000003</c:v>
                </c:pt>
                <c:pt idx="1893">
                  <c:v>575.65328</c:v>
                </c:pt>
                <c:pt idx="1894">
                  <c:v>575.51342</c:v>
                </c:pt>
                <c:pt idx="1895">
                  <c:v>575.15233999999998</c:v>
                </c:pt>
                <c:pt idx="1896">
                  <c:v>574.66831999999999</c:v>
                </c:pt>
                <c:pt idx="1897">
                  <c:v>574.12508000000003</c:v>
                </c:pt>
                <c:pt idx="1898">
                  <c:v>573.49544000000003</c:v>
                </c:pt>
                <c:pt idx="1899">
                  <c:v>572.83231999999998</c:v>
                </c:pt>
                <c:pt idx="1900">
                  <c:v>572.36324000000002</c:v>
                </c:pt>
                <c:pt idx="1901">
                  <c:v>572.09144000000003</c:v>
                </c:pt>
                <c:pt idx="1902">
                  <c:v>571.77931999999998</c:v>
                </c:pt>
                <c:pt idx="1903">
                  <c:v>571.24832000000004</c:v>
                </c:pt>
                <c:pt idx="1904">
                  <c:v>570.69482000000005</c:v>
                </c:pt>
                <c:pt idx="1905">
                  <c:v>570.40304000000003</c:v>
                </c:pt>
                <c:pt idx="1906">
                  <c:v>570.01927999999998</c:v>
                </c:pt>
                <c:pt idx="1907">
                  <c:v>569.27516000000003</c:v>
                </c:pt>
                <c:pt idx="1908">
                  <c:v>568.33645999999999</c:v>
                </c:pt>
                <c:pt idx="1909">
                  <c:v>567.54877999999997</c:v>
                </c:pt>
                <c:pt idx="1910">
                  <c:v>567.08420000000001</c:v>
                </c:pt>
                <c:pt idx="1911">
                  <c:v>567.03182000000004</c:v>
                </c:pt>
                <c:pt idx="1912">
                  <c:v>566.87540000000001</c:v>
                </c:pt>
                <c:pt idx="1913">
                  <c:v>566.47058000000004</c:v>
                </c:pt>
                <c:pt idx="1914">
                  <c:v>565.96100000000001</c:v>
                </c:pt>
                <c:pt idx="1915">
                  <c:v>565.48382000000004</c:v>
                </c:pt>
                <c:pt idx="1916">
                  <c:v>565.27250000000004</c:v>
                </c:pt>
                <c:pt idx="1917">
                  <c:v>565.28617999999994</c:v>
                </c:pt>
                <c:pt idx="1918">
                  <c:v>565.26116000000002</c:v>
                </c:pt>
                <c:pt idx="1919">
                  <c:v>565.15117999999995</c:v>
                </c:pt>
                <c:pt idx="1920">
                  <c:v>565.04534000000001</c:v>
                </c:pt>
                <c:pt idx="1921">
                  <c:v>564.90980000000002</c:v>
                </c:pt>
                <c:pt idx="1922">
                  <c:v>564.75445999999999</c:v>
                </c:pt>
                <c:pt idx="1923">
                  <c:v>564.44269999999995</c:v>
                </c:pt>
                <c:pt idx="1924">
                  <c:v>564.02671999999995</c:v>
                </c:pt>
                <c:pt idx="1925">
                  <c:v>563.62117999999998</c:v>
                </c:pt>
                <c:pt idx="1926">
                  <c:v>562.82018000000005</c:v>
                </c:pt>
                <c:pt idx="1927">
                  <c:v>561.61904000000004</c:v>
                </c:pt>
                <c:pt idx="1928">
                  <c:v>560.33348000000001</c:v>
                </c:pt>
                <c:pt idx="1929">
                  <c:v>559.39459999999997</c:v>
                </c:pt>
                <c:pt idx="1930">
                  <c:v>558.89257999999995</c:v>
                </c:pt>
                <c:pt idx="1931">
                  <c:v>558.61267999999995</c:v>
                </c:pt>
                <c:pt idx="1932">
                  <c:v>558.36608000000001</c:v>
                </c:pt>
                <c:pt idx="1933">
                  <c:v>558.07303999999999</c:v>
                </c:pt>
                <c:pt idx="1934">
                  <c:v>557.60504000000003</c:v>
                </c:pt>
                <c:pt idx="1935">
                  <c:v>557.00383999999997</c:v>
                </c:pt>
                <c:pt idx="1936">
                  <c:v>556.33910000000003</c:v>
                </c:pt>
                <c:pt idx="1937">
                  <c:v>555.73861999999997</c:v>
                </c:pt>
                <c:pt idx="1938">
                  <c:v>555.14174000000003</c:v>
                </c:pt>
                <c:pt idx="1939">
                  <c:v>554.22680000000003</c:v>
                </c:pt>
                <c:pt idx="1940">
                  <c:v>552.84709999999995</c:v>
                </c:pt>
                <c:pt idx="1941">
                  <c:v>551.71400000000006</c:v>
                </c:pt>
                <c:pt idx="1942">
                  <c:v>550.91210000000001</c:v>
                </c:pt>
                <c:pt idx="1943">
                  <c:v>549.91219999999998</c:v>
                </c:pt>
                <c:pt idx="1944">
                  <c:v>548.63149999999996</c:v>
                </c:pt>
                <c:pt idx="1945">
                  <c:v>547.33298000000002</c:v>
                </c:pt>
                <c:pt idx="1946">
                  <c:v>546.03391999999997</c:v>
                </c:pt>
                <c:pt idx="1947">
                  <c:v>544.71758</c:v>
                </c:pt>
                <c:pt idx="1948">
                  <c:v>543.36487999999997</c:v>
                </c:pt>
                <c:pt idx="1949">
                  <c:v>541.94269999999995</c:v>
                </c:pt>
                <c:pt idx="1950">
                  <c:v>540.48973999999998</c:v>
                </c:pt>
                <c:pt idx="1951">
                  <c:v>539.00329999999997</c:v>
                </c:pt>
                <c:pt idx="1952">
                  <c:v>537.78488000000004</c:v>
                </c:pt>
                <c:pt idx="1953">
                  <c:v>536.75689999999997</c:v>
                </c:pt>
                <c:pt idx="1954">
                  <c:v>535.76851999999997</c:v>
                </c:pt>
                <c:pt idx="1955">
                  <c:v>534.68780000000004</c:v>
                </c:pt>
                <c:pt idx="1956">
                  <c:v>533.58313999999996</c:v>
                </c:pt>
                <c:pt idx="1957">
                  <c:v>532.58612000000005</c:v>
                </c:pt>
                <c:pt idx="1958">
                  <c:v>531.56353999999999</c:v>
                </c:pt>
                <c:pt idx="1959">
                  <c:v>530.67416000000003</c:v>
                </c:pt>
                <c:pt idx="1960">
                  <c:v>530.20993999999996</c:v>
                </c:pt>
                <c:pt idx="1961">
                  <c:v>529.83230000000003</c:v>
                </c:pt>
                <c:pt idx="1962">
                  <c:v>529.26602000000003</c:v>
                </c:pt>
                <c:pt idx="1963">
                  <c:v>528.69074000000001</c:v>
                </c:pt>
                <c:pt idx="1964">
                  <c:v>528.02581999999995</c:v>
                </c:pt>
                <c:pt idx="1965">
                  <c:v>527.05813999999998</c:v>
                </c:pt>
                <c:pt idx="1966">
                  <c:v>525.73964000000001</c:v>
                </c:pt>
                <c:pt idx="1967">
                  <c:v>524.09389999999996</c:v>
                </c:pt>
                <c:pt idx="1968">
                  <c:v>522.56822</c:v>
                </c:pt>
                <c:pt idx="1969">
                  <c:v>521.62070000000006</c:v>
                </c:pt>
                <c:pt idx="1970">
                  <c:v>520.64131999999995</c:v>
                </c:pt>
                <c:pt idx="1971">
                  <c:v>519.25837999999999</c:v>
                </c:pt>
                <c:pt idx="1972">
                  <c:v>517.76257999999996</c:v>
                </c:pt>
                <c:pt idx="1973">
                  <c:v>516.59204</c:v>
                </c:pt>
                <c:pt idx="1974">
                  <c:v>515.73721999999998</c:v>
                </c:pt>
                <c:pt idx="1975">
                  <c:v>515.02117999999996</c:v>
                </c:pt>
                <c:pt idx="1976">
                  <c:v>514.25365999999997</c:v>
                </c:pt>
                <c:pt idx="1977">
                  <c:v>513.27391999999998</c:v>
                </c:pt>
                <c:pt idx="1978">
                  <c:v>512.24738000000002</c:v>
                </c:pt>
                <c:pt idx="1979">
                  <c:v>511.37437999999997</c:v>
                </c:pt>
                <c:pt idx="1980">
                  <c:v>510.85345999999998</c:v>
                </c:pt>
                <c:pt idx="1981">
                  <c:v>510.45350000000002</c:v>
                </c:pt>
                <c:pt idx="1982">
                  <c:v>509.94517999999999</c:v>
                </c:pt>
                <c:pt idx="1983">
                  <c:v>509.42822000000001</c:v>
                </c:pt>
                <c:pt idx="1984">
                  <c:v>508.85005999999998</c:v>
                </c:pt>
                <c:pt idx="1985">
                  <c:v>508.14265999999998</c:v>
                </c:pt>
                <c:pt idx="1986">
                  <c:v>507.26947999999999</c:v>
                </c:pt>
                <c:pt idx="1987">
                  <c:v>506.5043</c:v>
                </c:pt>
                <c:pt idx="1988">
                  <c:v>505.89643999999998</c:v>
                </c:pt>
                <c:pt idx="1989">
                  <c:v>505.31054</c:v>
                </c:pt>
                <c:pt idx="1990">
                  <c:v>504.64850000000001</c:v>
                </c:pt>
                <c:pt idx="1991">
                  <c:v>503.94218000000001</c:v>
                </c:pt>
                <c:pt idx="1992">
                  <c:v>503.28374000000002</c:v>
                </c:pt>
                <c:pt idx="1993">
                  <c:v>502.30040000000002</c:v>
                </c:pt>
                <c:pt idx="1994">
                  <c:v>500.97253999999998</c:v>
                </c:pt>
                <c:pt idx="1995">
                  <c:v>499.41932000000003</c:v>
                </c:pt>
                <c:pt idx="1996">
                  <c:v>497.89526000000001</c:v>
                </c:pt>
                <c:pt idx="1997">
                  <c:v>496.59008</c:v>
                </c:pt>
                <c:pt idx="1998">
                  <c:v>495.4631</c:v>
                </c:pt>
                <c:pt idx="1999">
                  <c:v>494.32513999999998</c:v>
                </c:pt>
                <c:pt idx="2000">
                  <c:v>493.18394000000001</c:v>
                </c:pt>
                <c:pt idx="2001">
                  <c:v>492.08882</c:v>
                </c:pt>
                <c:pt idx="2002">
                  <c:v>491.2097</c:v>
                </c:pt>
                <c:pt idx="2003">
                  <c:v>490.3664</c:v>
                </c:pt>
                <c:pt idx="2004">
                  <c:v>489.30907999999999</c:v>
                </c:pt>
                <c:pt idx="2005">
                  <c:v>487.98464000000001</c:v>
                </c:pt>
                <c:pt idx="2006">
                  <c:v>486.63121999999998</c:v>
                </c:pt>
                <c:pt idx="2007">
                  <c:v>485.25152000000003</c:v>
                </c:pt>
                <c:pt idx="2008">
                  <c:v>483.94958000000003</c:v>
                </c:pt>
                <c:pt idx="2009">
                  <c:v>482.64728000000002</c:v>
                </c:pt>
                <c:pt idx="2010">
                  <c:v>481.16642000000002</c:v>
                </c:pt>
                <c:pt idx="2011">
                  <c:v>479.62184000000002</c:v>
                </c:pt>
                <c:pt idx="2012">
                  <c:v>477.99842000000001</c:v>
                </c:pt>
                <c:pt idx="2013">
                  <c:v>476.70476000000002</c:v>
                </c:pt>
                <c:pt idx="2014">
                  <c:v>475.53152</c:v>
                </c:pt>
                <c:pt idx="2015">
                  <c:v>474.41444000000001</c:v>
                </c:pt>
                <c:pt idx="2016">
                  <c:v>473.49032</c:v>
                </c:pt>
                <c:pt idx="2017">
                  <c:v>472.61282</c:v>
                </c:pt>
                <c:pt idx="2018">
                  <c:v>471.74684000000002</c:v>
                </c:pt>
                <c:pt idx="2019">
                  <c:v>471.01423999999997</c:v>
                </c:pt>
                <c:pt idx="2020">
                  <c:v>470.17669999999998</c:v>
                </c:pt>
                <c:pt idx="2021">
                  <c:v>469.37155999999999</c:v>
                </c:pt>
                <c:pt idx="2022">
                  <c:v>468.70988</c:v>
                </c:pt>
                <c:pt idx="2023">
                  <c:v>467.97134</c:v>
                </c:pt>
                <c:pt idx="2024">
                  <c:v>467.19445999999999</c:v>
                </c:pt>
                <c:pt idx="2025">
                  <c:v>466.09951999999998</c:v>
                </c:pt>
                <c:pt idx="2026">
                  <c:v>464.71604000000002</c:v>
                </c:pt>
                <c:pt idx="2027">
                  <c:v>463.39753999999999</c:v>
                </c:pt>
                <c:pt idx="2028">
                  <c:v>462.15320000000003</c:v>
                </c:pt>
                <c:pt idx="2029">
                  <c:v>461.18606</c:v>
                </c:pt>
                <c:pt idx="2030">
                  <c:v>460.48874000000001</c:v>
                </c:pt>
                <c:pt idx="2031">
                  <c:v>459.48379999999997</c:v>
                </c:pt>
                <c:pt idx="2032">
                  <c:v>458.25241999999997</c:v>
                </c:pt>
                <c:pt idx="2033">
                  <c:v>457.16575999999998</c:v>
                </c:pt>
                <c:pt idx="2034">
                  <c:v>456.21607999999998</c:v>
                </c:pt>
                <c:pt idx="2035">
                  <c:v>455.27773999999999</c:v>
                </c:pt>
                <c:pt idx="2036">
                  <c:v>454.35577999999998</c:v>
                </c:pt>
                <c:pt idx="2037">
                  <c:v>453.62714</c:v>
                </c:pt>
                <c:pt idx="2038">
                  <c:v>453.04376000000002</c:v>
                </c:pt>
                <c:pt idx="2039">
                  <c:v>452.50898000000001</c:v>
                </c:pt>
                <c:pt idx="2040">
                  <c:v>451.81742000000003</c:v>
                </c:pt>
                <c:pt idx="2041">
                  <c:v>450.95648</c:v>
                </c:pt>
                <c:pt idx="2042">
                  <c:v>449.80538000000001</c:v>
                </c:pt>
                <c:pt idx="2043">
                  <c:v>448.54088000000002</c:v>
                </c:pt>
                <c:pt idx="2044">
                  <c:v>447.49076000000002</c:v>
                </c:pt>
                <c:pt idx="2045">
                  <c:v>446.56592000000001</c:v>
                </c:pt>
                <c:pt idx="2046">
                  <c:v>445.58348000000001</c:v>
                </c:pt>
                <c:pt idx="2047">
                  <c:v>444.48133999999999</c:v>
                </c:pt>
                <c:pt idx="2048">
                  <c:v>443.40854000000002</c:v>
                </c:pt>
                <c:pt idx="2049">
                  <c:v>442.41116</c:v>
                </c:pt>
                <c:pt idx="2050">
                  <c:v>441.43718000000001</c:v>
                </c:pt>
                <c:pt idx="2051">
                  <c:v>440.24288000000001</c:v>
                </c:pt>
                <c:pt idx="2052">
                  <c:v>438.78307999999998</c:v>
                </c:pt>
                <c:pt idx="2053">
                  <c:v>437.42696000000001</c:v>
                </c:pt>
                <c:pt idx="2054">
                  <c:v>436.33436</c:v>
                </c:pt>
                <c:pt idx="2055">
                  <c:v>435.38612000000001</c:v>
                </c:pt>
                <c:pt idx="2056">
                  <c:v>434.46379999999999</c:v>
                </c:pt>
                <c:pt idx="2057">
                  <c:v>433.57603999999998</c:v>
                </c:pt>
                <c:pt idx="2058">
                  <c:v>432.60638</c:v>
                </c:pt>
                <c:pt idx="2059">
                  <c:v>431.46769999999998</c:v>
                </c:pt>
                <c:pt idx="2060">
                  <c:v>430.26979999999998</c:v>
                </c:pt>
                <c:pt idx="2061">
                  <c:v>429.37394</c:v>
                </c:pt>
                <c:pt idx="2062">
                  <c:v>428.62819999999999</c:v>
                </c:pt>
                <c:pt idx="2063">
                  <c:v>427.81081999999998</c:v>
                </c:pt>
                <c:pt idx="2064">
                  <c:v>426.96499999999997</c:v>
                </c:pt>
                <c:pt idx="2065">
                  <c:v>426.0335</c:v>
                </c:pt>
                <c:pt idx="2066">
                  <c:v>425.02136000000002</c:v>
                </c:pt>
                <c:pt idx="2067">
                  <c:v>423.65911999999997</c:v>
                </c:pt>
                <c:pt idx="2068">
                  <c:v>422.23802000000001</c:v>
                </c:pt>
                <c:pt idx="2069">
                  <c:v>420.99691999999999</c:v>
                </c:pt>
                <c:pt idx="2070">
                  <c:v>420.01501999999999</c:v>
                </c:pt>
                <c:pt idx="2071">
                  <c:v>419.18648000000002</c:v>
                </c:pt>
                <c:pt idx="2072">
                  <c:v>418.13348000000002</c:v>
                </c:pt>
                <c:pt idx="2073">
                  <c:v>417.01639999999998</c:v>
                </c:pt>
                <c:pt idx="2074">
                  <c:v>416.35831999999999</c:v>
                </c:pt>
                <c:pt idx="2075">
                  <c:v>416.01650000000001</c:v>
                </c:pt>
                <c:pt idx="2076">
                  <c:v>415.51808</c:v>
                </c:pt>
                <c:pt idx="2077">
                  <c:v>414.82184000000001</c:v>
                </c:pt>
                <c:pt idx="2078">
                  <c:v>413.94560000000001</c:v>
                </c:pt>
                <c:pt idx="2079">
                  <c:v>412.84472</c:v>
                </c:pt>
                <c:pt idx="2080">
                  <c:v>411.59912000000003</c:v>
                </c:pt>
                <c:pt idx="2081">
                  <c:v>410.59345999999999</c:v>
                </c:pt>
                <c:pt idx="2082">
                  <c:v>409.76744000000002</c:v>
                </c:pt>
                <c:pt idx="2083">
                  <c:v>409.27118000000002</c:v>
                </c:pt>
                <c:pt idx="2084">
                  <c:v>408.75853999999998</c:v>
                </c:pt>
                <c:pt idx="2085">
                  <c:v>408.07616000000002</c:v>
                </c:pt>
                <c:pt idx="2086">
                  <c:v>407.36624</c:v>
                </c:pt>
                <c:pt idx="2087">
                  <c:v>406.43635999999998</c:v>
                </c:pt>
                <c:pt idx="2088">
                  <c:v>405.37166000000002</c:v>
                </c:pt>
                <c:pt idx="2089">
                  <c:v>404.30678</c:v>
                </c:pt>
                <c:pt idx="2090">
                  <c:v>403.23775999999998</c:v>
                </c:pt>
                <c:pt idx="2091">
                  <c:v>402.13526000000002</c:v>
                </c:pt>
                <c:pt idx="2092">
                  <c:v>401.16289999999998</c:v>
                </c:pt>
                <c:pt idx="2093">
                  <c:v>400.44236000000001</c:v>
                </c:pt>
                <c:pt idx="2094">
                  <c:v>399.96535999999998</c:v>
                </c:pt>
                <c:pt idx="2095">
                  <c:v>399.57188000000002</c:v>
                </c:pt>
                <c:pt idx="2096">
                  <c:v>399.01172000000003</c:v>
                </c:pt>
                <c:pt idx="2097">
                  <c:v>398.21773999999999</c:v>
                </c:pt>
                <c:pt idx="2098">
                  <c:v>397.33249999999998</c:v>
                </c:pt>
                <c:pt idx="2099">
                  <c:v>396.41503999999998</c:v>
                </c:pt>
                <c:pt idx="2100">
                  <c:v>395.37932000000001</c:v>
                </c:pt>
                <c:pt idx="2101">
                  <c:v>394.21742</c:v>
                </c:pt>
                <c:pt idx="2102">
                  <c:v>393.17</c:v>
                </c:pt>
                <c:pt idx="2103">
                  <c:v>392.27395999999999</c:v>
                </c:pt>
                <c:pt idx="2104">
                  <c:v>391.42633999999998</c:v>
                </c:pt>
                <c:pt idx="2105">
                  <c:v>390.58879999999999</c:v>
                </c:pt>
                <c:pt idx="2106">
                  <c:v>389.70319999999998</c:v>
                </c:pt>
                <c:pt idx="2107">
                  <c:v>388.84964000000002</c:v>
                </c:pt>
                <c:pt idx="2108">
                  <c:v>388.15159999999997</c:v>
                </c:pt>
                <c:pt idx="2109">
                  <c:v>387.51997999999998</c:v>
                </c:pt>
                <c:pt idx="2110">
                  <c:v>386.71105999999997</c:v>
                </c:pt>
                <c:pt idx="2111">
                  <c:v>385.86973999999998</c:v>
                </c:pt>
                <c:pt idx="2112">
                  <c:v>385.02175999999997</c:v>
                </c:pt>
                <c:pt idx="2113">
                  <c:v>384.20204000000001</c:v>
                </c:pt>
                <c:pt idx="2114">
                  <c:v>383.46692000000002</c:v>
                </c:pt>
                <c:pt idx="2115">
                  <c:v>382.80578000000003</c:v>
                </c:pt>
                <c:pt idx="2116">
                  <c:v>382.16030000000001</c:v>
                </c:pt>
                <c:pt idx="2117">
                  <c:v>381.32744000000002</c:v>
                </c:pt>
                <c:pt idx="2118">
                  <c:v>380.31061999999997</c:v>
                </c:pt>
                <c:pt idx="2119">
                  <c:v>379.56578000000002</c:v>
                </c:pt>
                <c:pt idx="2120">
                  <c:v>379.04701999999997</c:v>
                </c:pt>
                <c:pt idx="2121">
                  <c:v>378.47030000000001</c:v>
                </c:pt>
                <c:pt idx="2122">
                  <c:v>377.86135999999999</c:v>
                </c:pt>
                <c:pt idx="2123">
                  <c:v>377.37860000000001</c:v>
                </c:pt>
                <c:pt idx="2124">
                  <c:v>376.80565999999999</c:v>
                </c:pt>
                <c:pt idx="2125">
                  <c:v>376.14920000000001</c:v>
                </c:pt>
                <c:pt idx="2126">
                  <c:v>375.47672</c:v>
                </c:pt>
                <c:pt idx="2127">
                  <c:v>374.76049999999998</c:v>
                </c:pt>
                <c:pt idx="2128">
                  <c:v>374.06894</c:v>
                </c:pt>
                <c:pt idx="2129">
                  <c:v>373.34894000000003</c:v>
                </c:pt>
                <c:pt idx="2130">
                  <c:v>372.54217999999997</c:v>
                </c:pt>
                <c:pt idx="2131">
                  <c:v>371.64236</c:v>
                </c:pt>
                <c:pt idx="2132">
                  <c:v>370.71643999999998</c:v>
                </c:pt>
                <c:pt idx="2133">
                  <c:v>369.95197999999999</c:v>
                </c:pt>
                <c:pt idx="2134">
                  <c:v>369.44708000000003</c:v>
                </c:pt>
                <c:pt idx="2135">
                  <c:v>368.96251999999998</c:v>
                </c:pt>
                <c:pt idx="2136">
                  <c:v>368.38382000000001</c:v>
                </c:pt>
                <c:pt idx="2137">
                  <c:v>367.72915999999998</c:v>
                </c:pt>
                <c:pt idx="2138">
                  <c:v>366.95893999999998</c:v>
                </c:pt>
                <c:pt idx="2139">
                  <c:v>366.15433999999999</c:v>
                </c:pt>
                <c:pt idx="2140">
                  <c:v>365.32940000000002</c:v>
                </c:pt>
                <c:pt idx="2141">
                  <c:v>364.40564000000001</c:v>
                </c:pt>
                <c:pt idx="2142">
                  <c:v>363.42464000000001</c:v>
                </c:pt>
                <c:pt idx="2143">
                  <c:v>362.61518000000001</c:v>
                </c:pt>
                <c:pt idx="2144">
                  <c:v>361.78663999999998</c:v>
                </c:pt>
                <c:pt idx="2145">
                  <c:v>360.78422</c:v>
                </c:pt>
                <c:pt idx="2146">
                  <c:v>359.80052000000001</c:v>
                </c:pt>
                <c:pt idx="2147">
                  <c:v>358.91654</c:v>
                </c:pt>
                <c:pt idx="2148">
                  <c:v>358.01312000000001</c:v>
                </c:pt>
                <c:pt idx="2149">
                  <c:v>357.21787999999998</c:v>
                </c:pt>
                <c:pt idx="2150">
                  <c:v>356.51371999999998</c:v>
                </c:pt>
                <c:pt idx="2151">
                  <c:v>355.85149999999999</c:v>
                </c:pt>
                <c:pt idx="2152">
                  <c:v>355.30556000000001</c:v>
                </c:pt>
                <c:pt idx="2153">
                  <c:v>354.65</c:v>
                </c:pt>
                <c:pt idx="2154">
                  <c:v>353.99948000000001</c:v>
                </c:pt>
                <c:pt idx="2155">
                  <c:v>353.51060000000001</c:v>
                </c:pt>
                <c:pt idx="2156">
                  <c:v>353.10703999999998</c:v>
                </c:pt>
                <c:pt idx="2157">
                  <c:v>352.79473999999999</c:v>
                </c:pt>
                <c:pt idx="2158">
                  <c:v>352.53194000000002</c:v>
                </c:pt>
                <c:pt idx="2159">
                  <c:v>352.30369999999999</c:v>
                </c:pt>
                <c:pt idx="2160">
                  <c:v>352.05313999999998</c:v>
                </c:pt>
                <c:pt idx="2161">
                  <c:v>351.8159</c:v>
                </c:pt>
                <c:pt idx="2162">
                  <c:v>351.52249999999998</c:v>
                </c:pt>
                <c:pt idx="2163">
                  <c:v>351.02803999999998</c:v>
                </c:pt>
                <c:pt idx="2164">
                  <c:v>350.42791999999997</c:v>
                </c:pt>
                <c:pt idx="2165">
                  <c:v>349.82564000000002</c:v>
                </c:pt>
                <c:pt idx="2166">
                  <c:v>349.16557999999998</c:v>
                </c:pt>
                <c:pt idx="2167">
                  <c:v>348.54764</c:v>
                </c:pt>
                <c:pt idx="2168">
                  <c:v>348.01123999999999</c:v>
                </c:pt>
                <c:pt idx="2169">
                  <c:v>347.51479999999998</c:v>
                </c:pt>
                <c:pt idx="2170">
                  <c:v>347.09</c:v>
                </c:pt>
                <c:pt idx="2171">
                  <c:v>346.63046000000003</c:v>
                </c:pt>
                <c:pt idx="2172">
                  <c:v>346.13150000000002</c:v>
                </c:pt>
                <c:pt idx="2173">
                  <c:v>345.70166</c:v>
                </c:pt>
                <c:pt idx="2174">
                  <c:v>345.30944</c:v>
                </c:pt>
                <c:pt idx="2175">
                  <c:v>344.91433999999998</c:v>
                </c:pt>
                <c:pt idx="2176">
                  <c:v>344.34032000000002</c:v>
                </c:pt>
                <c:pt idx="2177">
                  <c:v>343.66460000000001</c:v>
                </c:pt>
                <c:pt idx="2178">
                  <c:v>342.81482</c:v>
                </c:pt>
                <c:pt idx="2179">
                  <c:v>342.08132000000001</c:v>
                </c:pt>
                <c:pt idx="2180">
                  <c:v>341.54473999999999</c:v>
                </c:pt>
                <c:pt idx="2181">
                  <c:v>340.85282000000001</c:v>
                </c:pt>
                <c:pt idx="2182">
                  <c:v>340.17854</c:v>
                </c:pt>
                <c:pt idx="2183">
                  <c:v>339.38114000000002</c:v>
                </c:pt>
                <c:pt idx="2184">
                  <c:v>338.64242000000002</c:v>
                </c:pt>
                <c:pt idx="2185">
                  <c:v>338.1377</c:v>
                </c:pt>
                <c:pt idx="2186">
                  <c:v>337.64612</c:v>
                </c:pt>
                <c:pt idx="2187">
                  <c:v>337.10359999999997</c:v>
                </c:pt>
                <c:pt idx="2188">
                  <c:v>336.45542</c:v>
                </c:pt>
                <c:pt idx="2189">
                  <c:v>335.71598</c:v>
                </c:pt>
                <c:pt idx="2190">
                  <c:v>334.97762</c:v>
                </c:pt>
                <c:pt idx="2191">
                  <c:v>334.30045999999999</c:v>
                </c:pt>
                <c:pt idx="2192">
                  <c:v>333.70411999999999</c:v>
                </c:pt>
                <c:pt idx="2193">
                  <c:v>333.04406</c:v>
                </c:pt>
                <c:pt idx="2194">
                  <c:v>332.07170000000002</c:v>
                </c:pt>
                <c:pt idx="2195">
                  <c:v>331.11338000000001</c:v>
                </c:pt>
                <c:pt idx="2196">
                  <c:v>330.48482000000001</c:v>
                </c:pt>
                <c:pt idx="2197">
                  <c:v>329.98820000000001</c:v>
                </c:pt>
                <c:pt idx="2198">
                  <c:v>329.58409999999998</c:v>
                </c:pt>
                <c:pt idx="2199">
                  <c:v>329.20753999999999</c:v>
                </c:pt>
                <c:pt idx="2200">
                  <c:v>328.85131999999999</c:v>
                </c:pt>
                <c:pt idx="2201">
                  <c:v>328.33562000000001</c:v>
                </c:pt>
                <c:pt idx="2202">
                  <c:v>327.48638</c:v>
                </c:pt>
                <c:pt idx="2203">
                  <c:v>326.47694000000001</c:v>
                </c:pt>
                <c:pt idx="2204">
                  <c:v>325.74272000000002</c:v>
                </c:pt>
                <c:pt idx="2205">
                  <c:v>325.13954000000001</c:v>
                </c:pt>
                <c:pt idx="2206">
                  <c:v>324.51440000000002</c:v>
                </c:pt>
                <c:pt idx="2207">
                  <c:v>323.89285999999998</c:v>
                </c:pt>
                <c:pt idx="2208">
                  <c:v>323.29291999999998</c:v>
                </c:pt>
                <c:pt idx="2209">
                  <c:v>322.60478000000001</c:v>
                </c:pt>
                <c:pt idx="2210">
                  <c:v>321.84446000000003</c:v>
                </c:pt>
                <c:pt idx="2211">
                  <c:v>321.10879999999997</c:v>
                </c:pt>
                <c:pt idx="2212">
                  <c:v>320.3177</c:v>
                </c:pt>
                <c:pt idx="2213">
                  <c:v>319.55216000000001</c:v>
                </c:pt>
                <c:pt idx="2214">
                  <c:v>318.8777</c:v>
                </c:pt>
                <c:pt idx="2215">
                  <c:v>318.30277999999998</c:v>
                </c:pt>
                <c:pt idx="2216">
                  <c:v>317.80435999999997</c:v>
                </c:pt>
                <c:pt idx="2217">
                  <c:v>317.12756000000002</c:v>
                </c:pt>
                <c:pt idx="2218">
                  <c:v>316.18148000000002</c:v>
                </c:pt>
                <c:pt idx="2219">
                  <c:v>315.25088</c:v>
                </c:pt>
                <c:pt idx="2220">
                  <c:v>314.40866</c:v>
                </c:pt>
                <c:pt idx="2221">
                  <c:v>313.66867999999999</c:v>
                </c:pt>
                <c:pt idx="2222">
                  <c:v>312.98270000000002</c:v>
                </c:pt>
                <c:pt idx="2223">
                  <c:v>312.27008000000001</c:v>
                </c:pt>
                <c:pt idx="2224">
                  <c:v>311.42156</c:v>
                </c:pt>
                <c:pt idx="2225">
                  <c:v>310.29386</c:v>
                </c:pt>
                <c:pt idx="2226">
                  <c:v>309.23401999999999</c:v>
                </c:pt>
                <c:pt idx="2227">
                  <c:v>308.45371999999998</c:v>
                </c:pt>
                <c:pt idx="2228">
                  <c:v>307.92883999999998</c:v>
                </c:pt>
                <c:pt idx="2229">
                  <c:v>307.64371999999997</c:v>
                </c:pt>
                <c:pt idx="2230">
                  <c:v>307.34474</c:v>
                </c:pt>
                <c:pt idx="2231">
                  <c:v>307.0985</c:v>
                </c:pt>
                <c:pt idx="2232">
                  <c:v>306.91255999999998</c:v>
                </c:pt>
                <c:pt idx="2233">
                  <c:v>306.60187999999999</c:v>
                </c:pt>
                <c:pt idx="2234">
                  <c:v>306.14756</c:v>
                </c:pt>
                <c:pt idx="2235">
                  <c:v>305.49308000000002</c:v>
                </c:pt>
                <c:pt idx="2236">
                  <c:v>304.79216000000002</c:v>
                </c:pt>
                <c:pt idx="2237">
                  <c:v>304.13641999999999</c:v>
                </c:pt>
                <c:pt idx="2238">
                  <c:v>303.45314000000002</c:v>
                </c:pt>
                <c:pt idx="2239">
                  <c:v>302.90503999999999</c:v>
                </c:pt>
                <c:pt idx="2240">
                  <c:v>302.53694000000002</c:v>
                </c:pt>
                <c:pt idx="2241">
                  <c:v>302.02861999999999</c:v>
                </c:pt>
                <c:pt idx="2242">
                  <c:v>301.54946000000001</c:v>
                </c:pt>
                <c:pt idx="2243">
                  <c:v>301.02224000000001</c:v>
                </c:pt>
                <c:pt idx="2244">
                  <c:v>300.38054</c:v>
                </c:pt>
                <c:pt idx="2245">
                  <c:v>299.78960000000001</c:v>
                </c:pt>
                <c:pt idx="2246">
                  <c:v>299.10199999999998</c:v>
                </c:pt>
                <c:pt idx="2247">
                  <c:v>298.18328000000002</c:v>
                </c:pt>
                <c:pt idx="2248">
                  <c:v>297.2876</c:v>
                </c:pt>
                <c:pt idx="2249">
                  <c:v>296.60018000000002</c:v>
                </c:pt>
                <c:pt idx="2250">
                  <c:v>296.13074</c:v>
                </c:pt>
                <c:pt idx="2251">
                  <c:v>295.50380000000001</c:v>
                </c:pt>
                <c:pt idx="2252">
                  <c:v>295.00142</c:v>
                </c:pt>
                <c:pt idx="2253">
                  <c:v>294.63943999999998</c:v>
                </c:pt>
                <c:pt idx="2254">
                  <c:v>294.17306000000002</c:v>
                </c:pt>
                <c:pt idx="2255">
                  <c:v>293.63378</c:v>
                </c:pt>
                <c:pt idx="2256">
                  <c:v>293.15354000000002</c:v>
                </c:pt>
                <c:pt idx="2257">
                  <c:v>292.69418000000002</c:v>
                </c:pt>
                <c:pt idx="2258">
                  <c:v>292.13798000000003</c:v>
                </c:pt>
                <c:pt idx="2259">
                  <c:v>291.52454</c:v>
                </c:pt>
                <c:pt idx="2260">
                  <c:v>291.01981999999998</c:v>
                </c:pt>
                <c:pt idx="2261">
                  <c:v>290.28127999999998</c:v>
                </c:pt>
                <c:pt idx="2262">
                  <c:v>289.32727999999997</c:v>
                </c:pt>
                <c:pt idx="2263">
                  <c:v>288.38245999999998</c:v>
                </c:pt>
                <c:pt idx="2264">
                  <c:v>287.67847999999998</c:v>
                </c:pt>
                <c:pt idx="2265">
                  <c:v>287.35484000000002</c:v>
                </c:pt>
                <c:pt idx="2266">
                  <c:v>287.11183999999997</c:v>
                </c:pt>
                <c:pt idx="2267">
                  <c:v>286.62745999999999</c:v>
                </c:pt>
                <c:pt idx="2268">
                  <c:v>285.94058000000001</c:v>
                </c:pt>
                <c:pt idx="2269">
                  <c:v>285.23930000000001</c:v>
                </c:pt>
                <c:pt idx="2270">
                  <c:v>284.49464</c:v>
                </c:pt>
                <c:pt idx="2271">
                  <c:v>283.80919999999998</c:v>
                </c:pt>
                <c:pt idx="2272">
                  <c:v>283.26254</c:v>
                </c:pt>
                <c:pt idx="2273">
                  <c:v>282.76249999999999</c:v>
                </c:pt>
                <c:pt idx="2274">
                  <c:v>282.20792</c:v>
                </c:pt>
                <c:pt idx="2275">
                  <c:v>281.85151999999999</c:v>
                </c:pt>
                <c:pt idx="2276">
                  <c:v>281.48270000000002</c:v>
                </c:pt>
                <c:pt idx="2277">
                  <c:v>280.90472</c:v>
                </c:pt>
                <c:pt idx="2278">
                  <c:v>280.13630000000001</c:v>
                </c:pt>
                <c:pt idx="2279">
                  <c:v>279.46634</c:v>
                </c:pt>
                <c:pt idx="2280">
                  <c:v>279.13082000000003</c:v>
                </c:pt>
                <c:pt idx="2281">
                  <c:v>278.8997</c:v>
                </c:pt>
                <c:pt idx="2282">
                  <c:v>278.60791999999998</c:v>
                </c:pt>
                <c:pt idx="2283">
                  <c:v>278.26573999999999</c:v>
                </c:pt>
                <c:pt idx="2284">
                  <c:v>277.95001999999999</c:v>
                </c:pt>
                <c:pt idx="2285">
                  <c:v>277.67768000000001</c:v>
                </c:pt>
                <c:pt idx="2286">
                  <c:v>277.37941999999998</c:v>
                </c:pt>
                <c:pt idx="2287">
                  <c:v>276.87470000000002</c:v>
                </c:pt>
                <c:pt idx="2288">
                  <c:v>276.28393999999997</c:v>
                </c:pt>
                <c:pt idx="2289">
                  <c:v>275.70416</c:v>
                </c:pt>
                <c:pt idx="2290">
                  <c:v>275.19152000000003</c:v>
                </c:pt>
                <c:pt idx="2291">
                  <c:v>274.87652000000003</c:v>
                </c:pt>
                <c:pt idx="2292">
                  <c:v>274.76330000000002</c:v>
                </c:pt>
                <c:pt idx="2293">
                  <c:v>274.55864000000003</c:v>
                </c:pt>
                <c:pt idx="2294">
                  <c:v>274.12736000000001</c:v>
                </c:pt>
                <c:pt idx="2295">
                  <c:v>273.66692</c:v>
                </c:pt>
                <c:pt idx="2296">
                  <c:v>273.12241999999998</c:v>
                </c:pt>
                <c:pt idx="2297">
                  <c:v>272.45533999999998</c:v>
                </c:pt>
                <c:pt idx="2298">
                  <c:v>271.85234000000003</c:v>
                </c:pt>
                <c:pt idx="2299">
                  <c:v>271.36921999999998</c:v>
                </c:pt>
                <c:pt idx="2300">
                  <c:v>270.92948000000001</c:v>
                </c:pt>
                <c:pt idx="2301">
                  <c:v>270.52015999999998</c:v>
                </c:pt>
                <c:pt idx="2302">
                  <c:v>270.23755999999997</c:v>
                </c:pt>
                <c:pt idx="2303">
                  <c:v>270.12326000000002</c:v>
                </c:pt>
                <c:pt idx="2304">
                  <c:v>269.85379999999998</c:v>
                </c:pt>
                <c:pt idx="2305">
                  <c:v>269.30930000000001</c:v>
                </c:pt>
                <c:pt idx="2306">
                  <c:v>268.78604000000001</c:v>
                </c:pt>
                <c:pt idx="2307">
                  <c:v>268.24621999999999</c:v>
                </c:pt>
                <c:pt idx="2308">
                  <c:v>267.69362000000001</c:v>
                </c:pt>
                <c:pt idx="2309">
                  <c:v>267.34460000000001</c:v>
                </c:pt>
                <c:pt idx="2310">
                  <c:v>266.92574000000002</c:v>
                </c:pt>
                <c:pt idx="2311">
                  <c:v>266.36180000000002</c:v>
                </c:pt>
                <c:pt idx="2312">
                  <c:v>265.84645999999998</c:v>
                </c:pt>
                <c:pt idx="2313">
                  <c:v>265.32751999999999</c:v>
                </c:pt>
                <c:pt idx="2314">
                  <c:v>264.99164000000002</c:v>
                </c:pt>
                <c:pt idx="2315">
                  <c:v>264.7004</c:v>
                </c:pt>
                <c:pt idx="2316">
                  <c:v>264.38468</c:v>
                </c:pt>
                <c:pt idx="2317">
                  <c:v>264.01154000000002</c:v>
                </c:pt>
                <c:pt idx="2318">
                  <c:v>263.49583999999999</c:v>
                </c:pt>
                <c:pt idx="2319">
                  <c:v>263.01686000000001</c:v>
                </c:pt>
                <c:pt idx="2320">
                  <c:v>262.5521</c:v>
                </c:pt>
                <c:pt idx="2321">
                  <c:v>261.96710000000002</c:v>
                </c:pt>
                <c:pt idx="2322">
                  <c:v>261.49549999999999</c:v>
                </c:pt>
                <c:pt idx="2323">
                  <c:v>261.19076000000001</c:v>
                </c:pt>
                <c:pt idx="2324">
                  <c:v>260.80808000000002</c:v>
                </c:pt>
                <c:pt idx="2325">
                  <c:v>260.40541999999999</c:v>
                </c:pt>
                <c:pt idx="2326">
                  <c:v>259.87279999999998</c:v>
                </c:pt>
                <c:pt idx="2327">
                  <c:v>259.14686</c:v>
                </c:pt>
                <c:pt idx="2328">
                  <c:v>258.46681999999998</c:v>
                </c:pt>
                <c:pt idx="2329">
                  <c:v>257.83681999999999</c:v>
                </c:pt>
                <c:pt idx="2330">
                  <c:v>257.24047999999999</c:v>
                </c:pt>
                <c:pt idx="2331">
                  <c:v>256.71686</c:v>
                </c:pt>
                <c:pt idx="2332">
                  <c:v>256.16030000000001</c:v>
                </c:pt>
                <c:pt idx="2333">
                  <c:v>255.58430000000001</c:v>
                </c:pt>
                <c:pt idx="2334">
                  <c:v>254.97878</c:v>
                </c:pt>
                <c:pt idx="2335">
                  <c:v>254.44561999999999</c:v>
                </c:pt>
                <c:pt idx="2336">
                  <c:v>253.95836</c:v>
                </c:pt>
                <c:pt idx="2337">
                  <c:v>253.44806</c:v>
                </c:pt>
                <c:pt idx="2338">
                  <c:v>253.03981999999999</c:v>
                </c:pt>
                <c:pt idx="2339">
                  <c:v>252.71420000000001</c:v>
                </c:pt>
                <c:pt idx="2340">
                  <c:v>252.51043999999999</c:v>
                </c:pt>
                <c:pt idx="2341">
                  <c:v>252.36823999999999</c:v>
                </c:pt>
                <c:pt idx="2342">
                  <c:v>251.99708000000001</c:v>
                </c:pt>
                <c:pt idx="2343">
                  <c:v>251.4641</c:v>
                </c:pt>
                <c:pt idx="2344">
                  <c:v>250.94461999999999</c:v>
                </c:pt>
                <c:pt idx="2345">
                  <c:v>250.37762000000001</c:v>
                </c:pt>
                <c:pt idx="2346">
                  <c:v>249.92330000000001</c:v>
                </c:pt>
                <c:pt idx="2347">
                  <c:v>249.62935999999999</c:v>
                </c:pt>
                <c:pt idx="2348">
                  <c:v>249.41983999999999</c:v>
                </c:pt>
                <c:pt idx="2349">
                  <c:v>249.15685999999999</c:v>
                </c:pt>
                <c:pt idx="2350">
                  <c:v>248.83897999999999</c:v>
                </c:pt>
                <c:pt idx="2351">
                  <c:v>248.47448</c:v>
                </c:pt>
                <c:pt idx="2352">
                  <c:v>247.93178</c:v>
                </c:pt>
                <c:pt idx="2353">
                  <c:v>247.41032000000001</c:v>
                </c:pt>
                <c:pt idx="2354">
                  <c:v>246.92684</c:v>
                </c:pt>
                <c:pt idx="2355">
                  <c:v>246.46423999999999</c:v>
                </c:pt>
                <c:pt idx="2356">
                  <c:v>246.18469999999999</c:v>
                </c:pt>
                <c:pt idx="2357">
                  <c:v>246.01027999999999</c:v>
                </c:pt>
                <c:pt idx="2358">
                  <c:v>245.93899999999999</c:v>
                </c:pt>
                <c:pt idx="2359">
                  <c:v>245.83171999999999</c:v>
                </c:pt>
                <c:pt idx="2360">
                  <c:v>245.57522</c:v>
                </c:pt>
                <c:pt idx="2361">
                  <c:v>245.18029999999999</c:v>
                </c:pt>
                <c:pt idx="2362">
                  <c:v>244.73174</c:v>
                </c:pt>
                <c:pt idx="2363">
                  <c:v>244.18886000000001</c:v>
                </c:pt>
                <c:pt idx="2364">
                  <c:v>243.75775999999999</c:v>
                </c:pt>
                <c:pt idx="2365">
                  <c:v>243.53276</c:v>
                </c:pt>
                <c:pt idx="2366">
                  <c:v>243.42421999999999</c:v>
                </c:pt>
                <c:pt idx="2367">
                  <c:v>243.33637999999999</c:v>
                </c:pt>
                <c:pt idx="2368">
                  <c:v>243.22945999999999</c:v>
                </c:pt>
                <c:pt idx="2369">
                  <c:v>243.13766000000001</c:v>
                </c:pt>
                <c:pt idx="2370">
                  <c:v>243.06854000000001</c:v>
                </c:pt>
                <c:pt idx="2371">
                  <c:v>242.97872000000001</c:v>
                </c:pt>
                <c:pt idx="2372">
                  <c:v>242.71016</c:v>
                </c:pt>
                <c:pt idx="2373">
                  <c:v>242.21894</c:v>
                </c:pt>
                <c:pt idx="2374">
                  <c:v>241.62602000000001</c:v>
                </c:pt>
                <c:pt idx="2375">
                  <c:v>241.00484</c:v>
                </c:pt>
                <c:pt idx="2376">
                  <c:v>240.40562</c:v>
                </c:pt>
                <c:pt idx="2377">
                  <c:v>239.98676</c:v>
                </c:pt>
                <c:pt idx="2378">
                  <c:v>239.78192000000001</c:v>
                </c:pt>
                <c:pt idx="2379">
                  <c:v>239.69767999999999</c:v>
                </c:pt>
                <c:pt idx="2380">
                  <c:v>239.60282000000001</c:v>
                </c:pt>
                <c:pt idx="2381">
                  <c:v>239.44172</c:v>
                </c:pt>
                <c:pt idx="2382">
                  <c:v>239.25973999999999</c:v>
                </c:pt>
                <c:pt idx="2383">
                  <c:v>238.91234</c:v>
                </c:pt>
                <c:pt idx="2384">
                  <c:v>238.44793999999999</c:v>
                </c:pt>
                <c:pt idx="2385">
                  <c:v>237.90523999999999</c:v>
                </c:pt>
                <c:pt idx="2386">
                  <c:v>237.30278000000001</c:v>
                </c:pt>
                <c:pt idx="2387">
                  <c:v>236.74982</c:v>
                </c:pt>
                <c:pt idx="2388">
                  <c:v>236.37812</c:v>
                </c:pt>
                <c:pt idx="2389">
                  <c:v>236.23663999999999</c:v>
                </c:pt>
                <c:pt idx="2390">
                  <c:v>236.15672000000001</c:v>
                </c:pt>
                <c:pt idx="2391">
                  <c:v>235.92740000000001</c:v>
                </c:pt>
                <c:pt idx="2392">
                  <c:v>235.45454000000001</c:v>
                </c:pt>
                <c:pt idx="2393">
                  <c:v>235.0616</c:v>
                </c:pt>
                <c:pt idx="2394">
                  <c:v>234.59755999999999</c:v>
                </c:pt>
                <c:pt idx="2395">
                  <c:v>233.94416000000001</c:v>
                </c:pt>
                <c:pt idx="2396">
                  <c:v>233.39678000000001</c:v>
                </c:pt>
                <c:pt idx="2397">
                  <c:v>232.87909999999999</c:v>
                </c:pt>
                <c:pt idx="2398">
                  <c:v>232.32398000000001</c:v>
                </c:pt>
                <c:pt idx="2399">
                  <c:v>231.81692000000001</c:v>
                </c:pt>
                <c:pt idx="2400">
                  <c:v>231.46861999999999</c:v>
                </c:pt>
                <c:pt idx="2401">
                  <c:v>231.29150000000001</c:v>
                </c:pt>
                <c:pt idx="2402">
                  <c:v>231.11833999999999</c:v>
                </c:pt>
                <c:pt idx="2403">
                  <c:v>230.69947999999999</c:v>
                </c:pt>
                <c:pt idx="2404">
                  <c:v>230.08333999999999</c:v>
                </c:pt>
                <c:pt idx="2405">
                  <c:v>229.49600000000001</c:v>
                </c:pt>
                <c:pt idx="2406">
                  <c:v>228.97904</c:v>
                </c:pt>
                <c:pt idx="2407">
                  <c:v>228.63488000000001</c:v>
                </c:pt>
                <c:pt idx="2408">
                  <c:v>228.45524</c:v>
                </c:pt>
                <c:pt idx="2409">
                  <c:v>228.19909999999999</c:v>
                </c:pt>
                <c:pt idx="2410">
                  <c:v>227.92568</c:v>
                </c:pt>
                <c:pt idx="2411">
                  <c:v>227.65280000000001</c:v>
                </c:pt>
                <c:pt idx="2412">
                  <c:v>227.28919999999999</c:v>
                </c:pt>
                <c:pt idx="2413">
                  <c:v>227.03216</c:v>
                </c:pt>
                <c:pt idx="2414">
                  <c:v>226.91084000000001</c:v>
                </c:pt>
                <c:pt idx="2415">
                  <c:v>226.85558</c:v>
                </c:pt>
                <c:pt idx="2416">
                  <c:v>226.63741999999999</c:v>
                </c:pt>
                <c:pt idx="2417">
                  <c:v>226.23782</c:v>
                </c:pt>
                <c:pt idx="2418">
                  <c:v>225.83768000000001</c:v>
                </c:pt>
                <c:pt idx="2419">
                  <c:v>225.3614</c:v>
                </c:pt>
                <c:pt idx="2420">
                  <c:v>224.84173999999999</c:v>
                </c:pt>
                <c:pt idx="2421">
                  <c:v>224.32532</c:v>
                </c:pt>
                <c:pt idx="2422">
                  <c:v>223.86254</c:v>
                </c:pt>
                <c:pt idx="2423">
                  <c:v>223.39490000000001</c:v>
                </c:pt>
                <c:pt idx="2424">
                  <c:v>222.94327999999999</c:v>
                </c:pt>
                <c:pt idx="2425">
                  <c:v>222.52297999999999</c:v>
                </c:pt>
                <c:pt idx="2426">
                  <c:v>222.15451999999999</c:v>
                </c:pt>
                <c:pt idx="2427">
                  <c:v>221.79524000000001</c:v>
                </c:pt>
                <c:pt idx="2428">
                  <c:v>221.39474000000001</c:v>
                </c:pt>
                <c:pt idx="2429">
                  <c:v>221.08369999999999</c:v>
                </c:pt>
                <c:pt idx="2430">
                  <c:v>220.87904</c:v>
                </c:pt>
                <c:pt idx="2431">
                  <c:v>220.75916000000001</c:v>
                </c:pt>
                <c:pt idx="2432">
                  <c:v>220.58150000000001</c:v>
                </c:pt>
                <c:pt idx="2433">
                  <c:v>220.29133999999999</c:v>
                </c:pt>
                <c:pt idx="2434">
                  <c:v>219.93907999999999</c:v>
                </c:pt>
                <c:pt idx="2435">
                  <c:v>219.56108</c:v>
                </c:pt>
                <c:pt idx="2436">
                  <c:v>219.23527999999999</c:v>
                </c:pt>
                <c:pt idx="2437">
                  <c:v>218.94062</c:v>
                </c:pt>
                <c:pt idx="2438">
                  <c:v>218.63659999999999</c:v>
                </c:pt>
                <c:pt idx="2439">
                  <c:v>218.31368000000001</c:v>
                </c:pt>
                <c:pt idx="2440">
                  <c:v>218.07266000000001</c:v>
                </c:pt>
                <c:pt idx="2441">
                  <c:v>217.84945999999999</c:v>
                </c:pt>
                <c:pt idx="2442">
                  <c:v>217.48009999999999</c:v>
                </c:pt>
                <c:pt idx="2443">
                  <c:v>216.98455999999999</c:v>
                </c:pt>
                <c:pt idx="2444">
                  <c:v>216.59378000000001</c:v>
                </c:pt>
                <c:pt idx="2445">
                  <c:v>216.39146</c:v>
                </c:pt>
                <c:pt idx="2446">
                  <c:v>216.20084</c:v>
                </c:pt>
                <c:pt idx="2447">
                  <c:v>216.11462</c:v>
                </c:pt>
                <c:pt idx="2448">
                  <c:v>216.09968000000001</c:v>
                </c:pt>
                <c:pt idx="2449">
                  <c:v>215.93407999999999</c:v>
                </c:pt>
                <c:pt idx="2450">
                  <c:v>215.65796</c:v>
                </c:pt>
                <c:pt idx="2451">
                  <c:v>215.42413999999999</c:v>
                </c:pt>
                <c:pt idx="2452">
                  <c:v>215.28572</c:v>
                </c:pt>
                <c:pt idx="2453">
                  <c:v>215.09059999999999</c:v>
                </c:pt>
                <c:pt idx="2454">
                  <c:v>214.86091999999999</c:v>
                </c:pt>
                <c:pt idx="2455">
                  <c:v>214.53692000000001</c:v>
                </c:pt>
                <c:pt idx="2456">
                  <c:v>214.0889</c:v>
                </c:pt>
                <c:pt idx="2457">
                  <c:v>213.80072000000001</c:v>
                </c:pt>
                <c:pt idx="2458">
                  <c:v>213.58256</c:v>
                </c:pt>
                <c:pt idx="2459">
                  <c:v>213.20977999999999</c:v>
                </c:pt>
                <c:pt idx="2460">
                  <c:v>212.74664000000001</c:v>
                </c:pt>
                <c:pt idx="2461">
                  <c:v>212.38502</c:v>
                </c:pt>
                <c:pt idx="2462">
                  <c:v>212.22247999999999</c:v>
                </c:pt>
                <c:pt idx="2463">
                  <c:v>212.17316</c:v>
                </c:pt>
                <c:pt idx="2464">
                  <c:v>212.17406</c:v>
                </c:pt>
                <c:pt idx="2465">
                  <c:v>212.11142000000001</c:v>
                </c:pt>
                <c:pt idx="2466">
                  <c:v>211.95737600000001</c:v>
                </c:pt>
                <c:pt idx="2467">
                  <c:v>211.85931199999999</c:v>
                </c:pt>
                <c:pt idx="2468">
                  <c:v>211.69686200000001</c:v>
                </c:pt>
                <c:pt idx="2469">
                  <c:v>211.291934</c:v>
                </c:pt>
                <c:pt idx="2470">
                  <c:v>210.90676999999999</c:v>
                </c:pt>
                <c:pt idx="2471">
                  <c:v>210.622874</c:v>
                </c:pt>
                <c:pt idx="2472">
                  <c:v>210.27570800000001</c:v>
                </c:pt>
                <c:pt idx="2473">
                  <c:v>209.80824799999999</c:v>
                </c:pt>
                <c:pt idx="2474">
                  <c:v>209.29330400000001</c:v>
                </c:pt>
                <c:pt idx="2475">
                  <c:v>208.88265200000001</c:v>
                </c:pt>
                <c:pt idx="2476">
                  <c:v>208.441328</c:v>
                </c:pt>
                <c:pt idx="2477">
                  <c:v>208.070582</c:v>
                </c:pt>
                <c:pt idx="2478">
                  <c:v>207.66246799999999</c:v>
                </c:pt>
                <c:pt idx="2479">
                  <c:v>207.28081399999999</c:v>
                </c:pt>
                <c:pt idx="2480">
                  <c:v>206.98681999999999</c:v>
                </c:pt>
                <c:pt idx="2481">
                  <c:v>206.82852800000001</c:v>
                </c:pt>
                <c:pt idx="2482">
                  <c:v>206.77897400000001</c:v>
                </c:pt>
                <c:pt idx="2483">
                  <c:v>206.74367599999999</c:v>
                </c:pt>
                <c:pt idx="2484">
                  <c:v>206.59472600000001</c:v>
                </c:pt>
                <c:pt idx="2485">
                  <c:v>206.39094800000001</c:v>
                </c:pt>
                <c:pt idx="2486">
                  <c:v>206.075714</c:v>
                </c:pt>
                <c:pt idx="2487">
                  <c:v>205.642832</c:v>
                </c:pt>
                <c:pt idx="2488">
                  <c:v>205.21486400000001</c:v>
                </c:pt>
                <c:pt idx="2489">
                  <c:v>204.83895200000001</c:v>
                </c:pt>
                <c:pt idx="2490">
                  <c:v>204.51831799999999</c:v>
                </c:pt>
                <c:pt idx="2491">
                  <c:v>204.314054</c:v>
                </c:pt>
                <c:pt idx="2492">
                  <c:v>204.09884600000001</c:v>
                </c:pt>
                <c:pt idx="2493">
                  <c:v>203.727146</c:v>
                </c:pt>
                <c:pt idx="2494">
                  <c:v>203.29613599999999</c:v>
                </c:pt>
                <c:pt idx="2495">
                  <c:v>202.90648999999999</c:v>
                </c:pt>
                <c:pt idx="2496">
                  <c:v>202.47261800000001</c:v>
                </c:pt>
                <c:pt idx="2497">
                  <c:v>202.113122</c:v>
                </c:pt>
                <c:pt idx="2498">
                  <c:v>201.89066</c:v>
                </c:pt>
                <c:pt idx="2499">
                  <c:v>201.73017200000001</c:v>
                </c:pt>
                <c:pt idx="2500">
                  <c:v>201.55542800000001</c:v>
                </c:pt>
                <c:pt idx="2501">
                  <c:v>201.37938800000001</c:v>
                </c:pt>
                <c:pt idx="2502">
                  <c:v>201.27307999999999</c:v>
                </c:pt>
                <c:pt idx="2503">
                  <c:v>201.06363200000001</c:v>
                </c:pt>
                <c:pt idx="2504">
                  <c:v>200.76299599999999</c:v>
                </c:pt>
                <c:pt idx="2505">
                  <c:v>200.481404</c:v>
                </c:pt>
                <c:pt idx="2506">
                  <c:v>200.194592</c:v>
                </c:pt>
                <c:pt idx="2507">
                  <c:v>199.893236</c:v>
                </c:pt>
                <c:pt idx="2508">
                  <c:v>199.610996</c:v>
                </c:pt>
                <c:pt idx="2509">
                  <c:v>199.41270800000001</c:v>
                </c:pt>
                <c:pt idx="2510">
                  <c:v>199.29106400000001</c:v>
                </c:pt>
                <c:pt idx="2511">
                  <c:v>199.14492200000001</c:v>
                </c:pt>
                <c:pt idx="2512">
                  <c:v>198.98787200000001</c:v>
                </c:pt>
                <c:pt idx="2513">
                  <c:v>198.75919999999999</c:v>
                </c:pt>
                <c:pt idx="2514">
                  <c:v>198.50379799999999</c:v>
                </c:pt>
                <c:pt idx="2515">
                  <c:v>198.35202200000001</c:v>
                </c:pt>
                <c:pt idx="2516">
                  <c:v>198.30279200000001</c:v>
                </c:pt>
                <c:pt idx="2517">
                  <c:v>198.13002800000001</c:v>
                </c:pt>
                <c:pt idx="2518">
                  <c:v>197.86587800000001</c:v>
                </c:pt>
                <c:pt idx="2519">
                  <c:v>197.59692200000001</c:v>
                </c:pt>
                <c:pt idx="2520">
                  <c:v>197.33957599999999</c:v>
                </c:pt>
                <c:pt idx="2521">
                  <c:v>197.04259400000001</c:v>
                </c:pt>
                <c:pt idx="2522">
                  <c:v>196.63804400000001</c:v>
                </c:pt>
                <c:pt idx="2523">
                  <c:v>196.255562</c:v>
                </c:pt>
                <c:pt idx="2524">
                  <c:v>195.996848</c:v>
                </c:pt>
                <c:pt idx="2525">
                  <c:v>195.73878199999999</c:v>
                </c:pt>
                <c:pt idx="2526">
                  <c:v>195.44064800000001</c:v>
                </c:pt>
                <c:pt idx="2527">
                  <c:v>195.149372</c:v>
                </c:pt>
                <c:pt idx="2528">
                  <c:v>194.868662</c:v>
                </c:pt>
                <c:pt idx="2529">
                  <c:v>194.68598</c:v>
                </c:pt>
                <c:pt idx="2530">
                  <c:v>194.53132400000001</c:v>
                </c:pt>
                <c:pt idx="2531">
                  <c:v>194.22572</c:v>
                </c:pt>
                <c:pt idx="2532">
                  <c:v>193.829612</c:v>
                </c:pt>
                <c:pt idx="2533">
                  <c:v>193.55831599999999</c:v>
                </c:pt>
                <c:pt idx="2534">
                  <c:v>193.34443999999999</c:v>
                </c:pt>
                <c:pt idx="2535">
                  <c:v>193.09872200000001</c:v>
                </c:pt>
                <c:pt idx="2536">
                  <c:v>192.856604</c:v>
                </c:pt>
                <c:pt idx="2537">
                  <c:v>192.76591999999999</c:v>
                </c:pt>
                <c:pt idx="2538">
                  <c:v>192.68394799999999</c:v>
                </c:pt>
                <c:pt idx="2539">
                  <c:v>192.56559799999999</c:v>
                </c:pt>
                <c:pt idx="2540">
                  <c:v>192.33773600000001</c:v>
                </c:pt>
                <c:pt idx="2541">
                  <c:v>192.07965200000001</c:v>
                </c:pt>
                <c:pt idx="2542">
                  <c:v>191.79068000000001</c:v>
                </c:pt>
                <c:pt idx="2543">
                  <c:v>191.487866</c:v>
                </c:pt>
                <c:pt idx="2544">
                  <c:v>191.109668</c:v>
                </c:pt>
                <c:pt idx="2545">
                  <c:v>190.80307400000001</c:v>
                </c:pt>
                <c:pt idx="2546">
                  <c:v>190.51692800000001</c:v>
                </c:pt>
                <c:pt idx="2547">
                  <c:v>190.07567599999999</c:v>
                </c:pt>
                <c:pt idx="2548">
                  <c:v>189.659516</c:v>
                </c:pt>
                <c:pt idx="2549">
                  <c:v>189.337028</c:v>
                </c:pt>
                <c:pt idx="2550">
                  <c:v>189.03617600000001</c:v>
                </c:pt>
                <c:pt idx="2551">
                  <c:v>188.74855400000001</c:v>
                </c:pt>
                <c:pt idx="2552">
                  <c:v>188.415482</c:v>
                </c:pt>
                <c:pt idx="2553">
                  <c:v>188.05847</c:v>
                </c:pt>
                <c:pt idx="2554">
                  <c:v>187.65928400000001</c:v>
                </c:pt>
                <c:pt idx="2555">
                  <c:v>187.30131800000001</c:v>
                </c:pt>
                <c:pt idx="2556">
                  <c:v>186.98862199999999</c:v>
                </c:pt>
                <c:pt idx="2557">
                  <c:v>186.737684</c:v>
                </c:pt>
                <c:pt idx="2558">
                  <c:v>186.47898799999999</c:v>
                </c:pt>
                <c:pt idx="2559">
                  <c:v>186.19322</c:v>
                </c:pt>
                <c:pt idx="2560">
                  <c:v>185.89780400000001</c:v>
                </c:pt>
                <c:pt idx="2561">
                  <c:v>185.65151</c:v>
                </c:pt>
                <c:pt idx="2562">
                  <c:v>185.48351600000001</c:v>
                </c:pt>
                <c:pt idx="2563">
                  <c:v>185.23567399999999</c:v>
                </c:pt>
                <c:pt idx="2564">
                  <c:v>184.96461199999999</c:v>
                </c:pt>
                <c:pt idx="2565">
                  <c:v>184.61451199999999</c:v>
                </c:pt>
                <c:pt idx="2566">
                  <c:v>184.22538800000001</c:v>
                </c:pt>
                <c:pt idx="2567">
                  <c:v>183.89386400000001</c:v>
                </c:pt>
                <c:pt idx="2568">
                  <c:v>183.58604600000001</c:v>
                </c:pt>
                <c:pt idx="2569">
                  <c:v>183.366266</c:v>
                </c:pt>
                <c:pt idx="2570">
                  <c:v>183.264026</c:v>
                </c:pt>
                <c:pt idx="2571">
                  <c:v>183.10040599999999</c:v>
                </c:pt>
                <c:pt idx="2572">
                  <c:v>182.90721199999999</c:v>
                </c:pt>
                <c:pt idx="2573">
                  <c:v>182.82153199999999</c:v>
                </c:pt>
                <c:pt idx="2574">
                  <c:v>182.721812</c:v>
                </c:pt>
                <c:pt idx="2575">
                  <c:v>182.53929199999999</c:v>
                </c:pt>
                <c:pt idx="2576">
                  <c:v>182.36571799999999</c:v>
                </c:pt>
                <c:pt idx="2577">
                  <c:v>182.26830200000001</c:v>
                </c:pt>
                <c:pt idx="2578">
                  <c:v>182.13312199999999</c:v>
                </c:pt>
                <c:pt idx="2579">
                  <c:v>181.87215800000001</c:v>
                </c:pt>
                <c:pt idx="2580">
                  <c:v>181.629212</c:v>
                </c:pt>
                <c:pt idx="2581">
                  <c:v>181.405112</c:v>
                </c:pt>
                <c:pt idx="2582">
                  <c:v>181.20156800000001</c:v>
                </c:pt>
                <c:pt idx="2583">
                  <c:v>181.04558</c:v>
                </c:pt>
                <c:pt idx="2584">
                  <c:v>180.866894</c:v>
                </c:pt>
                <c:pt idx="2585">
                  <c:v>180.67040600000001</c:v>
                </c:pt>
                <c:pt idx="2586">
                  <c:v>180.54051799999999</c:v>
                </c:pt>
                <c:pt idx="2587">
                  <c:v>180.52705399999999</c:v>
                </c:pt>
                <c:pt idx="2588">
                  <c:v>180.50716399999999</c:v>
                </c:pt>
                <c:pt idx="2589">
                  <c:v>180.43624399999999</c:v>
                </c:pt>
                <c:pt idx="2590">
                  <c:v>180.346802</c:v>
                </c:pt>
                <c:pt idx="2591">
                  <c:v>180.278402</c:v>
                </c:pt>
                <c:pt idx="2592">
                  <c:v>180.15647000000001</c:v>
                </c:pt>
                <c:pt idx="2593">
                  <c:v>179.94063199999999</c:v>
                </c:pt>
                <c:pt idx="2594">
                  <c:v>179.707604</c:v>
                </c:pt>
                <c:pt idx="2595">
                  <c:v>179.45033000000001</c:v>
                </c:pt>
                <c:pt idx="2596">
                  <c:v>179.16494</c:v>
                </c:pt>
                <c:pt idx="2597">
                  <c:v>178.89686599999999</c:v>
                </c:pt>
                <c:pt idx="2598">
                  <c:v>178.622456</c:v>
                </c:pt>
                <c:pt idx="2599">
                  <c:v>178.368854</c:v>
                </c:pt>
                <c:pt idx="2600">
                  <c:v>178.10500999999999</c:v>
                </c:pt>
                <c:pt idx="2601">
                  <c:v>177.90179000000001</c:v>
                </c:pt>
                <c:pt idx="2602">
                  <c:v>177.697328</c:v>
                </c:pt>
                <c:pt idx="2603">
                  <c:v>177.41803999999999</c:v>
                </c:pt>
                <c:pt idx="2604">
                  <c:v>177.02335400000001</c:v>
                </c:pt>
                <c:pt idx="2605">
                  <c:v>176.762426</c:v>
                </c:pt>
                <c:pt idx="2606">
                  <c:v>176.542304</c:v>
                </c:pt>
                <c:pt idx="2607">
                  <c:v>176.30159</c:v>
                </c:pt>
                <c:pt idx="2608">
                  <c:v>176.03938400000001</c:v>
                </c:pt>
                <c:pt idx="2609">
                  <c:v>175.880876</c:v>
                </c:pt>
                <c:pt idx="2610">
                  <c:v>175.832438</c:v>
                </c:pt>
                <c:pt idx="2611">
                  <c:v>175.76459600000001</c:v>
                </c:pt>
                <c:pt idx="2612">
                  <c:v>175.661834</c:v>
                </c:pt>
                <c:pt idx="2613">
                  <c:v>175.52856199999999</c:v>
                </c:pt>
                <c:pt idx="2614">
                  <c:v>175.32827599999999</c:v>
                </c:pt>
                <c:pt idx="2615">
                  <c:v>175.07091199999999</c:v>
                </c:pt>
                <c:pt idx="2616">
                  <c:v>174.79826600000001</c:v>
                </c:pt>
                <c:pt idx="2617">
                  <c:v>174.55134200000001</c:v>
                </c:pt>
                <c:pt idx="2618">
                  <c:v>174.36594199999999</c:v>
                </c:pt>
                <c:pt idx="2619">
                  <c:v>174.22471400000001</c:v>
                </c:pt>
                <c:pt idx="2620">
                  <c:v>174.18387200000001</c:v>
                </c:pt>
                <c:pt idx="2621">
                  <c:v>174.17611400000001</c:v>
                </c:pt>
                <c:pt idx="2622">
                  <c:v>174.05770999999999</c:v>
                </c:pt>
                <c:pt idx="2623">
                  <c:v>173.88732200000001</c:v>
                </c:pt>
                <c:pt idx="2624">
                  <c:v>173.73612199999999</c:v>
                </c:pt>
                <c:pt idx="2625">
                  <c:v>173.55234200000001</c:v>
                </c:pt>
                <c:pt idx="2626">
                  <c:v>173.446124</c:v>
                </c:pt>
                <c:pt idx="2627">
                  <c:v>173.40616399999999</c:v>
                </c:pt>
                <c:pt idx="2628">
                  <c:v>173.26274000000001</c:v>
                </c:pt>
                <c:pt idx="2629">
                  <c:v>173.05169000000001</c:v>
                </c:pt>
                <c:pt idx="2630">
                  <c:v>172.88965400000001</c:v>
                </c:pt>
                <c:pt idx="2631">
                  <c:v>172.68378799999999</c:v>
                </c:pt>
                <c:pt idx="2632">
                  <c:v>172.46775199999999</c:v>
                </c:pt>
                <c:pt idx="2633">
                  <c:v>172.237154</c:v>
                </c:pt>
                <c:pt idx="2634">
                  <c:v>172.06491199999999</c:v>
                </c:pt>
                <c:pt idx="2635">
                  <c:v>171.90919400000001</c:v>
                </c:pt>
                <c:pt idx="2636">
                  <c:v>171.63858200000001</c:v>
                </c:pt>
                <c:pt idx="2637">
                  <c:v>171.40213399999999</c:v>
                </c:pt>
                <c:pt idx="2638">
                  <c:v>171.294602</c:v>
                </c:pt>
                <c:pt idx="2639">
                  <c:v>171.281948</c:v>
                </c:pt>
                <c:pt idx="2640">
                  <c:v>171.19977800000001</c:v>
                </c:pt>
                <c:pt idx="2641">
                  <c:v>171.03685999999999</c:v>
                </c:pt>
                <c:pt idx="2642">
                  <c:v>170.95200800000001</c:v>
                </c:pt>
                <c:pt idx="2643">
                  <c:v>170.85668000000001</c:v>
                </c:pt>
                <c:pt idx="2644">
                  <c:v>170.65882400000001</c:v>
                </c:pt>
                <c:pt idx="2645">
                  <c:v>170.42781199999999</c:v>
                </c:pt>
                <c:pt idx="2646">
                  <c:v>170.306816</c:v>
                </c:pt>
                <c:pt idx="2647">
                  <c:v>170.175308</c:v>
                </c:pt>
                <c:pt idx="2648">
                  <c:v>169.97153</c:v>
                </c:pt>
                <c:pt idx="2649">
                  <c:v>169.86979400000001</c:v>
                </c:pt>
                <c:pt idx="2650">
                  <c:v>169.79223200000001</c:v>
                </c:pt>
                <c:pt idx="2651">
                  <c:v>169.66570999999999</c:v>
                </c:pt>
                <c:pt idx="2652">
                  <c:v>169.47788</c:v>
                </c:pt>
                <c:pt idx="2653">
                  <c:v>169.16196199999999</c:v>
                </c:pt>
                <c:pt idx="2654">
                  <c:v>168.87151399999999</c:v>
                </c:pt>
                <c:pt idx="2655">
                  <c:v>168.57305600000001</c:v>
                </c:pt>
                <c:pt idx="2656">
                  <c:v>168.29221999999999</c:v>
                </c:pt>
                <c:pt idx="2657">
                  <c:v>168.06900200000001</c:v>
                </c:pt>
                <c:pt idx="2658">
                  <c:v>167.917676</c:v>
                </c:pt>
                <c:pt idx="2659">
                  <c:v>167.850842</c:v>
                </c:pt>
                <c:pt idx="2660">
                  <c:v>167.83667600000001</c:v>
                </c:pt>
                <c:pt idx="2661">
                  <c:v>167.80710199999999</c:v>
                </c:pt>
                <c:pt idx="2662">
                  <c:v>167.74714399999999</c:v>
                </c:pt>
                <c:pt idx="2663">
                  <c:v>167.70430400000001</c:v>
                </c:pt>
                <c:pt idx="2664">
                  <c:v>167.56131199999999</c:v>
                </c:pt>
                <c:pt idx="2665">
                  <c:v>167.32754600000001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7A-4EDE-A3F4-E2B76046F198}"/>
            </c:ext>
          </c:extLst>
        </c:ser>
        <c:ser>
          <c:idx val="1"/>
          <c:order val="1"/>
          <c:tx>
            <c:strRef>
              <c:f>'9-27-2022 9-24-04 AM'!$C$1</c:f>
              <c:strCache>
                <c:ptCount val="1"/>
                <c:pt idx="0">
                  <c:v>TC2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'9-27-2022 9-24-04 AM'!$A$2:$A$2667</c:f>
              <c:strCache>
                <c:ptCount val="2666"/>
                <c:pt idx="0">
                  <c:v>1.01</c:v>
                </c:pt>
                <c:pt idx="1">
                  <c:v>2.01</c:v>
                </c:pt>
                <c:pt idx="2">
                  <c:v>3.00</c:v>
                </c:pt>
                <c:pt idx="3">
                  <c:v>4.00</c:v>
                </c:pt>
                <c:pt idx="4">
                  <c:v>1.00</c:v>
                </c:pt>
                <c:pt idx="5">
                  <c:v>1.99</c:v>
                </c:pt>
                <c:pt idx="6">
                  <c:v>2.99</c:v>
                </c:pt>
                <c:pt idx="7">
                  <c:v>4.00</c:v>
                </c:pt>
                <c:pt idx="8">
                  <c:v>5.00</c:v>
                </c:pt>
                <c:pt idx="9">
                  <c:v>5.99</c:v>
                </c:pt>
                <c:pt idx="10">
                  <c:v>7.00</c:v>
                </c:pt>
                <c:pt idx="11">
                  <c:v>8.00</c:v>
                </c:pt>
                <c:pt idx="12">
                  <c:v>9.00</c:v>
                </c:pt>
                <c:pt idx="13">
                  <c:v>9.99</c:v>
                </c:pt>
                <c:pt idx="14">
                  <c:v>11.00</c:v>
                </c:pt>
                <c:pt idx="15">
                  <c:v>12.00</c:v>
                </c:pt>
                <c:pt idx="16">
                  <c:v>12.99</c:v>
                </c:pt>
                <c:pt idx="17">
                  <c:v>14.00</c:v>
                </c:pt>
                <c:pt idx="18">
                  <c:v>15.00</c:v>
                </c:pt>
                <c:pt idx="19">
                  <c:v>16.00</c:v>
                </c:pt>
                <c:pt idx="20">
                  <c:v>16.99</c:v>
                </c:pt>
                <c:pt idx="21">
                  <c:v>18.00</c:v>
                </c:pt>
                <c:pt idx="22">
                  <c:v>19.00</c:v>
                </c:pt>
                <c:pt idx="23">
                  <c:v>20.00</c:v>
                </c:pt>
                <c:pt idx="24">
                  <c:v>20.99</c:v>
                </c:pt>
                <c:pt idx="25">
                  <c:v>22.00</c:v>
                </c:pt>
                <c:pt idx="26">
                  <c:v>23.00</c:v>
                </c:pt>
                <c:pt idx="27">
                  <c:v>23.99</c:v>
                </c:pt>
                <c:pt idx="28">
                  <c:v>25.00</c:v>
                </c:pt>
                <c:pt idx="29">
                  <c:v>26.00</c:v>
                </c:pt>
                <c:pt idx="30">
                  <c:v>27.00</c:v>
                </c:pt>
                <c:pt idx="31">
                  <c:v>27.99</c:v>
                </c:pt>
                <c:pt idx="32">
                  <c:v>29.00</c:v>
                </c:pt>
                <c:pt idx="33">
                  <c:v>30.00</c:v>
                </c:pt>
                <c:pt idx="34">
                  <c:v>30.99</c:v>
                </c:pt>
                <c:pt idx="35">
                  <c:v>31.99</c:v>
                </c:pt>
                <c:pt idx="36">
                  <c:v>33.00</c:v>
                </c:pt>
                <c:pt idx="37">
                  <c:v>34.00</c:v>
                </c:pt>
                <c:pt idx="38">
                  <c:v>34.99</c:v>
                </c:pt>
                <c:pt idx="39">
                  <c:v>36.00</c:v>
                </c:pt>
                <c:pt idx="40">
                  <c:v>37.00</c:v>
                </c:pt>
                <c:pt idx="41">
                  <c:v>38.00</c:v>
                </c:pt>
                <c:pt idx="42">
                  <c:v>38.99</c:v>
                </c:pt>
                <c:pt idx="43">
                  <c:v>40.00</c:v>
                </c:pt>
                <c:pt idx="44">
                  <c:v>41.00</c:v>
                </c:pt>
                <c:pt idx="45">
                  <c:v>41.99</c:v>
                </c:pt>
                <c:pt idx="46">
                  <c:v>42.99</c:v>
                </c:pt>
                <c:pt idx="47">
                  <c:v>44.00</c:v>
                </c:pt>
                <c:pt idx="48">
                  <c:v>45.00</c:v>
                </c:pt>
                <c:pt idx="49">
                  <c:v>45.99</c:v>
                </c:pt>
                <c:pt idx="50">
                  <c:v>47.00</c:v>
                </c:pt>
                <c:pt idx="51">
                  <c:v>48.00</c:v>
                </c:pt>
                <c:pt idx="52">
                  <c:v>49.00</c:v>
                </c:pt>
                <c:pt idx="53">
                  <c:v>49.99</c:v>
                </c:pt>
                <c:pt idx="54">
                  <c:v>51.00</c:v>
                </c:pt>
                <c:pt idx="55">
                  <c:v>52.00</c:v>
                </c:pt>
                <c:pt idx="56">
                  <c:v>52.99</c:v>
                </c:pt>
                <c:pt idx="57">
                  <c:v>54.00</c:v>
                </c:pt>
                <c:pt idx="58">
                  <c:v>55.00</c:v>
                </c:pt>
                <c:pt idx="59">
                  <c:v>56.00</c:v>
                </c:pt>
                <c:pt idx="60">
                  <c:v>56.99</c:v>
                </c:pt>
                <c:pt idx="61">
                  <c:v>58.00</c:v>
                </c:pt>
                <c:pt idx="62">
                  <c:v>59.00</c:v>
                </c:pt>
                <c:pt idx="63">
                  <c:v>60.00</c:v>
                </c:pt>
                <c:pt idx="64">
                  <c:v>60.99</c:v>
                </c:pt>
                <c:pt idx="65">
                  <c:v>62.00</c:v>
                </c:pt>
                <c:pt idx="66">
                  <c:v>63.00</c:v>
                </c:pt>
                <c:pt idx="67">
                  <c:v>63.99</c:v>
                </c:pt>
                <c:pt idx="68">
                  <c:v>65.00</c:v>
                </c:pt>
                <c:pt idx="69">
                  <c:v>66.00</c:v>
                </c:pt>
                <c:pt idx="70">
                  <c:v>67.00</c:v>
                </c:pt>
                <c:pt idx="71">
                  <c:v>67.99</c:v>
                </c:pt>
                <c:pt idx="72">
                  <c:v>69.00</c:v>
                </c:pt>
                <c:pt idx="73">
                  <c:v>70.00</c:v>
                </c:pt>
                <c:pt idx="74">
                  <c:v>71.00</c:v>
                </c:pt>
                <c:pt idx="75">
                  <c:v>71.99</c:v>
                </c:pt>
                <c:pt idx="76">
                  <c:v>73.00</c:v>
                </c:pt>
                <c:pt idx="77">
                  <c:v>74.00</c:v>
                </c:pt>
                <c:pt idx="78">
                  <c:v>74.99</c:v>
                </c:pt>
                <c:pt idx="79">
                  <c:v>76.00</c:v>
                </c:pt>
                <c:pt idx="80">
                  <c:v>77.00</c:v>
                </c:pt>
                <c:pt idx="81">
                  <c:v>78.00</c:v>
                </c:pt>
                <c:pt idx="82">
                  <c:v>78.99</c:v>
                </c:pt>
                <c:pt idx="83">
                  <c:v>80.00</c:v>
                </c:pt>
                <c:pt idx="84">
                  <c:v>81.00</c:v>
                </c:pt>
                <c:pt idx="85">
                  <c:v>81.99</c:v>
                </c:pt>
                <c:pt idx="86">
                  <c:v>82.99</c:v>
                </c:pt>
                <c:pt idx="87">
                  <c:v>84.00</c:v>
                </c:pt>
                <c:pt idx="88">
                  <c:v>85.00</c:v>
                </c:pt>
                <c:pt idx="89">
                  <c:v>85.99</c:v>
                </c:pt>
                <c:pt idx="90">
                  <c:v>87.00</c:v>
                </c:pt>
                <c:pt idx="91">
                  <c:v>88.00</c:v>
                </c:pt>
                <c:pt idx="92">
                  <c:v>89.00</c:v>
                </c:pt>
                <c:pt idx="93">
                  <c:v>89.99</c:v>
                </c:pt>
                <c:pt idx="94">
                  <c:v>91.00</c:v>
                </c:pt>
                <c:pt idx="95">
                  <c:v>92.00</c:v>
                </c:pt>
                <c:pt idx="96">
                  <c:v>92.99</c:v>
                </c:pt>
                <c:pt idx="97">
                  <c:v>93.99</c:v>
                </c:pt>
                <c:pt idx="98">
                  <c:v>95.00</c:v>
                </c:pt>
                <c:pt idx="99">
                  <c:v>96.00</c:v>
                </c:pt>
                <c:pt idx="100">
                  <c:v>96.99</c:v>
                </c:pt>
                <c:pt idx="101">
                  <c:v>98.00</c:v>
                </c:pt>
                <c:pt idx="102">
                  <c:v>99.00</c:v>
                </c:pt>
                <c:pt idx="103">
                  <c:v>100.00</c:v>
                </c:pt>
                <c:pt idx="104">
                  <c:v>100.99</c:v>
                </c:pt>
                <c:pt idx="105">
                  <c:v>102.00</c:v>
                </c:pt>
                <c:pt idx="106">
                  <c:v>103.00</c:v>
                </c:pt>
                <c:pt idx="107">
                  <c:v>103.99</c:v>
                </c:pt>
                <c:pt idx="108">
                  <c:v>105.00</c:v>
                </c:pt>
                <c:pt idx="109">
                  <c:v>106.00</c:v>
                </c:pt>
                <c:pt idx="110">
                  <c:v>107.00</c:v>
                </c:pt>
                <c:pt idx="111">
                  <c:v>107.99</c:v>
                </c:pt>
                <c:pt idx="112">
                  <c:v>109.00</c:v>
                </c:pt>
                <c:pt idx="113">
                  <c:v>110.00</c:v>
                </c:pt>
                <c:pt idx="114">
                  <c:v>111.00</c:v>
                </c:pt>
                <c:pt idx="115">
                  <c:v>111.99</c:v>
                </c:pt>
                <c:pt idx="116">
                  <c:v>113.00</c:v>
                </c:pt>
                <c:pt idx="117">
                  <c:v>114.00</c:v>
                </c:pt>
                <c:pt idx="118">
                  <c:v>114.99</c:v>
                </c:pt>
                <c:pt idx="119">
                  <c:v>116.00</c:v>
                </c:pt>
                <c:pt idx="120">
                  <c:v>117.00</c:v>
                </c:pt>
                <c:pt idx="121">
                  <c:v>118.00</c:v>
                </c:pt>
                <c:pt idx="122">
                  <c:v>118.99</c:v>
                </c:pt>
                <c:pt idx="123">
                  <c:v>120.00</c:v>
                </c:pt>
                <c:pt idx="124">
                  <c:v>121.00</c:v>
                </c:pt>
                <c:pt idx="125">
                  <c:v>121.99</c:v>
                </c:pt>
                <c:pt idx="126">
                  <c:v>122.99</c:v>
                </c:pt>
                <c:pt idx="127">
                  <c:v>124.00</c:v>
                </c:pt>
                <c:pt idx="128">
                  <c:v>125.00</c:v>
                </c:pt>
                <c:pt idx="129">
                  <c:v>125.99</c:v>
                </c:pt>
                <c:pt idx="130">
                  <c:v>127.00</c:v>
                </c:pt>
                <c:pt idx="131">
                  <c:v>128.00</c:v>
                </c:pt>
                <c:pt idx="132">
                  <c:v>129.00</c:v>
                </c:pt>
                <c:pt idx="133">
                  <c:v>129.99</c:v>
                </c:pt>
                <c:pt idx="134">
                  <c:v>131.00</c:v>
                </c:pt>
                <c:pt idx="135">
                  <c:v>132.00</c:v>
                </c:pt>
                <c:pt idx="136">
                  <c:v>132.99</c:v>
                </c:pt>
                <c:pt idx="137">
                  <c:v>133.99</c:v>
                </c:pt>
                <c:pt idx="138">
                  <c:v>135.00</c:v>
                </c:pt>
                <c:pt idx="139">
                  <c:v>136.00</c:v>
                </c:pt>
                <c:pt idx="140">
                  <c:v>136.99</c:v>
                </c:pt>
                <c:pt idx="141">
                  <c:v>138.00</c:v>
                </c:pt>
                <c:pt idx="142">
                  <c:v>139.00</c:v>
                </c:pt>
                <c:pt idx="143">
                  <c:v>140.00</c:v>
                </c:pt>
                <c:pt idx="144">
                  <c:v>140.99</c:v>
                </c:pt>
                <c:pt idx="145">
                  <c:v>142.00</c:v>
                </c:pt>
                <c:pt idx="146">
                  <c:v>143.00</c:v>
                </c:pt>
                <c:pt idx="147">
                  <c:v>143.99</c:v>
                </c:pt>
                <c:pt idx="148">
                  <c:v>145.00</c:v>
                </c:pt>
                <c:pt idx="149">
                  <c:v>146.00</c:v>
                </c:pt>
                <c:pt idx="150">
                  <c:v>147.00</c:v>
                </c:pt>
                <c:pt idx="151">
                  <c:v>147.99</c:v>
                </c:pt>
                <c:pt idx="152">
                  <c:v>149.00</c:v>
                </c:pt>
                <c:pt idx="153">
                  <c:v>150.00</c:v>
                </c:pt>
                <c:pt idx="154">
                  <c:v>151.00</c:v>
                </c:pt>
                <c:pt idx="155">
                  <c:v>151.99</c:v>
                </c:pt>
                <c:pt idx="156">
                  <c:v>153.00</c:v>
                </c:pt>
                <c:pt idx="157">
                  <c:v>154.00</c:v>
                </c:pt>
                <c:pt idx="158">
                  <c:v>154.99</c:v>
                </c:pt>
                <c:pt idx="159">
                  <c:v>155.99</c:v>
                </c:pt>
                <c:pt idx="160">
                  <c:v>157.00</c:v>
                </c:pt>
                <c:pt idx="161">
                  <c:v>158.00</c:v>
                </c:pt>
                <c:pt idx="162">
                  <c:v>158.99</c:v>
                </c:pt>
                <c:pt idx="163">
                  <c:v>160.00</c:v>
                </c:pt>
                <c:pt idx="164">
                  <c:v>161.00</c:v>
                </c:pt>
                <c:pt idx="165">
                  <c:v>162.00</c:v>
                </c:pt>
                <c:pt idx="166">
                  <c:v>162.99</c:v>
                </c:pt>
                <c:pt idx="167">
                  <c:v>164.00</c:v>
                </c:pt>
                <c:pt idx="168">
                  <c:v>165.00</c:v>
                </c:pt>
                <c:pt idx="169">
                  <c:v>165.99</c:v>
                </c:pt>
                <c:pt idx="170">
                  <c:v>167.00</c:v>
                </c:pt>
                <c:pt idx="171">
                  <c:v>168.00</c:v>
                </c:pt>
                <c:pt idx="172">
                  <c:v>169.00</c:v>
                </c:pt>
                <c:pt idx="173">
                  <c:v>169.99</c:v>
                </c:pt>
                <c:pt idx="174">
                  <c:v>171.00</c:v>
                </c:pt>
                <c:pt idx="175">
                  <c:v>172.00</c:v>
                </c:pt>
                <c:pt idx="176">
                  <c:v>173.00</c:v>
                </c:pt>
                <c:pt idx="177">
                  <c:v>173.99</c:v>
                </c:pt>
                <c:pt idx="178">
                  <c:v>175.00</c:v>
                </c:pt>
                <c:pt idx="179">
                  <c:v>176.00</c:v>
                </c:pt>
                <c:pt idx="180">
                  <c:v>176.99</c:v>
                </c:pt>
                <c:pt idx="181">
                  <c:v>178.00</c:v>
                </c:pt>
                <c:pt idx="182">
                  <c:v>179.00</c:v>
                </c:pt>
                <c:pt idx="183">
                  <c:v>180.00</c:v>
                </c:pt>
                <c:pt idx="184">
                  <c:v>180.99</c:v>
                </c:pt>
                <c:pt idx="185">
                  <c:v>182.00</c:v>
                </c:pt>
                <c:pt idx="186">
                  <c:v>183.00</c:v>
                </c:pt>
                <c:pt idx="187">
                  <c:v>184.00</c:v>
                </c:pt>
                <c:pt idx="188">
                  <c:v>184.99</c:v>
                </c:pt>
                <c:pt idx="189">
                  <c:v>186.00</c:v>
                </c:pt>
                <c:pt idx="190">
                  <c:v>187.00</c:v>
                </c:pt>
                <c:pt idx="191">
                  <c:v>187.99</c:v>
                </c:pt>
                <c:pt idx="192">
                  <c:v>189.00</c:v>
                </c:pt>
                <c:pt idx="193">
                  <c:v>190.00</c:v>
                </c:pt>
                <c:pt idx="194">
                  <c:v>191.00</c:v>
                </c:pt>
                <c:pt idx="195">
                  <c:v>191.99</c:v>
                </c:pt>
                <c:pt idx="196">
                  <c:v>193.00</c:v>
                </c:pt>
                <c:pt idx="197">
                  <c:v>194.00</c:v>
                </c:pt>
                <c:pt idx="198">
                  <c:v>194.99</c:v>
                </c:pt>
                <c:pt idx="199">
                  <c:v>195.99</c:v>
                </c:pt>
                <c:pt idx="200">
                  <c:v>197.00</c:v>
                </c:pt>
                <c:pt idx="201">
                  <c:v>198.00</c:v>
                </c:pt>
                <c:pt idx="202">
                  <c:v>198.99</c:v>
                </c:pt>
                <c:pt idx="203">
                  <c:v>200.00</c:v>
                </c:pt>
                <c:pt idx="204">
                  <c:v>201.00</c:v>
                </c:pt>
                <c:pt idx="205">
                  <c:v>202.00</c:v>
                </c:pt>
                <c:pt idx="206">
                  <c:v>202.99</c:v>
                </c:pt>
                <c:pt idx="207">
                  <c:v>204.00</c:v>
                </c:pt>
                <c:pt idx="208">
                  <c:v>205.00</c:v>
                </c:pt>
                <c:pt idx="209">
                  <c:v>205.99</c:v>
                </c:pt>
                <c:pt idx="210">
                  <c:v>206.99</c:v>
                </c:pt>
                <c:pt idx="211">
                  <c:v>208.00</c:v>
                </c:pt>
                <c:pt idx="212">
                  <c:v>209.00</c:v>
                </c:pt>
                <c:pt idx="213">
                  <c:v>209.99</c:v>
                </c:pt>
                <c:pt idx="214">
                  <c:v>211.00</c:v>
                </c:pt>
                <c:pt idx="215">
                  <c:v>212.00</c:v>
                </c:pt>
                <c:pt idx="216">
                  <c:v>213.00</c:v>
                </c:pt>
                <c:pt idx="217">
                  <c:v>213.99</c:v>
                </c:pt>
                <c:pt idx="218">
                  <c:v>215.00</c:v>
                </c:pt>
                <c:pt idx="219">
                  <c:v>216.00</c:v>
                </c:pt>
                <c:pt idx="220">
                  <c:v>216.99</c:v>
                </c:pt>
                <c:pt idx="221">
                  <c:v>218.00</c:v>
                </c:pt>
                <c:pt idx="222">
                  <c:v>219.00</c:v>
                </c:pt>
                <c:pt idx="223">
                  <c:v>220.00</c:v>
                </c:pt>
                <c:pt idx="224">
                  <c:v>220.99</c:v>
                </c:pt>
                <c:pt idx="225">
                  <c:v>222.01</c:v>
                </c:pt>
                <c:pt idx="226">
                  <c:v>223.00</c:v>
                </c:pt>
                <c:pt idx="227">
                  <c:v>224.00</c:v>
                </c:pt>
                <c:pt idx="228">
                  <c:v>224.99</c:v>
                </c:pt>
                <c:pt idx="229">
                  <c:v>226.00</c:v>
                </c:pt>
                <c:pt idx="230">
                  <c:v>227.00</c:v>
                </c:pt>
                <c:pt idx="231">
                  <c:v>227.99</c:v>
                </c:pt>
                <c:pt idx="232">
                  <c:v>229.00</c:v>
                </c:pt>
                <c:pt idx="233">
                  <c:v>230.00</c:v>
                </c:pt>
                <c:pt idx="234">
                  <c:v>231.00</c:v>
                </c:pt>
                <c:pt idx="235">
                  <c:v>231.99</c:v>
                </c:pt>
                <c:pt idx="236">
                  <c:v>233.00</c:v>
                </c:pt>
                <c:pt idx="237">
                  <c:v>234.00</c:v>
                </c:pt>
                <c:pt idx="238">
                  <c:v>234.99</c:v>
                </c:pt>
                <c:pt idx="239">
                  <c:v>235.99</c:v>
                </c:pt>
                <c:pt idx="240">
                  <c:v>237.00</c:v>
                </c:pt>
                <c:pt idx="241">
                  <c:v>238.00</c:v>
                </c:pt>
                <c:pt idx="242">
                  <c:v>238.99</c:v>
                </c:pt>
                <c:pt idx="243">
                  <c:v>240.00</c:v>
                </c:pt>
                <c:pt idx="244">
                  <c:v>241.00</c:v>
                </c:pt>
                <c:pt idx="245">
                  <c:v>242.00</c:v>
                </c:pt>
                <c:pt idx="246">
                  <c:v>242.99</c:v>
                </c:pt>
                <c:pt idx="247">
                  <c:v>244.00</c:v>
                </c:pt>
                <c:pt idx="248">
                  <c:v>245.00</c:v>
                </c:pt>
                <c:pt idx="249">
                  <c:v>245.99</c:v>
                </c:pt>
                <c:pt idx="250">
                  <c:v>246.99</c:v>
                </c:pt>
                <c:pt idx="251">
                  <c:v>248.00</c:v>
                </c:pt>
                <c:pt idx="252">
                  <c:v>249.00</c:v>
                </c:pt>
                <c:pt idx="253">
                  <c:v>249.99</c:v>
                </c:pt>
                <c:pt idx="254">
                  <c:v>251.00</c:v>
                </c:pt>
                <c:pt idx="255">
                  <c:v>252.00</c:v>
                </c:pt>
                <c:pt idx="256">
                  <c:v>253.00</c:v>
                </c:pt>
                <c:pt idx="257">
                  <c:v>253.99</c:v>
                </c:pt>
                <c:pt idx="258">
                  <c:v>255.00</c:v>
                </c:pt>
                <c:pt idx="259">
                  <c:v>256.00</c:v>
                </c:pt>
                <c:pt idx="260">
                  <c:v>256.99</c:v>
                </c:pt>
                <c:pt idx="261">
                  <c:v>258.00</c:v>
                </c:pt>
                <c:pt idx="262">
                  <c:v>259.00</c:v>
                </c:pt>
                <c:pt idx="263">
                  <c:v>260.00</c:v>
                </c:pt>
                <c:pt idx="264">
                  <c:v>260.99</c:v>
                </c:pt>
                <c:pt idx="265">
                  <c:v>262.00</c:v>
                </c:pt>
                <c:pt idx="266">
                  <c:v>263.00</c:v>
                </c:pt>
                <c:pt idx="267">
                  <c:v>264.00</c:v>
                </c:pt>
                <c:pt idx="268">
                  <c:v>264.99</c:v>
                </c:pt>
                <c:pt idx="269">
                  <c:v>266.00</c:v>
                </c:pt>
                <c:pt idx="270">
                  <c:v>267.00</c:v>
                </c:pt>
                <c:pt idx="271">
                  <c:v>267.99</c:v>
                </c:pt>
                <c:pt idx="272">
                  <c:v>269.00</c:v>
                </c:pt>
                <c:pt idx="273">
                  <c:v>270.00</c:v>
                </c:pt>
                <c:pt idx="274">
                  <c:v>271.00</c:v>
                </c:pt>
                <c:pt idx="275">
                  <c:v>271.99</c:v>
                </c:pt>
                <c:pt idx="276">
                  <c:v>273.00</c:v>
                </c:pt>
                <c:pt idx="277">
                  <c:v>274.00</c:v>
                </c:pt>
                <c:pt idx="278">
                  <c:v>274.99</c:v>
                </c:pt>
                <c:pt idx="279">
                  <c:v>275.99</c:v>
                </c:pt>
                <c:pt idx="280">
                  <c:v>277.00</c:v>
                </c:pt>
                <c:pt idx="281">
                  <c:v>278.00</c:v>
                </c:pt>
                <c:pt idx="282">
                  <c:v>278.99</c:v>
                </c:pt>
                <c:pt idx="283">
                  <c:v>280.00</c:v>
                </c:pt>
                <c:pt idx="284">
                  <c:v>281.00</c:v>
                </c:pt>
                <c:pt idx="285">
                  <c:v>282.00</c:v>
                </c:pt>
                <c:pt idx="286">
                  <c:v>282.99</c:v>
                </c:pt>
                <c:pt idx="287">
                  <c:v>284.00</c:v>
                </c:pt>
                <c:pt idx="288">
                  <c:v>285.00</c:v>
                </c:pt>
                <c:pt idx="289">
                  <c:v>285.99</c:v>
                </c:pt>
                <c:pt idx="290">
                  <c:v>286.99</c:v>
                </c:pt>
                <c:pt idx="291">
                  <c:v>288.00</c:v>
                </c:pt>
                <c:pt idx="292">
                  <c:v>289.00</c:v>
                </c:pt>
                <c:pt idx="293">
                  <c:v>289.99</c:v>
                </c:pt>
                <c:pt idx="294">
                  <c:v>291.00</c:v>
                </c:pt>
                <c:pt idx="295">
                  <c:v>292.00</c:v>
                </c:pt>
                <c:pt idx="296">
                  <c:v>293.00</c:v>
                </c:pt>
                <c:pt idx="297">
                  <c:v>293.99</c:v>
                </c:pt>
                <c:pt idx="298">
                  <c:v>295.00</c:v>
                </c:pt>
                <c:pt idx="299">
                  <c:v>296.00</c:v>
                </c:pt>
                <c:pt idx="300">
                  <c:v>296.99</c:v>
                </c:pt>
                <c:pt idx="301">
                  <c:v>298.00</c:v>
                </c:pt>
                <c:pt idx="302">
                  <c:v>299.00</c:v>
                </c:pt>
                <c:pt idx="303">
                  <c:v>300.00</c:v>
                </c:pt>
                <c:pt idx="304">
                  <c:v>300.99</c:v>
                </c:pt>
                <c:pt idx="305">
                  <c:v>302.00</c:v>
                </c:pt>
                <c:pt idx="306">
                  <c:v>303.00</c:v>
                </c:pt>
                <c:pt idx="307">
                  <c:v>304.00</c:v>
                </c:pt>
                <c:pt idx="308">
                  <c:v>304.99</c:v>
                </c:pt>
                <c:pt idx="309">
                  <c:v>306.00</c:v>
                </c:pt>
                <c:pt idx="310">
                  <c:v>307.00</c:v>
                </c:pt>
                <c:pt idx="311">
                  <c:v>307.99</c:v>
                </c:pt>
                <c:pt idx="312">
                  <c:v>309.00</c:v>
                </c:pt>
                <c:pt idx="313">
                  <c:v>310.00</c:v>
                </c:pt>
                <c:pt idx="314">
                  <c:v>311.00</c:v>
                </c:pt>
                <c:pt idx="315">
                  <c:v>311.99</c:v>
                </c:pt>
                <c:pt idx="316">
                  <c:v>313.00</c:v>
                </c:pt>
                <c:pt idx="317">
                  <c:v>314.00</c:v>
                </c:pt>
                <c:pt idx="318">
                  <c:v>315.00</c:v>
                </c:pt>
                <c:pt idx="319">
                  <c:v>315.99</c:v>
                </c:pt>
                <c:pt idx="320">
                  <c:v>317.00</c:v>
                </c:pt>
                <c:pt idx="321">
                  <c:v>318.00</c:v>
                </c:pt>
                <c:pt idx="322">
                  <c:v>318.99</c:v>
                </c:pt>
                <c:pt idx="323">
                  <c:v>320.00</c:v>
                </c:pt>
                <c:pt idx="324">
                  <c:v>321.00</c:v>
                </c:pt>
                <c:pt idx="325">
                  <c:v>322.00</c:v>
                </c:pt>
                <c:pt idx="326">
                  <c:v>322.99</c:v>
                </c:pt>
                <c:pt idx="327">
                  <c:v>324.00</c:v>
                </c:pt>
                <c:pt idx="328">
                  <c:v>325.00</c:v>
                </c:pt>
                <c:pt idx="329">
                  <c:v>325.99</c:v>
                </c:pt>
                <c:pt idx="330">
                  <c:v>326.99</c:v>
                </c:pt>
                <c:pt idx="331">
                  <c:v>328.00</c:v>
                </c:pt>
                <c:pt idx="332">
                  <c:v>329.00</c:v>
                </c:pt>
                <c:pt idx="333">
                  <c:v>329.99</c:v>
                </c:pt>
                <c:pt idx="334">
                  <c:v>331.00</c:v>
                </c:pt>
                <c:pt idx="335">
                  <c:v>332.00</c:v>
                </c:pt>
                <c:pt idx="336">
                  <c:v>333.00</c:v>
                </c:pt>
                <c:pt idx="337">
                  <c:v>333.99</c:v>
                </c:pt>
                <c:pt idx="338">
                  <c:v>335.00</c:v>
                </c:pt>
                <c:pt idx="339">
                  <c:v>336.00</c:v>
                </c:pt>
                <c:pt idx="340">
                  <c:v>336.99</c:v>
                </c:pt>
                <c:pt idx="341">
                  <c:v>337.99</c:v>
                </c:pt>
                <c:pt idx="342">
                  <c:v>339.00</c:v>
                </c:pt>
                <c:pt idx="343">
                  <c:v>340.00</c:v>
                </c:pt>
                <c:pt idx="344">
                  <c:v>340.99</c:v>
                </c:pt>
                <c:pt idx="345">
                  <c:v>342.00</c:v>
                </c:pt>
                <c:pt idx="346">
                  <c:v>343.00</c:v>
                </c:pt>
                <c:pt idx="347">
                  <c:v>344.00</c:v>
                </c:pt>
                <c:pt idx="348">
                  <c:v>344.99</c:v>
                </c:pt>
                <c:pt idx="349">
                  <c:v>346.00</c:v>
                </c:pt>
                <c:pt idx="350">
                  <c:v>347.00</c:v>
                </c:pt>
                <c:pt idx="351">
                  <c:v>347.99</c:v>
                </c:pt>
                <c:pt idx="352">
                  <c:v>349.00</c:v>
                </c:pt>
                <c:pt idx="353">
                  <c:v>350.00</c:v>
                </c:pt>
                <c:pt idx="354">
                  <c:v>351.00</c:v>
                </c:pt>
                <c:pt idx="355">
                  <c:v>351.99</c:v>
                </c:pt>
                <c:pt idx="356">
                  <c:v>353.00</c:v>
                </c:pt>
                <c:pt idx="357">
                  <c:v>354.00</c:v>
                </c:pt>
                <c:pt idx="358">
                  <c:v>355.00</c:v>
                </c:pt>
                <c:pt idx="359">
                  <c:v>355.99</c:v>
                </c:pt>
                <c:pt idx="360">
                  <c:v>357.00</c:v>
                </c:pt>
                <c:pt idx="361">
                  <c:v>358.00</c:v>
                </c:pt>
                <c:pt idx="362">
                  <c:v>358.99</c:v>
                </c:pt>
                <c:pt idx="363">
                  <c:v>360.00</c:v>
                </c:pt>
                <c:pt idx="364">
                  <c:v>361.00</c:v>
                </c:pt>
                <c:pt idx="365">
                  <c:v>362.00</c:v>
                </c:pt>
                <c:pt idx="366">
                  <c:v>362.99</c:v>
                </c:pt>
                <c:pt idx="367">
                  <c:v>364.00</c:v>
                </c:pt>
                <c:pt idx="368">
                  <c:v>365.00</c:v>
                </c:pt>
                <c:pt idx="369">
                  <c:v>365.99</c:v>
                </c:pt>
                <c:pt idx="370">
                  <c:v>366.99</c:v>
                </c:pt>
                <c:pt idx="371">
                  <c:v>368.00</c:v>
                </c:pt>
                <c:pt idx="372">
                  <c:v>369.00</c:v>
                </c:pt>
                <c:pt idx="373">
                  <c:v>369.99</c:v>
                </c:pt>
                <c:pt idx="374">
                  <c:v>371.00</c:v>
                </c:pt>
                <c:pt idx="375">
                  <c:v>372.00</c:v>
                </c:pt>
                <c:pt idx="376">
                  <c:v>373.00</c:v>
                </c:pt>
                <c:pt idx="377">
                  <c:v>373.99</c:v>
                </c:pt>
                <c:pt idx="378">
                  <c:v>375.00</c:v>
                </c:pt>
                <c:pt idx="379">
                  <c:v>376.00</c:v>
                </c:pt>
                <c:pt idx="380">
                  <c:v>376.99</c:v>
                </c:pt>
                <c:pt idx="381">
                  <c:v>377.99</c:v>
                </c:pt>
                <c:pt idx="382">
                  <c:v>379.00</c:v>
                </c:pt>
                <c:pt idx="383">
                  <c:v>380.00</c:v>
                </c:pt>
                <c:pt idx="384">
                  <c:v>380.99</c:v>
                </c:pt>
                <c:pt idx="385">
                  <c:v>382.00</c:v>
                </c:pt>
                <c:pt idx="386">
                  <c:v>383.00</c:v>
                </c:pt>
                <c:pt idx="387">
                  <c:v>384.00</c:v>
                </c:pt>
                <c:pt idx="388">
                  <c:v>384.99</c:v>
                </c:pt>
                <c:pt idx="389">
                  <c:v>386.00</c:v>
                </c:pt>
                <c:pt idx="390">
                  <c:v>387.00</c:v>
                </c:pt>
                <c:pt idx="391">
                  <c:v>387.99</c:v>
                </c:pt>
                <c:pt idx="392">
                  <c:v>388.99</c:v>
                </c:pt>
                <c:pt idx="393">
                  <c:v>390.00</c:v>
                </c:pt>
                <c:pt idx="394">
                  <c:v>391.00</c:v>
                </c:pt>
                <c:pt idx="395">
                  <c:v>391.99</c:v>
                </c:pt>
                <c:pt idx="396">
                  <c:v>393.00</c:v>
                </c:pt>
                <c:pt idx="397">
                  <c:v>394.00</c:v>
                </c:pt>
                <c:pt idx="398">
                  <c:v>395.00</c:v>
                </c:pt>
                <c:pt idx="399">
                  <c:v>395.99</c:v>
                </c:pt>
                <c:pt idx="400">
                  <c:v>397.00</c:v>
                </c:pt>
                <c:pt idx="401">
                  <c:v>398.00</c:v>
                </c:pt>
                <c:pt idx="402">
                  <c:v>398.99</c:v>
                </c:pt>
                <c:pt idx="403">
                  <c:v>399.99</c:v>
                </c:pt>
                <c:pt idx="404">
                  <c:v>401.00</c:v>
                </c:pt>
                <c:pt idx="405">
                  <c:v>402.00</c:v>
                </c:pt>
                <c:pt idx="406">
                  <c:v>402.99</c:v>
                </c:pt>
                <c:pt idx="407">
                  <c:v>404.00</c:v>
                </c:pt>
                <c:pt idx="408">
                  <c:v>405.00</c:v>
                </c:pt>
                <c:pt idx="409">
                  <c:v>406.00</c:v>
                </c:pt>
                <c:pt idx="410">
                  <c:v>406.99</c:v>
                </c:pt>
                <c:pt idx="411">
                  <c:v>408.00</c:v>
                </c:pt>
                <c:pt idx="412">
                  <c:v>409.00</c:v>
                </c:pt>
                <c:pt idx="413">
                  <c:v>409.99</c:v>
                </c:pt>
                <c:pt idx="414">
                  <c:v>411.00</c:v>
                </c:pt>
                <c:pt idx="415">
                  <c:v>412.00</c:v>
                </c:pt>
                <c:pt idx="416">
                  <c:v>413.00</c:v>
                </c:pt>
                <c:pt idx="417">
                  <c:v>413.99</c:v>
                </c:pt>
                <c:pt idx="418">
                  <c:v>415.00</c:v>
                </c:pt>
                <c:pt idx="419">
                  <c:v>416.00</c:v>
                </c:pt>
                <c:pt idx="420">
                  <c:v>417.00</c:v>
                </c:pt>
                <c:pt idx="421">
                  <c:v>417.99</c:v>
                </c:pt>
                <c:pt idx="422">
                  <c:v>419.00</c:v>
                </c:pt>
                <c:pt idx="423">
                  <c:v>420.00</c:v>
                </c:pt>
                <c:pt idx="424">
                  <c:v>420.99</c:v>
                </c:pt>
                <c:pt idx="425">
                  <c:v>422.00</c:v>
                </c:pt>
                <c:pt idx="426">
                  <c:v>423.00</c:v>
                </c:pt>
                <c:pt idx="427">
                  <c:v>424.00</c:v>
                </c:pt>
                <c:pt idx="428">
                  <c:v>424.99</c:v>
                </c:pt>
                <c:pt idx="429">
                  <c:v>426.00</c:v>
                </c:pt>
                <c:pt idx="430">
                  <c:v>427.00</c:v>
                </c:pt>
                <c:pt idx="431">
                  <c:v>428.00</c:v>
                </c:pt>
                <c:pt idx="432">
                  <c:v>428.99</c:v>
                </c:pt>
                <c:pt idx="433">
                  <c:v>430.00</c:v>
                </c:pt>
                <c:pt idx="434">
                  <c:v>431.00</c:v>
                </c:pt>
                <c:pt idx="435">
                  <c:v>431.99</c:v>
                </c:pt>
                <c:pt idx="436">
                  <c:v>433.00</c:v>
                </c:pt>
                <c:pt idx="437">
                  <c:v>434.00</c:v>
                </c:pt>
                <c:pt idx="438">
                  <c:v>435.00</c:v>
                </c:pt>
                <c:pt idx="439">
                  <c:v>435.99</c:v>
                </c:pt>
                <c:pt idx="440">
                  <c:v>437.00</c:v>
                </c:pt>
                <c:pt idx="441">
                  <c:v>438.00</c:v>
                </c:pt>
                <c:pt idx="442">
                  <c:v>438.99</c:v>
                </c:pt>
                <c:pt idx="443">
                  <c:v>439.99</c:v>
                </c:pt>
                <c:pt idx="444">
                  <c:v>441.00</c:v>
                </c:pt>
                <c:pt idx="445">
                  <c:v>442.00</c:v>
                </c:pt>
                <c:pt idx="446">
                  <c:v>442.99</c:v>
                </c:pt>
                <c:pt idx="447">
                  <c:v>444.00</c:v>
                </c:pt>
                <c:pt idx="448">
                  <c:v>445.00</c:v>
                </c:pt>
                <c:pt idx="449">
                  <c:v>446.00</c:v>
                </c:pt>
                <c:pt idx="450">
                  <c:v>446.99</c:v>
                </c:pt>
                <c:pt idx="451">
                  <c:v>448.00</c:v>
                </c:pt>
                <c:pt idx="452">
                  <c:v>449.00</c:v>
                </c:pt>
                <c:pt idx="453">
                  <c:v>449.99</c:v>
                </c:pt>
                <c:pt idx="454">
                  <c:v>451.00</c:v>
                </c:pt>
                <c:pt idx="455">
                  <c:v>452.00</c:v>
                </c:pt>
                <c:pt idx="456">
                  <c:v>453.00</c:v>
                </c:pt>
                <c:pt idx="457">
                  <c:v>453.99</c:v>
                </c:pt>
                <c:pt idx="458">
                  <c:v>455.00</c:v>
                </c:pt>
                <c:pt idx="459">
                  <c:v>456.00</c:v>
                </c:pt>
                <c:pt idx="460">
                  <c:v>457.00</c:v>
                </c:pt>
                <c:pt idx="461">
                  <c:v>457.99</c:v>
                </c:pt>
                <c:pt idx="462">
                  <c:v>459.00</c:v>
                </c:pt>
                <c:pt idx="463">
                  <c:v>460.00</c:v>
                </c:pt>
                <c:pt idx="464">
                  <c:v>460.99</c:v>
                </c:pt>
                <c:pt idx="465">
                  <c:v>462.00</c:v>
                </c:pt>
                <c:pt idx="466">
                  <c:v>463.00</c:v>
                </c:pt>
                <c:pt idx="467">
                  <c:v>464.00</c:v>
                </c:pt>
                <c:pt idx="468">
                  <c:v>464.99</c:v>
                </c:pt>
                <c:pt idx="469">
                  <c:v>466.00</c:v>
                </c:pt>
                <c:pt idx="470">
                  <c:v>467.00</c:v>
                </c:pt>
                <c:pt idx="471">
                  <c:v>468.00</c:v>
                </c:pt>
                <c:pt idx="472">
                  <c:v>468.99</c:v>
                </c:pt>
                <c:pt idx="473">
                  <c:v>470.00</c:v>
                </c:pt>
                <c:pt idx="474">
                  <c:v>471.00</c:v>
                </c:pt>
                <c:pt idx="475">
                  <c:v>471.99</c:v>
                </c:pt>
                <c:pt idx="476">
                  <c:v>473.00</c:v>
                </c:pt>
                <c:pt idx="477">
                  <c:v>474.00</c:v>
                </c:pt>
                <c:pt idx="478">
                  <c:v>475.00</c:v>
                </c:pt>
                <c:pt idx="479">
                  <c:v>475.99</c:v>
                </c:pt>
                <c:pt idx="480">
                  <c:v>477.00</c:v>
                </c:pt>
                <c:pt idx="481">
                  <c:v>478.00</c:v>
                </c:pt>
                <c:pt idx="482">
                  <c:v>478.99</c:v>
                </c:pt>
                <c:pt idx="483">
                  <c:v>479.99</c:v>
                </c:pt>
                <c:pt idx="484">
                  <c:v>481.00</c:v>
                </c:pt>
                <c:pt idx="485">
                  <c:v>482.00</c:v>
                </c:pt>
                <c:pt idx="486">
                  <c:v>482.99</c:v>
                </c:pt>
                <c:pt idx="487">
                  <c:v>484.00</c:v>
                </c:pt>
                <c:pt idx="488">
                  <c:v>485.00</c:v>
                </c:pt>
                <c:pt idx="489">
                  <c:v>486.00</c:v>
                </c:pt>
                <c:pt idx="490">
                  <c:v>486.99</c:v>
                </c:pt>
                <c:pt idx="491">
                  <c:v>488.00</c:v>
                </c:pt>
                <c:pt idx="492">
                  <c:v>489.00</c:v>
                </c:pt>
                <c:pt idx="493">
                  <c:v>489.99</c:v>
                </c:pt>
                <c:pt idx="494">
                  <c:v>490.99</c:v>
                </c:pt>
                <c:pt idx="495">
                  <c:v>492.00</c:v>
                </c:pt>
                <c:pt idx="496">
                  <c:v>493.00</c:v>
                </c:pt>
                <c:pt idx="497">
                  <c:v>493.99</c:v>
                </c:pt>
                <c:pt idx="498">
                  <c:v>495.00</c:v>
                </c:pt>
                <c:pt idx="499">
                  <c:v>496.00</c:v>
                </c:pt>
                <c:pt idx="500">
                  <c:v>497.00</c:v>
                </c:pt>
                <c:pt idx="501">
                  <c:v>497.99</c:v>
                </c:pt>
                <c:pt idx="502">
                  <c:v>499.00</c:v>
                </c:pt>
                <c:pt idx="503">
                  <c:v>500.00</c:v>
                </c:pt>
                <c:pt idx="504">
                  <c:v>500.99</c:v>
                </c:pt>
                <c:pt idx="505">
                  <c:v>502.00</c:v>
                </c:pt>
                <c:pt idx="506">
                  <c:v>503.00</c:v>
                </c:pt>
                <c:pt idx="507">
                  <c:v>504.00</c:v>
                </c:pt>
                <c:pt idx="508">
                  <c:v>504.99</c:v>
                </c:pt>
                <c:pt idx="509">
                  <c:v>506.00</c:v>
                </c:pt>
                <c:pt idx="510">
                  <c:v>507.00</c:v>
                </c:pt>
                <c:pt idx="511">
                  <c:v>508.00</c:v>
                </c:pt>
                <c:pt idx="512">
                  <c:v>508.99</c:v>
                </c:pt>
                <c:pt idx="513">
                  <c:v>510.00</c:v>
                </c:pt>
                <c:pt idx="514">
                  <c:v>511.00</c:v>
                </c:pt>
                <c:pt idx="515">
                  <c:v>511.99</c:v>
                </c:pt>
                <c:pt idx="516">
                  <c:v>513.00</c:v>
                </c:pt>
                <c:pt idx="517">
                  <c:v>514.00</c:v>
                </c:pt>
                <c:pt idx="518">
                  <c:v>515.00</c:v>
                </c:pt>
                <c:pt idx="519">
                  <c:v>515.99</c:v>
                </c:pt>
                <c:pt idx="520">
                  <c:v>517.00</c:v>
                </c:pt>
                <c:pt idx="521">
                  <c:v>518.00</c:v>
                </c:pt>
                <c:pt idx="522">
                  <c:v>519.00</c:v>
                </c:pt>
                <c:pt idx="523">
                  <c:v>519.99</c:v>
                </c:pt>
                <c:pt idx="524">
                  <c:v>521.00</c:v>
                </c:pt>
                <c:pt idx="525">
                  <c:v>522.00</c:v>
                </c:pt>
                <c:pt idx="526">
                  <c:v>522.99</c:v>
                </c:pt>
                <c:pt idx="527">
                  <c:v>524.00</c:v>
                </c:pt>
                <c:pt idx="528">
                  <c:v>525.00</c:v>
                </c:pt>
                <c:pt idx="529">
                  <c:v>526.00</c:v>
                </c:pt>
                <c:pt idx="530">
                  <c:v>526.99</c:v>
                </c:pt>
                <c:pt idx="531">
                  <c:v>528.00</c:v>
                </c:pt>
                <c:pt idx="532">
                  <c:v>529.00</c:v>
                </c:pt>
                <c:pt idx="533">
                  <c:v>529.99</c:v>
                </c:pt>
                <c:pt idx="534">
                  <c:v>530.99</c:v>
                </c:pt>
                <c:pt idx="535">
                  <c:v>532.00</c:v>
                </c:pt>
                <c:pt idx="536">
                  <c:v>533.00</c:v>
                </c:pt>
                <c:pt idx="537">
                  <c:v>533.99</c:v>
                </c:pt>
                <c:pt idx="538">
                  <c:v>535.00</c:v>
                </c:pt>
                <c:pt idx="539">
                  <c:v>536.00</c:v>
                </c:pt>
                <c:pt idx="540">
                  <c:v>537.00</c:v>
                </c:pt>
                <c:pt idx="541">
                  <c:v>537.99</c:v>
                </c:pt>
                <c:pt idx="542">
                  <c:v>539.00</c:v>
                </c:pt>
                <c:pt idx="543">
                  <c:v>540.00</c:v>
                </c:pt>
                <c:pt idx="544">
                  <c:v>540.99</c:v>
                </c:pt>
                <c:pt idx="545">
                  <c:v>541.99</c:v>
                </c:pt>
                <c:pt idx="546">
                  <c:v>543.00</c:v>
                </c:pt>
                <c:pt idx="547">
                  <c:v>544.00</c:v>
                </c:pt>
                <c:pt idx="548">
                  <c:v>544.99</c:v>
                </c:pt>
                <c:pt idx="549">
                  <c:v>546.00</c:v>
                </c:pt>
                <c:pt idx="550">
                  <c:v>547.00</c:v>
                </c:pt>
                <c:pt idx="551">
                  <c:v>548.00</c:v>
                </c:pt>
                <c:pt idx="552">
                  <c:v>548.99</c:v>
                </c:pt>
                <c:pt idx="553">
                  <c:v>550.00</c:v>
                </c:pt>
                <c:pt idx="554">
                  <c:v>551.00</c:v>
                </c:pt>
                <c:pt idx="555">
                  <c:v>551.99</c:v>
                </c:pt>
                <c:pt idx="556">
                  <c:v>553.00</c:v>
                </c:pt>
                <c:pt idx="557">
                  <c:v>554.00</c:v>
                </c:pt>
                <c:pt idx="558">
                  <c:v>555.00</c:v>
                </c:pt>
                <c:pt idx="559">
                  <c:v>555.99</c:v>
                </c:pt>
                <c:pt idx="560">
                  <c:v>557.00</c:v>
                </c:pt>
                <c:pt idx="561">
                  <c:v>558.00</c:v>
                </c:pt>
                <c:pt idx="562">
                  <c:v>558.99</c:v>
                </c:pt>
                <c:pt idx="563">
                  <c:v>560.00</c:v>
                </c:pt>
                <c:pt idx="564">
                  <c:v>561.00</c:v>
                </c:pt>
                <c:pt idx="565">
                  <c:v>562.00</c:v>
                </c:pt>
                <c:pt idx="566">
                  <c:v>562.99</c:v>
                </c:pt>
                <c:pt idx="567">
                  <c:v>564.00</c:v>
                </c:pt>
                <c:pt idx="568">
                  <c:v>565.00</c:v>
                </c:pt>
                <c:pt idx="569">
                  <c:v>565.99</c:v>
                </c:pt>
                <c:pt idx="570">
                  <c:v>566.99</c:v>
                </c:pt>
                <c:pt idx="571">
                  <c:v>568.00</c:v>
                </c:pt>
                <c:pt idx="572">
                  <c:v>569.00</c:v>
                </c:pt>
                <c:pt idx="573">
                  <c:v>569.99</c:v>
                </c:pt>
                <c:pt idx="574">
                  <c:v>571.00</c:v>
                </c:pt>
                <c:pt idx="575">
                  <c:v>572.00</c:v>
                </c:pt>
                <c:pt idx="576">
                  <c:v>573.00</c:v>
                </c:pt>
                <c:pt idx="577">
                  <c:v>573.99</c:v>
                </c:pt>
                <c:pt idx="578">
                  <c:v>575.00</c:v>
                </c:pt>
                <c:pt idx="579">
                  <c:v>576.00</c:v>
                </c:pt>
                <c:pt idx="580">
                  <c:v>576.99</c:v>
                </c:pt>
                <c:pt idx="581">
                  <c:v>577.99</c:v>
                </c:pt>
                <c:pt idx="582">
                  <c:v>579.00</c:v>
                </c:pt>
                <c:pt idx="583">
                  <c:v>580.00</c:v>
                </c:pt>
                <c:pt idx="584">
                  <c:v>580.99</c:v>
                </c:pt>
                <c:pt idx="585">
                  <c:v>582.00</c:v>
                </c:pt>
                <c:pt idx="586">
                  <c:v>583.00</c:v>
                </c:pt>
                <c:pt idx="587">
                  <c:v>584.00</c:v>
                </c:pt>
                <c:pt idx="588">
                  <c:v>584.99</c:v>
                </c:pt>
                <c:pt idx="589">
                  <c:v>586.00</c:v>
                </c:pt>
                <c:pt idx="590">
                  <c:v>587.00</c:v>
                </c:pt>
                <c:pt idx="591">
                  <c:v>587.99</c:v>
                </c:pt>
                <c:pt idx="592">
                  <c:v>588.99</c:v>
                </c:pt>
                <c:pt idx="593">
                  <c:v>590.00</c:v>
                </c:pt>
                <c:pt idx="594">
                  <c:v>591.00</c:v>
                </c:pt>
                <c:pt idx="595">
                  <c:v>591.99</c:v>
                </c:pt>
                <c:pt idx="596">
                  <c:v>593.00</c:v>
                </c:pt>
                <c:pt idx="597">
                  <c:v>594.00</c:v>
                </c:pt>
                <c:pt idx="598">
                  <c:v>595.00</c:v>
                </c:pt>
                <c:pt idx="599">
                  <c:v>595.99</c:v>
                </c:pt>
                <c:pt idx="600">
                  <c:v>597.00</c:v>
                </c:pt>
                <c:pt idx="601">
                  <c:v>598.00</c:v>
                </c:pt>
                <c:pt idx="602">
                  <c:v>598.99</c:v>
                </c:pt>
                <c:pt idx="603">
                  <c:v>600.00</c:v>
                </c:pt>
                <c:pt idx="604">
                  <c:v>601.00</c:v>
                </c:pt>
                <c:pt idx="605">
                  <c:v>602.00</c:v>
                </c:pt>
                <c:pt idx="606">
                  <c:v>602.99</c:v>
                </c:pt>
                <c:pt idx="607">
                  <c:v>604.00</c:v>
                </c:pt>
                <c:pt idx="608">
                  <c:v>605.00</c:v>
                </c:pt>
                <c:pt idx="609">
                  <c:v>606.00</c:v>
                </c:pt>
                <c:pt idx="610">
                  <c:v>606.99</c:v>
                </c:pt>
                <c:pt idx="611">
                  <c:v>608.00</c:v>
                </c:pt>
                <c:pt idx="612">
                  <c:v>609.00</c:v>
                </c:pt>
                <c:pt idx="613">
                  <c:v>609.99</c:v>
                </c:pt>
                <c:pt idx="614">
                  <c:v>611.00</c:v>
                </c:pt>
                <c:pt idx="615">
                  <c:v>612.00</c:v>
                </c:pt>
                <c:pt idx="616">
                  <c:v>613.00</c:v>
                </c:pt>
                <c:pt idx="617">
                  <c:v>613.99</c:v>
                </c:pt>
                <c:pt idx="618">
                  <c:v>615.00</c:v>
                </c:pt>
                <c:pt idx="619">
                  <c:v>616.00</c:v>
                </c:pt>
                <c:pt idx="620">
                  <c:v>616.99</c:v>
                </c:pt>
                <c:pt idx="621">
                  <c:v>617.99</c:v>
                </c:pt>
                <c:pt idx="622">
                  <c:v>619.00</c:v>
                </c:pt>
                <c:pt idx="623">
                  <c:v>620.00</c:v>
                </c:pt>
                <c:pt idx="624">
                  <c:v>620.99</c:v>
                </c:pt>
                <c:pt idx="625">
                  <c:v>622.00</c:v>
                </c:pt>
                <c:pt idx="626">
                  <c:v>623.00</c:v>
                </c:pt>
                <c:pt idx="627">
                  <c:v>624.00</c:v>
                </c:pt>
                <c:pt idx="628">
                  <c:v>624.99</c:v>
                </c:pt>
                <c:pt idx="629">
                  <c:v>626.00</c:v>
                </c:pt>
                <c:pt idx="630">
                  <c:v>627.00</c:v>
                </c:pt>
                <c:pt idx="631">
                  <c:v>627.99</c:v>
                </c:pt>
                <c:pt idx="632">
                  <c:v>628.99</c:v>
                </c:pt>
                <c:pt idx="633">
                  <c:v>630.00</c:v>
                </c:pt>
                <c:pt idx="634">
                  <c:v>631.00</c:v>
                </c:pt>
                <c:pt idx="635">
                  <c:v>631.99</c:v>
                </c:pt>
                <c:pt idx="636">
                  <c:v>633.00</c:v>
                </c:pt>
                <c:pt idx="637">
                  <c:v>634.00</c:v>
                </c:pt>
                <c:pt idx="638">
                  <c:v>635.00</c:v>
                </c:pt>
                <c:pt idx="639">
                  <c:v>635.99</c:v>
                </c:pt>
                <c:pt idx="640">
                  <c:v>637.00</c:v>
                </c:pt>
                <c:pt idx="641">
                  <c:v>638.00</c:v>
                </c:pt>
                <c:pt idx="642">
                  <c:v>638.99</c:v>
                </c:pt>
                <c:pt idx="643">
                  <c:v>640.00</c:v>
                </c:pt>
                <c:pt idx="644">
                  <c:v>641.00</c:v>
                </c:pt>
                <c:pt idx="645">
                  <c:v>642.00</c:v>
                </c:pt>
                <c:pt idx="646">
                  <c:v>642.99</c:v>
                </c:pt>
                <c:pt idx="647">
                  <c:v>644.00</c:v>
                </c:pt>
                <c:pt idx="648">
                  <c:v>645.00</c:v>
                </c:pt>
                <c:pt idx="649">
                  <c:v>646.00</c:v>
                </c:pt>
                <c:pt idx="650">
                  <c:v>646.99</c:v>
                </c:pt>
                <c:pt idx="651">
                  <c:v>648.00</c:v>
                </c:pt>
                <c:pt idx="652">
                  <c:v>649.00</c:v>
                </c:pt>
                <c:pt idx="653">
                  <c:v>649.99</c:v>
                </c:pt>
                <c:pt idx="654">
                  <c:v>651.00</c:v>
                </c:pt>
                <c:pt idx="655">
                  <c:v>652.00</c:v>
                </c:pt>
                <c:pt idx="656">
                  <c:v>653.00</c:v>
                </c:pt>
                <c:pt idx="657">
                  <c:v>653.99</c:v>
                </c:pt>
                <c:pt idx="658">
                  <c:v>655.00</c:v>
                </c:pt>
                <c:pt idx="659">
                  <c:v>656.00</c:v>
                </c:pt>
                <c:pt idx="660">
                  <c:v>657.00</c:v>
                </c:pt>
                <c:pt idx="661">
                  <c:v>657.99</c:v>
                </c:pt>
                <c:pt idx="662">
                  <c:v>659.00</c:v>
                </c:pt>
                <c:pt idx="663">
                  <c:v>660.00</c:v>
                </c:pt>
                <c:pt idx="664">
                  <c:v>660.99</c:v>
                </c:pt>
                <c:pt idx="665">
                  <c:v>662.00</c:v>
                </c:pt>
                <c:pt idx="666">
                  <c:v>663.00</c:v>
                </c:pt>
                <c:pt idx="667">
                  <c:v>664.00</c:v>
                </c:pt>
                <c:pt idx="668">
                  <c:v>664.99</c:v>
                </c:pt>
                <c:pt idx="669">
                  <c:v>666.00</c:v>
                </c:pt>
                <c:pt idx="670">
                  <c:v>667.00</c:v>
                </c:pt>
                <c:pt idx="671">
                  <c:v>667.99</c:v>
                </c:pt>
                <c:pt idx="672">
                  <c:v>668.99</c:v>
                </c:pt>
                <c:pt idx="673">
                  <c:v>670.00</c:v>
                </c:pt>
                <c:pt idx="674">
                  <c:v>671.00</c:v>
                </c:pt>
                <c:pt idx="675">
                  <c:v>671.99</c:v>
                </c:pt>
                <c:pt idx="676">
                  <c:v>673.00</c:v>
                </c:pt>
                <c:pt idx="677">
                  <c:v>674.00</c:v>
                </c:pt>
                <c:pt idx="678">
                  <c:v>675.00</c:v>
                </c:pt>
                <c:pt idx="679">
                  <c:v>675.99</c:v>
                </c:pt>
                <c:pt idx="680">
                  <c:v>677.00</c:v>
                </c:pt>
                <c:pt idx="681">
                  <c:v>678.00</c:v>
                </c:pt>
                <c:pt idx="682">
                  <c:v>678.99</c:v>
                </c:pt>
                <c:pt idx="683">
                  <c:v>679.99</c:v>
                </c:pt>
                <c:pt idx="684">
                  <c:v>681.00</c:v>
                </c:pt>
                <c:pt idx="685">
                  <c:v>682.00</c:v>
                </c:pt>
                <c:pt idx="686">
                  <c:v>682.99</c:v>
                </c:pt>
                <c:pt idx="687">
                  <c:v>684.00</c:v>
                </c:pt>
                <c:pt idx="688">
                  <c:v>685.00</c:v>
                </c:pt>
                <c:pt idx="689">
                  <c:v>686.00</c:v>
                </c:pt>
                <c:pt idx="690">
                  <c:v>686.99</c:v>
                </c:pt>
                <c:pt idx="691">
                  <c:v>688.00</c:v>
                </c:pt>
                <c:pt idx="692">
                  <c:v>689.00</c:v>
                </c:pt>
                <c:pt idx="693">
                  <c:v>689.99</c:v>
                </c:pt>
                <c:pt idx="694">
                  <c:v>691.00</c:v>
                </c:pt>
                <c:pt idx="695">
                  <c:v>692.00</c:v>
                </c:pt>
                <c:pt idx="696">
                  <c:v>693.00</c:v>
                </c:pt>
                <c:pt idx="697">
                  <c:v>693.99</c:v>
                </c:pt>
                <c:pt idx="698">
                  <c:v>695.00</c:v>
                </c:pt>
                <c:pt idx="699">
                  <c:v>696.00</c:v>
                </c:pt>
                <c:pt idx="700">
                  <c:v>697.00</c:v>
                </c:pt>
                <c:pt idx="701">
                  <c:v>697.99</c:v>
                </c:pt>
                <c:pt idx="702">
                  <c:v>699.00</c:v>
                </c:pt>
                <c:pt idx="703">
                  <c:v>700.00</c:v>
                </c:pt>
                <c:pt idx="704">
                  <c:v>700.99</c:v>
                </c:pt>
                <c:pt idx="705">
                  <c:v>702.00</c:v>
                </c:pt>
                <c:pt idx="706">
                  <c:v>703.00</c:v>
                </c:pt>
                <c:pt idx="707">
                  <c:v>704.00</c:v>
                </c:pt>
                <c:pt idx="708">
                  <c:v>704.99</c:v>
                </c:pt>
                <c:pt idx="709">
                  <c:v>706.00</c:v>
                </c:pt>
                <c:pt idx="710">
                  <c:v>707.00</c:v>
                </c:pt>
                <c:pt idx="711">
                  <c:v>707.99</c:v>
                </c:pt>
                <c:pt idx="712">
                  <c:v>708.99</c:v>
                </c:pt>
                <c:pt idx="713">
                  <c:v>710.00</c:v>
                </c:pt>
                <c:pt idx="714">
                  <c:v>711.00</c:v>
                </c:pt>
                <c:pt idx="715">
                  <c:v>711.99</c:v>
                </c:pt>
                <c:pt idx="716">
                  <c:v>713.00</c:v>
                </c:pt>
                <c:pt idx="717">
                  <c:v>714.00</c:v>
                </c:pt>
                <c:pt idx="718">
                  <c:v>715.00</c:v>
                </c:pt>
                <c:pt idx="719">
                  <c:v>715.99</c:v>
                </c:pt>
                <c:pt idx="720">
                  <c:v>717.00</c:v>
                </c:pt>
                <c:pt idx="721">
                  <c:v>718.00</c:v>
                </c:pt>
                <c:pt idx="722">
                  <c:v>718.99</c:v>
                </c:pt>
                <c:pt idx="723">
                  <c:v>719.99</c:v>
                </c:pt>
                <c:pt idx="724">
                  <c:v>721.00</c:v>
                </c:pt>
                <c:pt idx="725">
                  <c:v>722.00</c:v>
                </c:pt>
                <c:pt idx="726">
                  <c:v>722.99</c:v>
                </c:pt>
                <c:pt idx="727">
                  <c:v>724.00</c:v>
                </c:pt>
                <c:pt idx="728">
                  <c:v>725.00</c:v>
                </c:pt>
                <c:pt idx="729">
                  <c:v>726.00</c:v>
                </c:pt>
                <c:pt idx="730">
                  <c:v>726.99</c:v>
                </c:pt>
                <c:pt idx="731">
                  <c:v>728.00</c:v>
                </c:pt>
                <c:pt idx="732">
                  <c:v>729.00</c:v>
                </c:pt>
                <c:pt idx="733">
                  <c:v>729.99</c:v>
                </c:pt>
                <c:pt idx="734">
                  <c:v>731.00</c:v>
                </c:pt>
                <c:pt idx="735">
                  <c:v>732.00</c:v>
                </c:pt>
                <c:pt idx="736">
                  <c:v>733.00</c:v>
                </c:pt>
                <c:pt idx="737">
                  <c:v>733.99</c:v>
                </c:pt>
                <c:pt idx="738">
                  <c:v>735.00</c:v>
                </c:pt>
                <c:pt idx="739">
                  <c:v>736.00</c:v>
                </c:pt>
                <c:pt idx="740">
                  <c:v>737.00</c:v>
                </c:pt>
                <c:pt idx="741">
                  <c:v>737.99</c:v>
                </c:pt>
                <c:pt idx="742">
                  <c:v>739.00</c:v>
                </c:pt>
                <c:pt idx="743">
                  <c:v>740.00</c:v>
                </c:pt>
                <c:pt idx="744">
                  <c:v>740.99</c:v>
                </c:pt>
                <c:pt idx="745">
                  <c:v>742.00</c:v>
                </c:pt>
                <c:pt idx="746">
                  <c:v>743.00</c:v>
                </c:pt>
                <c:pt idx="747">
                  <c:v>744.00</c:v>
                </c:pt>
                <c:pt idx="748">
                  <c:v>744.99</c:v>
                </c:pt>
                <c:pt idx="749">
                  <c:v>746.00</c:v>
                </c:pt>
                <c:pt idx="750">
                  <c:v>747.00</c:v>
                </c:pt>
                <c:pt idx="751">
                  <c:v>748.00</c:v>
                </c:pt>
                <c:pt idx="752">
                  <c:v>748.99</c:v>
                </c:pt>
                <c:pt idx="753">
                  <c:v>750.00</c:v>
                </c:pt>
                <c:pt idx="754">
                  <c:v>751.00</c:v>
                </c:pt>
                <c:pt idx="755">
                  <c:v>751.99</c:v>
                </c:pt>
                <c:pt idx="756">
                  <c:v>753.00</c:v>
                </c:pt>
                <c:pt idx="757">
                  <c:v>754.00</c:v>
                </c:pt>
                <c:pt idx="758">
                  <c:v>755.00</c:v>
                </c:pt>
                <c:pt idx="759">
                  <c:v>755.99</c:v>
                </c:pt>
                <c:pt idx="760">
                  <c:v>757.00</c:v>
                </c:pt>
                <c:pt idx="761">
                  <c:v>758.00</c:v>
                </c:pt>
                <c:pt idx="762">
                  <c:v>758.99</c:v>
                </c:pt>
                <c:pt idx="763">
                  <c:v>759.99</c:v>
                </c:pt>
                <c:pt idx="764">
                  <c:v>761.00</c:v>
                </c:pt>
                <c:pt idx="765">
                  <c:v>762.00</c:v>
                </c:pt>
                <c:pt idx="766">
                  <c:v>762.99</c:v>
                </c:pt>
                <c:pt idx="767">
                  <c:v>764.00</c:v>
                </c:pt>
                <c:pt idx="768">
                  <c:v>765.00</c:v>
                </c:pt>
                <c:pt idx="769">
                  <c:v>766.00</c:v>
                </c:pt>
                <c:pt idx="770">
                  <c:v>766.99</c:v>
                </c:pt>
                <c:pt idx="771">
                  <c:v>768.00</c:v>
                </c:pt>
                <c:pt idx="772">
                  <c:v>769.00</c:v>
                </c:pt>
                <c:pt idx="773">
                  <c:v>769.99</c:v>
                </c:pt>
                <c:pt idx="774">
                  <c:v>770.99</c:v>
                </c:pt>
                <c:pt idx="775">
                  <c:v>772.00</c:v>
                </c:pt>
                <c:pt idx="776">
                  <c:v>773.00</c:v>
                </c:pt>
                <c:pt idx="777">
                  <c:v>773.99</c:v>
                </c:pt>
                <c:pt idx="778">
                  <c:v>775.00</c:v>
                </c:pt>
                <c:pt idx="779">
                  <c:v>776.00</c:v>
                </c:pt>
                <c:pt idx="780">
                  <c:v>777.00</c:v>
                </c:pt>
                <c:pt idx="781">
                  <c:v>777.99</c:v>
                </c:pt>
                <c:pt idx="782">
                  <c:v>779.00</c:v>
                </c:pt>
                <c:pt idx="783">
                  <c:v>780.00</c:v>
                </c:pt>
                <c:pt idx="784">
                  <c:v>780.99</c:v>
                </c:pt>
                <c:pt idx="785">
                  <c:v>782.00</c:v>
                </c:pt>
                <c:pt idx="786">
                  <c:v>783.00</c:v>
                </c:pt>
                <c:pt idx="787">
                  <c:v>784.00</c:v>
                </c:pt>
                <c:pt idx="788">
                  <c:v>784.99</c:v>
                </c:pt>
                <c:pt idx="789">
                  <c:v>786.00</c:v>
                </c:pt>
                <c:pt idx="790">
                  <c:v>787.00</c:v>
                </c:pt>
                <c:pt idx="791">
                  <c:v>788.00</c:v>
                </c:pt>
                <c:pt idx="792">
                  <c:v>788.99</c:v>
                </c:pt>
                <c:pt idx="793">
                  <c:v>790.00</c:v>
                </c:pt>
                <c:pt idx="794">
                  <c:v>791.00</c:v>
                </c:pt>
                <c:pt idx="795">
                  <c:v>791.99</c:v>
                </c:pt>
                <c:pt idx="796">
                  <c:v>793.00</c:v>
                </c:pt>
                <c:pt idx="797">
                  <c:v>794.00</c:v>
                </c:pt>
                <c:pt idx="798">
                  <c:v>795.00</c:v>
                </c:pt>
                <c:pt idx="799">
                  <c:v>795.99</c:v>
                </c:pt>
                <c:pt idx="800">
                  <c:v>797.00</c:v>
                </c:pt>
                <c:pt idx="801">
                  <c:v>798.00</c:v>
                </c:pt>
                <c:pt idx="802">
                  <c:v>798.99</c:v>
                </c:pt>
                <c:pt idx="803">
                  <c:v>799.99</c:v>
                </c:pt>
                <c:pt idx="804">
                  <c:v>801.00</c:v>
                </c:pt>
                <c:pt idx="805">
                  <c:v>802.00</c:v>
                </c:pt>
                <c:pt idx="806">
                  <c:v>802.99</c:v>
                </c:pt>
                <c:pt idx="807">
                  <c:v>804.00</c:v>
                </c:pt>
                <c:pt idx="808">
                  <c:v>805.00</c:v>
                </c:pt>
                <c:pt idx="809">
                  <c:v>806.00</c:v>
                </c:pt>
                <c:pt idx="810">
                  <c:v>806.99</c:v>
                </c:pt>
                <c:pt idx="811">
                  <c:v>808.00</c:v>
                </c:pt>
                <c:pt idx="812">
                  <c:v>809.00</c:v>
                </c:pt>
                <c:pt idx="813">
                  <c:v>809.99</c:v>
                </c:pt>
                <c:pt idx="814">
                  <c:v>810.99</c:v>
                </c:pt>
                <c:pt idx="815">
                  <c:v>812.00</c:v>
                </c:pt>
                <c:pt idx="816">
                  <c:v>813.00</c:v>
                </c:pt>
                <c:pt idx="817">
                  <c:v>813.99</c:v>
                </c:pt>
                <c:pt idx="818">
                  <c:v>815.00</c:v>
                </c:pt>
                <c:pt idx="819">
                  <c:v>816.00</c:v>
                </c:pt>
                <c:pt idx="820">
                  <c:v>817.00</c:v>
                </c:pt>
                <c:pt idx="821">
                  <c:v>817.99</c:v>
                </c:pt>
                <c:pt idx="822">
                  <c:v>819.00</c:v>
                </c:pt>
                <c:pt idx="823">
                  <c:v>820.00</c:v>
                </c:pt>
                <c:pt idx="824">
                  <c:v>820.99</c:v>
                </c:pt>
                <c:pt idx="825">
                  <c:v>822.00</c:v>
                </c:pt>
                <c:pt idx="826">
                  <c:v>823.00</c:v>
                </c:pt>
                <c:pt idx="827">
                  <c:v>824.00</c:v>
                </c:pt>
                <c:pt idx="828">
                  <c:v>824.99</c:v>
                </c:pt>
                <c:pt idx="829">
                  <c:v>826.00</c:v>
                </c:pt>
                <c:pt idx="830">
                  <c:v>827.00</c:v>
                </c:pt>
                <c:pt idx="831">
                  <c:v>828.00</c:v>
                </c:pt>
                <c:pt idx="832">
                  <c:v>828.99</c:v>
                </c:pt>
                <c:pt idx="833">
                  <c:v>830.00</c:v>
                </c:pt>
                <c:pt idx="834">
                  <c:v>831.00</c:v>
                </c:pt>
                <c:pt idx="835">
                  <c:v>831.99</c:v>
                </c:pt>
                <c:pt idx="836">
                  <c:v>833.00</c:v>
                </c:pt>
                <c:pt idx="837">
                  <c:v>834.00</c:v>
                </c:pt>
                <c:pt idx="838">
                  <c:v>835.00</c:v>
                </c:pt>
                <c:pt idx="839">
                  <c:v>835.99</c:v>
                </c:pt>
                <c:pt idx="840">
                  <c:v>837.00</c:v>
                </c:pt>
                <c:pt idx="841">
                  <c:v>838.00</c:v>
                </c:pt>
                <c:pt idx="842">
                  <c:v>839.00</c:v>
                </c:pt>
                <c:pt idx="843">
                  <c:v>839.99</c:v>
                </c:pt>
                <c:pt idx="844">
                  <c:v>841.00</c:v>
                </c:pt>
                <c:pt idx="845">
                  <c:v>842.00</c:v>
                </c:pt>
                <c:pt idx="846">
                  <c:v>842.99</c:v>
                </c:pt>
                <c:pt idx="847">
                  <c:v>844.00</c:v>
                </c:pt>
                <c:pt idx="848">
                  <c:v>845.00</c:v>
                </c:pt>
                <c:pt idx="849">
                  <c:v>846.00</c:v>
                </c:pt>
                <c:pt idx="850">
                  <c:v>846.99</c:v>
                </c:pt>
                <c:pt idx="851">
                  <c:v>848.00</c:v>
                </c:pt>
                <c:pt idx="852">
                  <c:v>849.00</c:v>
                </c:pt>
                <c:pt idx="853">
                  <c:v>849.99</c:v>
                </c:pt>
                <c:pt idx="854">
                  <c:v>850.99</c:v>
                </c:pt>
                <c:pt idx="855">
                  <c:v>852.00</c:v>
                </c:pt>
                <c:pt idx="856">
                  <c:v>853.00</c:v>
                </c:pt>
                <c:pt idx="857">
                  <c:v>853.99</c:v>
                </c:pt>
                <c:pt idx="858">
                  <c:v>855.00</c:v>
                </c:pt>
                <c:pt idx="859">
                  <c:v>856.00</c:v>
                </c:pt>
                <c:pt idx="860">
                  <c:v>857.00</c:v>
                </c:pt>
                <c:pt idx="861">
                  <c:v>857.99</c:v>
                </c:pt>
                <c:pt idx="862">
                  <c:v>859.00</c:v>
                </c:pt>
                <c:pt idx="863">
                  <c:v>860.00</c:v>
                </c:pt>
                <c:pt idx="864">
                  <c:v>860.99</c:v>
                </c:pt>
                <c:pt idx="865">
                  <c:v>861.99</c:v>
                </c:pt>
                <c:pt idx="866">
                  <c:v>863.00</c:v>
                </c:pt>
                <c:pt idx="867">
                  <c:v>864.00</c:v>
                </c:pt>
                <c:pt idx="868">
                  <c:v>864.99</c:v>
                </c:pt>
                <c:pt idx="869">
                  <c:v>866.00</c:v>
                </c:pt>
                <c:pt idx="870">
                  <c:v>867.00</c:v>
                </c:pt>
                <c:pt idx="871">
                  <c:v>868.00</c:v>
                </c:pt>
                <c:pt idx="872">
                  <c:v>868.99</c:v>
                </c:pt>
                <c:pt idx="873">
                  <c:v>870.00</c:v>
                </c:pt>
                <c:pt idx="874">
                  <c:v>871.00</c:v>
                </c:pt>
                <c:pt idx="875">
                  <c:v>871.99</c:v>
                </c:pt>
                <c:pt idx="876">
                  <c:v>873.00</c:v>
                </c:pt>
                <c:pt idx="877">
                  <c:v>874.00</c:v>
                </c:pt>
                <c:pt idx="878">
                  <c:v>875.00</c:v>
                </c:pt>
                <c:pt idx="879">
                  <c:v>875.99</c:v>
                </c:pt>
                <c:pt idx="880">
                  <c:v>877.00</c:v>
                </c:pt>
                <c:pt idx="881">
                  <c:v>878.00</c:v>
                </c:pt>
                <c:pt idx="882">
                  <c:v>879.00</c:v>
                </c:pt>
                <c:pt idx="883">
                  <c:v>879.99</c:v>
                </c:pt>
                <c:pt idx="884">
                  <c:v>881.00</c:v>
                </c:pt>
                <c:pt idx="885">
                  <c:v>882.00</c:v>
                </c:pt>
                <c:pt idx="886">
                  <c:v>882.99</c:v>
                </c:pt>
                <c:pt idx="887">
                  <c:v>884.00</c:v>
                </c:pt>
                <c:pt idx="888">
                  <c:v>885.00</c:v>
                </c:pt>
                <c:pt idx="889">
                  <c:v>886.00</c:v>
                </c:pt>
                <c:pt idx="890">
                  <c:v>886.99</c:v>
                </c:pt>
                <c:pt idx="891">
                  <c:v>888.00</c:v>
                </c:pt>
                <c:pt idx="892">
                  <c:v>889.00</c:v>
                </c:pt>
                <c:pt idx="893">
                  <c:v>889.99</c:v>
                </c:pt>
                <c:pt idx="894">
                  <c:v>890.99</c:v>
                </c:pt>
                <c:pt idx="895">
                  <c:v>892.00</c:v>
                </c:pt>
                <c:pt idx="896">
                  <c:v>893.00</c:v>
                </c:pt>
                <c:pt idx="897">
                  <c:v>893.99</c:v>
                </c:pt>
                <c:pt idx="898">
                  <c:v>895.00</c:v>
                </c:pt>
                <c:pt idx="899">
                  <c:v>896.00</c:v>
                </c:pt>
                <c:pt idx="900">
                  <c:v>897.00</c:v>
                </c:pt>
                <c:pt idx="901">
                  <c:v>897.99</c:v>
                </c:pt>
                <c:pt idx="902">
                  <c:v>899.00</c:v>
                </c:pt>
                <c:pt idx="903">
                  <c:v>900.00</c:v>
                </c:pt>
                <c:pt idx="904">
                  <c:v>900.99</c:v>
                </c:pt>
                <c:pt idx="905">
                  <c:v>901.99</c:v>
                </c:pt>
                <c:pt idx="906">
                  <c:v>903.00</c:v>
                </c:pt>
                <c:pt idx="907">
                  <c:v>904.00</c:v>
                </c:pt>
                <c:pt idx="908">
                  <c:v>904.99</c:v>
                </c:pt>
                <c:pt idx="909">
                  <c:v>906.00</c:v>
                </c:pt>
                <c:pt idx="910">
                  <c:v>907.00</c:v>
                </c:pt>
                <c:pt idx="911">
                  <c:v>908.00</c:v>
                </c:pt>
                <c:pt idx="912">
                  <c:v>908.99</c:v>
                </c:pt>
                <c:pt idx="913">
                  <c:v>910.00</c:v>
                </c:pt>
                <c:pt idx="914">
                  <c:v>911.00</c:v>
                </c:pt>
                <c:pt idx="915">
                  <c:v>911.99</c:v>
                </c:pt>
                <c:pt idx="916">
                  <c:v>913.00</c:v>
                </c:pt>
                <c:pt idx="917">
                  <c:v>914.00</c:v>
                </c:pt>
                <c:pt idx="918">
                  <c:v>915.00</c:v>
                </c:pt>
                <c:pt idx="919">
                  <c:v>915.99</c:v>
                </c:pt>
                <c:pt idx="920">
                  <c:v>917.00</c:v>
                </c:pt>
                <c:pt idx="921">
                  <c:v>918.00</c:v>
                </c:pt>
                <c:pt idx="922">
                  <c:v>919.00</c:v>
                </c:pt>
                <c:pt idx="923">
                  <c:v>919.99</c:v>
                </c:pt>
                <c:pt idx="924">
                  <c:v>921.00</c:v>
                </c:pt>
                <c:pt idx="925">
                  <c:v>922.00</c:v>
                </c:pt>
                <c:pt idx="926">
                  <c:v>922.99</c:v>
                </c:pt>
                <c:pt idx="927">
                  <c:v>924.00</c:v>
                </c:pt>
                <c:pt idx="928">
                  <c:v>925.00</c:v>
                </c:pt>
                <c:pt idx="929">
                  <c:v>926.00</c:v>
                </c:pt>
                <c:pt idx="930">
                  <c:v>926.99</c:v>
                </c:pt>
                <c:pt idx="931">
                  <c:v>928.00</c:v>
                </c:pt>
                <c:pt idx="932">
                  <c:v>929.00</c:v>
                </c:pt>
                <c:pt idx="933">
                  <c:v>929.99</c:v>
                </c:pt>
                <c:pt idx="934">
                  <c:v>930.99</c:v>
                </c:pt>
                <c:pt idx="935">
                  <c:v>932.00</c:v>
                </c:pt>
                <c:pt idx="936">
                  <c:v>933.00</c:v>
                </c:pt>
                <c:pt idx="937">
                  <c:v>933.99</c:v>
                </c:pt>
                <c:pt idx="938">
                  <c:v>935.00</c:v>
                </c:pt>
                <c:pt idx="939">
                  <c:v>936.00</c:v>
                </c:pt>
                <c:pt idx="940">
                  <c:v>937.00</c:v>
                </c:pt>
                <c:pt idx="941">
                  <c:v>937.99</c:v>
                </c:pt>
                <c:pt idx="942">
                  <c:v>939.00</c:v>
                </c:pt>
                <c:pt idx="943">
                  <c:v>940.00</c:v>
                </c:pt>
                <c:pt idx="944">
                  <c:v>940.99</c:v>
                </c:pt>
                <c:pt idx="945">
                  <c:v>941.99</c:v>
                </c:pt>
                <c:pt idx="946">
                  <c:v>943.00</c:v>
                </c:pt>
                <c:pt idx="947">
                  <c:v>944.00</c:v>
                </c:pt>
                <c:pt idx="948">
                  <c:v>944.99</c:v>
                </c:pt>
                <c:pt idx="949">
                  <c:v>946.00</c:v>
                </c:pt>
                <c:pt idx="950">
                  <c:v>947.00</c:v>
                </c:pt>
                <c:pt idx="951">
                  <c:v>948.00</c:v>
                </c:pt>
                <c:pt idx="952">
                  <c:v>948.99</c:v>
                </c:pt>
                <c:pt idx="953">
                  <c:v>950.00</c:v>
                </c:pt>
                <c:pt idx="954">
                  <c:v>951.00</c:v>
                </c:pt>
                <c:pt idx="955">
                  <c:v>951.99</c:v>
                </c:pt>
                <c:pt idx="956">
                  <c:v>952.99</c:v>
                </c:pt>
                <c:pt idx="957">
                  <c:v>954.00</c:v>
                </c:pt>
                <c:pt idx="958">
                  <c:v>955.00</c:v>
                </c:pt>
                <c:pt idx="959">
                  <c:v>955.99</c:v>
                </c:pt>
                <c:pt idx="960">
                  <c:v>957.00</c:v>
                </c:pt>
                <c:pt idx="961">
                  <c:v>958.00</c:v>
                </c:pt>
                <c:pt idx="962">
                  <c:v>959.00</c:v>
                </c:pt>
                <c:pt idx="963">
                  <c:v>959.99</c:v>
                </c:pt>
                <c:pt idx="964">
                  <c:v>961.00</c:v>
                </c:pt>
                <c:pt idx="965">
                  <c:v>962.00</c:v>
                </c:pt>
                <c:pt idx="966">
                  <c:v>962.99</c:v>
                </c:pt>
                <c:pt idx="967">
                  <c:v>964.00</c:v>
                </c:pt>
                <c:pt idx="968">
                  <c:v>965.00</c:v>
                </c:pt>
                <c:pt idx="969">
                  <c:v>966.00</c:v>
                </c:pt>
                <c:pt idx="970">
                  <c:v>966.99</c:v>
                </c:pt>
                <c:pt idx="971">
                  <c:v>968.00</c:v>
                </c:pt>
                <c:pt idx="972">
                  <c:v>969.00</c:v>
                </c:pt>
                <c:pt idx="973">
                  <c:v>970.00</c:v>
                </c:pt>
                <c:pt idx="974">
                  <c:v>970.99</c:v>
                </c:pt>
                <c:pt idx="975">
                  <c:v>972.00</c:v>
                </c:pt>
                <c:pt idx="976">
                  <c:v>973.00</c:v>
                </c:pt>
                <c:pt idx="977">
                  <c:v>973.99</c:v>
                </c:pt>
                <c:pt idx="978">
                  <c:v>975.00</c:v>
                </c:pt>
                <c:pt idx="979">
                  <c:v>976.00</c:v>
                </c:pt>
                <c:pt idx="980">
                  <c:v>977.00</c:v>
                </c:pt>
                <c:pt idx="981">
                  <c:v>977.99</c:v>
                </c:pt>
                <c:pt idx="982">
                  <c:v>979.00</c:v>
                </c:pt>
                <c:pt idx="983">
                  <c:v>980.00</c:v>
                </c:pt>
                <c:pt idx="984">
                  <c:v>980.99</c:v>
                </c:pt>
                <c:pt idx="985">
                  <c:v>981.99</c:v>
                </c:pt>
                <c:pt idx="986">
                  <c:v>983.00</c:v>
                </c:pt>
                <c:pt idx="987">
                  <c:v>984.00</c:v>
                </c:pt>
                <c:pt idx="988">
                  <c:v>984.99</c:v>
                </c:pt>
                <c:pt idx="989">
                  <c:v>986.00</c:v>
                </c:pt>
                <c:pt idx="990">
                  <c:v>987.00</c:v>
                </c:pt>
                <c:pt idx="991">
                  <c:v>988.00</c:v>
                </c:pt>
                <c:pt idx="992">
                  <c:v>988.99</c:v>
                </c:pt>
                <c:pt idx="993">
                  <c:v>990.00</c:v>
                </c:pt>
                <c:pt idx="994">
                  <c:v>991.00</c:v>
                </c:pt>
                <c:pt idx="995">
                  <c:v>991.99</c:v>
                </c:pt>
                <c:pt idx="996">
                  <c:v>992.99</c:v>
                </c:pt>
                <c:pt idx="997">
                  <c:v>994.00</c:v>
                </c:pt>
                <c:pt idx="998">
                  <c:v>995.00</c:v>
                </c:pt>
                <c:pt idx="999">
                  <c:v>995.99</c:v>
                </c:pt>
                <c:pt idx="1000">
                  <c:v>997.00</c:v>
                </c:pt>
                <c:pt idx="1001">
                  <c:v>998.00</c:v>
                </c:pt>
                <c:pt idx="1002">
                  <c:v>999.00</c:v>
                </c:pt>
                <c:pt idx="1003">
                  <c:v>999.99</c:v>
                </c:pt>
                <c:pt idx="1004">
                  <c:v>1,001.00</c:v>
                </c:pt>
                <c:pt idx="1005">
                  <c:v>1,002.00</c:v>
                </c:pt>
                <c:pt idx="1006">
                  <c:v>1,002.99</c:v>
                </c:pt>
                <c:pt idx="1007">
                  <c:v>1,004.00</c:v>
                </c:pt>
                <c:pt idx="1008">
                  <c:v>1,005.00</c:v>
                </c:pt>
                <c:pt idx="1009">
                  <c:v>1,006.00</c:v>
                </c:pt>
                <c:pt idx="1010">
                  <c:v>1,006.99</c:v>
                </c:pt>
                <c:pt idx="1011">
                  <c:v>1,008.00</c:v>
                </c:pt>
                <c:pt idx="1012">
                  <c:v>1,009.00</c:v>
                </c:pt>
                <c:pt idx="1013">
                  <c:v>1,010.00</c:v>
                </c:pt>
                <c:pt idx="1014">
                  <c:v>1,010.99</c:v>
                </c:pt>
                <c:pt idx="1015">
                  <c:v>1,012.00</c:v>
                </c:pt>
                <c:pt idx="1016">
                  <c:v>1,013.00</c:v>
                </c:pt>
                <c:pt idx="1017">
                  <c:v>1,013.99</c:v>
                </c:pt>
                <c:pt idx="1018">
                  <c:v>1,015.00</c:v>
                </c:pt>
                <c:pt idx="1019">
                  <c:v>1,016.00</c:v>
                </c:pt>
                <c:pt idx="1020">
                  <c:v>1,017.00</c:v>
                </c:pt>
                <c:pt idx="1021">
                  <c:v>1,017.99</c:v>
                </c:pt>
                <c:pt idx="1022">
                  <c:v>1,019.00</c:v>
                </c:pt>
                <c:pt idx="1023">
                  <c:v>1,020.00</c:v>
                </c:pt>
                <c:pt idx="1024">
                  <c:v>1,021.00</c:v>
                </c:pt>
                <c:pt idx="1025">
                  <c:v>1,021.99</c:v>
                </c:pt>
                <c:pt idx="1026">
                  <c:v>1,023.00</c:v>
                </c:pt>
                <c:pt idx="1027">
                  <c:v>1,024.00</c:v>
                </c:pt>
                <c:pt idx="1028">
                  <c:v>1,024.99</c:v>
                </c:pt>
                <c:pt idx="1029">
                  <c:v>1,026.00</c:v>
                </c:pt>
                <c:pt idx="1030">
                  <c:v>1,027.00</c:v>
                </c:pt>
                <c:pt idx="1031">
                  <c:v>1,028.00</c:v>
                </c:pt>
                <c:pt idx="1032">
                  <c:v>1,028.99</c:v>
                </c:pt>
                <c:pt idx="1033">
                  <c:v>1,030.00</c:v>
                </c:pt>
                <c:pt idx="1034">
                  <c:v>1,031.00</c:v>
                </c:pt>
                <c:pt idx="1035">
                  <c:v>1,031.99</c:v>
                </c:pt>
                <c:pt idx="1036">
                  <c:v>1,032.99</c:v>
                </c:pt>
                <c:pt idx="1037">
                  <c:v>1,034.00</c:v>
                </c:pt>
                <c:pt idx="1038">
                  <c:v>1,035.00</c:v>
                </c:pt>
                <c:pt idx="1039">
                  <c:v>1,035.99</c:v>
                </c:pt>
                <c:pt idx="1040">
                  <c:v>1,037.00</c:v>
                </c:pt>
                <c:pt idx="1041">
                  <c:v>1,038.00</c:v>
                </c:pt>
                <c:pt idx="1042">
                  <c:v>1,039.00</c:v>
                </c:pt>
                <c:pt idx="1043">
                  <c:v>1,039.99</c:v>
                </c:pt>
                <c:pt idx="1044">
                  <c:v>1,041.00</c:v>
                </c:pt>
                <c:pt idx="1045">
                  <c:v>1,042.00</c:v>
                </c:pt>
                <c:pt idx="1046">
                  <c:v>1,042.99</c:v>
                </c:pt>
                <c:pt idx="1047">
                  <c:v>1,043.99</c:v>
                </c:pt>
                <c:pt idx="1048">
                  <c:v>1,045.00</c:v>
                </c:pt>
                <c:pt idx="1049">
                  <c:v>1,046.00</c:v>
                </c:pt>
                <c:pt idx="1050">
                  <c:v>1,046.99</c:v>
                </c:pt>
                <c:pt idx="1051">
                  <c:v>1,048.00</c:v>
                </c:pt>
                <c:pt idx="1052">
                  <c:v>1,049.00</c:v>
                </c:pt>
                <c:pt idx="1053">
                  <c:v>1,050.00</c:v>
                </c:pt>
                <c:pt idx="1054">
                  <c:v>1,050.99</c:v>
                </c:pt>
                <c:pt idx="1055">
                  <c:v>1,052.00</c:v>
                </c:pt>
                <c:pt idx="1056">
                  <c:v>1,053.00</c:v>
                </c:pt>
                <c:pt idx="1057">
                  <c:v>1,053.99</c:v>
                </c:pt>
                <c:pt idx="1058">
                  <c:v>1,055.00</c:v>
                </c:pt>
                <c:pt idx="1059">
                  <c:v>1,056.00</c:v>
                </c:pt>
                <c:pt idx="1060">
                  <c:v>1,057.00</c:v>
                </c:pt>
                <c:pt idx="1061">
                  <c:v>1,057.99</c:v>
                </c:pt>
                <c:pt idx="1062">
                  <c:v>1,059.00</c:v>
                </c:pt>
                <c:pt idx="1063">
                  <c:v>1,060.00</c:v>
                </c:pt>
                <c:pt idx="1064">
                  <c:v>1,061.00</c:v>
                </c:pt>
                <c:pt idx="1065">
                  <c:v>1,061.99</c:v>
                </c:pt>
                <c:pt idx="1066">
                  <c:v>1,063.00</c:v>
                </c:pt>
                <c:pt idx="1067">
                  <c:v>1,064.00</c:v>
                </c:pt>
                <c:pt idx="1068">
                  <c:v>1,064.99</c:v>
                </c:pt>
                <c:pt idx="1069">
                  <c:v>1,066.00</c:v>
                </c:pt>
                <c:pt idx="1070">
                  <c:v>1,067.00</c:v>
                </c:pt>
                <c:pt idx="1071">
                  <c:v>1,068.00</c:v>
                </c:pt>
                <c:pt idx="1072">
                  <c:v>1,068.99</c:v>
                </c:pt>
                <c:pt idx="1073">
                  <c:v>1,070.00</c:v>
                </c:pt>
                <c:pt idx="1074">
                  <c:v>1,071.00</c:v>
                </c:pt>
                <c:pt idx="1075">
                  <c:v>1,071.99</c:v>
                </c:pt>
                <c:pt idx="1076">
                  <c:v>1,072.99</c:v>
                </c:pt>
                <c:pt idx="1077">
                  <c:v>1,074.00</c:v>
                </c:pt>
                <c:pt idx="1078">
                  <c:v>1,075.00</c:v>
                </c:pt>
                <c:pt idx="1079">
                  <c:v>1,075.99</c:v>
                </c:pt>
                <c:pt idx="1080">
                  <c:v>1,077.00</c:v>
                </c:pt>
                <c:pt idx="1081">
                  <c:v>1,078.00</c:v>
                </c:pt>
                <c:pt idx="1082">
                  <c:v>1,079.00</c:v>
                </c:pt>
                <c:pt idx="1083">
                  <c:v>1,079.99</c:v>
                </c:pt>
                <c:pt idx="1084">
                  <c:v>1,081.00</c:v>
                </c:pt>
                <c:pt idx="1085">
                  <c:v>1,082.00</c:v>
                </c:pt>
                <c:pt idx="1086">
                  <c:v>1,082.99</c:v>
                </c:pt>
                <c:pt idx="1087">
                  <c:v>1,083.99</c:v>
                </c:pt>
                <c:pt idx="1088">
                  <c:v>1,085.00</c:v>
                </c:pt>
                <c:pt idx="1089">
                  <c:v>1,086.00</c:v>
                </c:pt>
                <c:pt idx="1090">
                  <c:v>1,086.99</c:v>
                </c:pt>
                <c:pt idx="1091">
                  <c:v>1,088.00</c:v>
                </c:pt>
                <c:pt idx="1092">
                  <c:v>1,089.00</c:v>
                </c:pt>
                <c:pt idx="1093">
                  <c:v>1,090.00</c:v>
                </c:pt>
                <c:pt idx="1094">
                  <c:v>1,090.99</c:v>
                </c:pt>
                <c:pt idx="1095">
                  <c:v>1,092.00</c:v>
                </c:pt>
                <c:pt idx="1096">
                  <c:v>1,093.00</c:v>
                </c:pt>
                <c:pt idx="1097">
                  <c:v>1,093.99</c:v>
                </c:pt>
                <c:pt idx="1098">
                  <c:v>1,095.00</c:v>
                </c:pt>
                <c:pt idx="1099">
                  <c:v>1,096.00</c:v>
                </c:pt>
                <c:pt idx="1100">
                  <c:v>1,097.00</c:v>
                </c:pt>
                <c:pt idx="1101">
                  <c:v>1,097.99</c:v>
                </c:pt>
                <c:pt idx="1102">
                  <c:v>1,099.00</c:v>
                </c:pt>
                <c:pt idx="1103">
                  <c:v>1,100.00</c:v>
                </c:pt>
                <c:pt idx="1104">
                  <c:v>1,101.00</c:v>
                </c:pt>
                <c:pt idx="1105">
                  <c:v>1,101.99</c:v>
                </c:pt>
                <c:pt idx="1106">
                  <c:v>1,103.00</c:v>
                </c:pt>
                <c:pt idx="1107">
                  <c:v>1,104.00</c:v>
                </c:pt>
                <c:pt idx="1108">
                  <c:v>1,104.99</c:v>
                </c:pt>
                <c:pt idx="1109">
                  <c:v>1,106.00</c:v>
                </c:pt>
                <c:pt idx="1110">
                  <c:v>1,107.00</c:v>
                </c:pt>
                <c:pt idx="1111">
                  <c:v>1,108.00</c:v>
                </c:pt>
                <c:pt idx="1112">
                  <c:v>1,108.99</c:v>
                </c:pt>
                <c:pt idx="1113">
                  <c:v>1,110.00</c:v>
                </c:pt>
                <c:pt idx="1114">
                  <c:v>1,111.00</c:v>
                </c:pt>
                <c:pt idx="1115">
                  <c:v>1,112.00</c:v>
                </c:pt>
                <c:pt idx="1116">
                  <c:v>1,112.99</c:v>
                </c:pt>
                <c:pt idx="1117">
                  <c:v>1,114.00</c:v>
                </c:pt>
                <c:pt idx="1118">
                  <c:v>1,115.00</c:v>
                </c:pt>
                <c:pt idx="1119">
                  <c:v>1,115.99</c:v>
                </c:pt>
                <c:pt idx="1120">
                  <c:v>1,117.00</c:v>
                </c:pt>
                <c:pt idx="1121">
                  <c:v>1,118.00</c:v>
                </c:pt>
                <c:pt idx="1122">
                  <c:v>1,119.00</c:v>
                </c:pt>
                <c:pt idx="1123">
                  <c:v>1,119.99</c:v>
                </c:pt>
                <c:pt idx="1124">
                  <c:v>1,121.00</c:v>
                </c:pt>
                <c:pt idx="1125">
                  <c:v>1,122.00</c:v>
                </c:pt>
                <c:pt idx="1126">
                  <c:v>1,122.99</c:v>
                </c:pt>
                <c:pt idx="1127">
                  <c:v>1,123.99</c:v>
                </c:pt>
                <c:pt idx="1128">
                  <c:v>1,125.00</c:v>
                </c:pt>
                <c:pt idx="1129">
                  <c:v>1,126.00</c:v>
                </c:pt>
                <c:pt idx="1130">
                  <c:v>1,126.99</c:v>
                </c:pt>
                <c:pt idx="1131">
                  <c:v>1,128.00</c:v>
                </c:pt>
                <c:pt idx="1132">
                  <c:v>1,129.00</c:v>
                </c:pt>
                <c:pt idx="1133">
                  <c:v>1,130.00</c:v>
                </c:pt>
                <c:pt idx="1134">
                  <c:v>1,130.99</c:v>
                </c:pt>
                <c:pt idx="1135">
                  <c:v>1,132.00</c:v>
                </c:pt>
                <c:pt idx="1136">
                  <c:v>1,133.00</c:v>
                </c:pt>
                <c:pt idx="1137">
                  <c:v>1,133.99</c:v>
                </c:pt>
                <c:pt idx="1138">
                  <c:v>1,134.99</c:v>
                </c:pt>
                <c:pt idx="1139">
                  <c:v>1,136.00</c:v>
                </c:pt>
                <c:pt idx="1140">
                  <c:v>1,137.00</c:v>
                </c:pt>
                <c:pt idx="1141">
                  <c:v>1,137.99</c:v>
                </c:pt>
                <c:pt idx="1142">
                  <c:v>1,139.00</c:v>
                </c:pt>
                <c:pt idx="1143">
                  <c:v>1,140.00</c:v>
                </c:pt>
                <c:pt idx="1144">
                  <c:v>1,141.00</c:v>
                </c:pt>
                <c:pt idx="1145">
                  <c:v>1,141.99</c:v>
                </c:pt>
                <c:pt idx="1146">
                  <c:v>1,143.00</c:v>
                </c:pt>
                <c:pt idx="1147">
                  <c:v>1,144.00</c:v>
                </c:pt>
                <c:pt idx="1148">
                  <c:v>1,144.99</c:v>
                </c:pt>
                <c:pt idx="1149">
                  <c:v>1,146.00</c:v>
                </c:pt>
                <c:pt idx="1150">
                  <c:v>1,147.00</c:v>
                </c:pt>
                <c:pt idx="1151">
                  <c:v>1,148.00</c:v>
                </c:pt>
                <c:pt idx="1152">
                  <c:v>1,148.99</c:v>
                </c:pt>
                <c:pt idx="1153">
                  <c:v>1,150.00</c:v>
                </c:pt>
                <c:pt idx="1154">
                  <c:v>1,151.00</c:v>
                </c:pt>
                <c:pt idx="1155">
                  <c:v>1,151.99</c:v>
                </c:pt>
                <c:pt idx="1156">
                  <c:v>1,152.99</c:v>
                </c:pt>
                <c:pt idx="1157">
                  <c:v>1,154.00</c:v>
                </c:pt>
                <c:pt idx="1158">
                  <c:v>1,155.00</c:v>
                </c:pt>
                <c:pt idx="1159">
                  <c:v>1,155.99</c:v>
                </c:pt>
                <c:pt idx="1160">
                  <c:v>1,157.00</c:v>
                </c:pt>
                <c:pt idx="1161">
                  <c:v>1,158.00</c:v>
                </c:pt>
                <c:pt idx="1162">
                  <c:v>1,159.00</c:v>
                </c:pt>
                <c:pt idx="1163">
                  <c:v>1,159.99</c:v>
                </c:pt>
                <c:pt idx="1164">
                  <c:v>1,161.00</c:v>
                </c:pt>
                <c:pt idx="1165">
                  <c:v>1,162.00</c:v>
                </c:pt>
                <c:pt idx="1166">
                  <c:v>1,162.99</c:v>
                </c:pt>
                <c:pt idx="1167">
                  <c:v>1,163.99</c:v>
                </c:pt>
                <c:pt idx="1168">
                  <c:v>1,165.00</c:v>
                </c:pt>
                <c:pt idx="1169">
                  <c:v>1,166.00</c:v>
                </c:pt>
                <c:pt idx="1170">
                  <c:v>1,166.99</c:v>
                </c:pt>
                <c:pt idx="1171">
                  <c:v>1,168.00</c:v>
                </c:pt>
                <c:pt idx="1172">
                  <c:v>1,169.00</c:v>
                </c:pt>
                <c:pt idx="1173">
                  <c:v>1,170.00</c:v>
                </c:pt>
                <c:pt idx="1174">
                  <c:v>1,170.99</c:v>
                </c:pt>
                <c:pt idx="1175">
                  <c:v>1,172.00</c:v>
                </c:pt>
                <c:pt idx="1176">
                  <c:v>1,173.00</c:v>
                </c:pt>
                <c:pt idx="1177">
                  <c:v>1,173.99</c:v>
                </c:pt>
                <c:pt idx="1178">
                  <c:v>1,174.99</c:v>
                </c:pt>
                <c:pt idx="1179">
                  <c:v>1,176.00</c:v>
                </c:pt>
                <c:pt idx="1180">
                  <c:v>1,177.00</c:v>
                </c:pt>
                <c:pt idx="1181">
                  <c:v>1,177.99</c:v>
                </c:pt>
                <c:pt idx="1182">
                  <c:v>1,179.00</c:v>
                </c:pt>
                <c:pt idx="1183">
                  <c:v>1,180.00</c:v>
                </c:pt>
                <c:pt idx="1184">
                  <c:v>1,181.00</c:v>
                </c:pt>
                <c:pt idx="1185">
                  <c:v>1,181.99</c:v>
                </c:pt>
                <c:pt idx="1186">
                  <c:v>1,183.00</c:v>
                </c:pt>
                <c:pt idx="1187">
                  <c:v>1,184.00</c:v>
                </c:pt>
                <c:pt idx="1188">
                  <c:v>1,184.99</c:v>
                </c:pt>
                <c:pt idx="1189">
                  <c:v>1,186.00</c:v>
                </c:pt>
                <c:pt idx="1190">
                  <c:v>1,187.00</c:v>
                </c:pt>
                <c:pt idx="1191">
                  <c:v>1,188.00</c:v>
                </c:pt>
                <c:pt idx="1192">
                  <c:v>1,188.99</c:v>
                </c:pt>
                <c:pt idx="1193">
                  <c:v>1,190.00</c:v>
                </c:pt>
                <c:pt idx="1194">
                  <c:v>1,191.00</c:v>
                </c:pt>
                <c:pt idx="1195">
                  <c:v>1,192.00</c:v>
                </c:pt>
                <c:pt idx="1196">
                  <c:v>1,192.99</c:v>
                </c:pt>
                <c:pt idx="1197">
                  <c:v>1,194.00</c:v>
                </c:pt>
                <c:pt idx="1198">
                  <c:v>1,195.00</c:v>
                </c:pt>
                <c:pt idx="1199">
                  <c:v>1,195.99</c:v>
                </c:pt>
                <c:pt idx="1200">
                  <c:v>1,197.00</c:v>
                </c:pt>
                <c:pt idx="1201">
                  <c:v>1,198.00</c:v>
                </c:pt>
                <c:pt idx="1202">
                  <c:v>1,199.00</c:v>
                </c:pt>
                <c:pt idx="1203">
                  <c:v>1,199.99</c:v>
                </c:pt>
                <c:pt idx="1204">
                  <c:v>1,201.00</c:v>
                </c:pt>
                <c:pt idx="1205">
                  <c:v>1,202.00</c:v>
                </c:pt>
                <c:pt idx="1206">
                  <c:v>1,203.00</c:v>
                </c:pt>
                <c:pt idx="1207">
                  <c:v>1,203.99</c:v>
                </c:pt>
                <c:pt idx="1208">
                  <c:v>1,205.00</c:v>
                </c:pt>
                <c:pt idx="1209">
                  <c:v>1,206.00</c:v>
                </c:pt>
                <c:pt idx="1210">
                  <c:v>1,206.99</c:v>
                </c:pt>
                <c:pt idx="1211">
                  <c:v>1,208.00</c:v>
                </c:pt>
                <c:pt idx="1212">
                  <c:v>1,209.00</c:v>
                </c:pt>
                <c:pt idx="1213">
                  <c:v>1,210.00</c:v>
                </c:pt>
                <c:pt idx="1214">
                  <c:v>1,210.99</c:v>
                </c:pt>
                <c:pt idx="1215">
                  <c:v>1,212.00</c:v>
                </c:pt>
                <c:pt idx="1216">
                  <c:v>1,213.00</c:v>
                </c:pt>
                <c:pt idx="1217">
                  <c:v>1,213.99</c:v>
                </c:pt>
                <c:pt idx="1218">
                  <c:v>1,214.99</c:v>
                </c:pt>
                <c:pt idx="1219">
                  <c:v>1,216.00</c:v>
                </c:pt>
                <c:pt idx="1220">
                  <c:v>1,217.00</c:v>
                </c:pt>
                <c:pt idx="1221">
                  <c:v>1,217.99</c:v>
                </c:pt>
                <c:pt idx="1222">
                  <c:v>1,219.00</c:v>
                </c:pt>
                <c:pt idx="1223">
                  <c:v>1,220.00</c:v>
                </c:pt>
                <c:pt idx="1224">
                  <c:v>1,221.00</c:v>
                </c:pt>
                <c:pt idx="1225">
                  <c:v>1,221.99</c:v>
                </c:pt>
                <c:pt idx="1226">
                  <c:v>1,223.00</c:v>
                </c:pt>
                <c:pt idx="1227">
                  <c:v>1,224.00</c:v>
                </c:pt>
                <c:pt idx="1228">
                  <c:v>1,224.99</c:v>
                </c:pt>
                <c:pt idx="1229">
                  <c:v>1,225.99</c:v>
                </c:pt>
                <c:pt idx="1230">
                  <c:v>1,227.00</c:v>
                </c:pt>
                <c:pt idx="1231">
                  <c:v>1,228.00</c:v>
                </c:pt>
                <c:pt idx="1232">
                  <c:v>1,228.99</c:v>
                </c:pt>
                <c:pt idx="1233">
                  <c:v>1,230.00</c:v>
                </c:pt>
                <c:pt idx="1234">
                  <c:v>1,231.00</c:v>
                </c:pt>
                <c:pt idx="1235">
                  <c:v>1,232.00</c:v>
                </c:pt>
                <c:pt idx="1236">
                  <c:v>1,232.99</c:v>
                </c:pt>
                <c:pt idx="1237">
                  <c:v>1,234.00</c:v>
                </c:pt>
                <c:pt idx="1238">
                  <c:v>1,235.00</c:v>
                </c:pt>
                <c:pt idx="1239">
                  <c:v>1,235.99</c:v>
                </c:pt>
                <c:pt idx="1240">
                  <c:v>1,237.00</c:v>
                </c:pt>
                <c:pt idx="1241">
                  <c:v>1,238.00</c:v>
                </c:pt>
                <c:pt idx="1242">
                  <c:v>1,239.00</c:v>
                </c:pt>
                <c:pt idx="1243">
                  <c:v>1,239.99</c:v>
                </c:pt>
                <c:pt idx="1244">
                  <c:v>1,241.00</c:v>
                </c:pt>
                <c:pt idx="1245">
                  <c:v>1,242.00</c:v>
                </c:pt>
                <c:pt idx="1246">
                  <c:v>1,243.00</c:v>
                </c:pt>
                <c:pt idx="1247">
                  <c:v>1,243.99</c:v>
                </c:pt>
                <c:pt idx="1248">
                  <c:v>1,245.00</c:v>
                </c:pt>
                <c:pt idx="1249">
                  <c:v>1,246.00</c:v>
                </c:pt>
                <c:pt idx="1250">
                  <c:v>1,246.99</c:v>
                </c:pt>
                <c:pt idx="1251">
                  <c:v>1,248.00</c:v>
                </c:pt>
                <c:pt idx="1252">
                  <c:v>1,249.00</c:v>
                </c:pt>
                <c:pt idx="1253">
                  <c:v>1,250.00</c:v>
                </c:pt>
                <c:pt idx="1254">
                  <c:v>1,250.99</c:v>
                </c:pt>
                <c:pt idx="1255">
                  <c:v>1,252.00</c:v>
                </c:pt>
                <c:pt idx="1256">
                  <c:v>1,253.00</c:v>
                </c:pt>
                <c:pt idx="1257">
                  <c:v>1,253.99</c:v>
                </c:pt>
                <c:pt idx="1258">
                  <c:v>1,254.99</c:v>
                </c:pt>
                <c:pt idx="1259">
                  <c:v>1,256.00</c:v>
                </c:pt>
                <c:pt idx="1260">
                  <c:v>1,257.00</c:v>
                </c:pt>
                <c:pt idx="1261">
                  <c:v>1,257.99</c:v>
                </c:pt>
                <c:pt idx="1262">
                  <c:v>1,259.00</c:v>
                </c:pt>
                <c:pt idx="1263">
                  <c:v>1,260.00</c:v>
                </c:pt>
                <c:pt idx="1264">
                  <c:v>1,261.00</c:v>
                </c:pt>
                <c:pt idx="1265">
                  <c:v>1,261.99</c:v>
                </c:pt>
                <c:pt idx="1266">
                  <c:v>1,263.00</c:v>
                </c:pt>
                <c:pt idx="1267">
                  <c:v>1,264.00</c:v>
                </c:pt>
                <c:pt idx="1268">
                  <c:v>1,264.99</c:v>
                </c:pt>
                <c:pt idx="1269">
                  <c:v>1,265.99</c:v>
                </c:pt>
                <c:pt idx="1270">
                  <c:v>1,267.00</c:v>
                </c:pt>
                <c:pt idx="1271">
                  <c:v>1,268.00</c:v>
                </c:pt>
                <c:pt idx="1272">
                  <c:v>1,268.99</c:v>
                </c:pt>
                <c:pt idx="1273">
                  <c:v>1,270.00</c:v>
                </c:pt>
                <c:pt idx="1274">
                  <c:v>1,271.00</c:v>
                </c:pt>
                <c:pt idx="1275">
                  <c:v>1,272.00</c:v>
                </c:pt>
                <c:pt idx="1276">
                  <c:v>1,272.99</c:v>
                </c:pt>
                <c:pt idx="1277">
                  <c:v>1,274.00</c:v>
                </c:pt>
                <c:pt idx="1278">
                  <c:v>1,275.00</c:v>
                </c:pt>
                <c:pt idx="1279">
                  <c:v>1,275.99</c:v>
                </c:pt>
                <c:pt idx="1280">
                  <c:v>1,277.00</c:v>
                </c:pt>
                <c:pt idx="1281">
                  <c:v>1,278.00</c:v>
                </c:pt>
                <c:pt idx="1282">
                  <c:v>1,279.00</c:v>
                </c:pt>
                <c:pt idx="1283">
                  <c:v>1,279.99</c:v>
                </c:pt>
                <c:pt idx="1284">
                  <c:v>1,281.00</c:v>
                </c:pt>
                <c:pt idx="1285">
                  <c:v>1,282.00</c:v>
                </c:pt>
                <c:pt idx="1286">
                  <c:v>1,283.00</c:v>
                </c:pt>
                <c:pt idx="1287">
                  <c:v>1,283.99</c:v>
                </c:pt>
                <c:pt idx="1288">
                  <c:v>1,285.00</c:v>
                </c:pt>
                <c:pt idx="1289">
                  <c:v>1,286.00</c:v>
                </c:pt>
                <c:pt idx="1290">
                  <c:v>1,286.99</c:v>
                </c:pt>
                <c:pt idx="1291">
                  <c:v>1,288.00</c:v>
                </c:pt>
                <c:pt idx="1292">
                  <c:v>1,289.00</c:v>
                </c:pt>
                <c:pt idx="1293">
                  <c:v>1,290.00</c:v>
                </c:pt>
                <c:pt idx="1294">
                  <c:v>1,290.99</c:v>
                </c:pt>
                <c:pt idx="1295">
                  <c:v>1,292.00</c:v>
                </c:pt>
                <c:pt idx="1296">
                  <c:v>1,293.00</c:v>
                </c:pt>
                <c:pt idx="1297">
                  <c:v>1,294.00</c:v>
                </c:pt>
                <c:pt idx="1298">
                  <c:v>1,294.99</c:v>
                </c:pt>
                <c:pt idx="1299">
                  <c:v>1,296.00</c:v>
                </c:pt>
                <c:pt idx="1300">
                  <c:v>1,297.00</c:v>
                </c:pt>
                <c:pt idx="1301">
                  <c:v>1,297.99</c:v>
                </c:pt>
                <c:pt idx="1302">
                  <c:v>1,299.00</c:v>
                </c:pt>
                <c:pt idx="1303">
                  <c:v>1,300.00</c:v>
                </c:pt>
                <c:pt idx="1304">
                  <c:v>1,301.00</c:v>
                </c:pt>
                <c:pt idx="1305">
                  <c:v>1,301.99</c:v>
                </c:pt>
                <c:pt idx="1306">
                  <c:v>1,303.00</c:v>
                </c:pt>
                <c:pt idx="1307">
                  <c:v>1,304.00</c:v>
                </c:pt>
                <c:pt idx="1308">
                  <c:v>1,304.99</c:v>
                </c:pt>
                <c:pt idx="1309">
                  <c:v>1,305.99</c:v>
                </c:pt>
                <c:pt idx="1310">
                  <c:v>1,307.00</c:v>
                </c:pt>
                <c:pt idx="1311">
                  <c:v>1,308.00</c:v>
                </c:pt>
                <c:pt idx="1312">
                  <c:v>1,308.99</c:v>
                </c:pt>
                <c:pt idx="1313">
                  <c:v>1,310.00</c:v>
                </c:pt>
                <c:pt idx="1314">
                  <c:v>1,311.00</c:v>
                </c:pt>
                <c:pt idx="1315">
                  <c:v>1,312.00</c:v>
                </c:pt>
                <c:pt idx="1316">
                  <c:v>1,312.99</c:v>
                </c:pt>
                <c:pt idx="1317">
                  <c:v>1,314.00</c:v>
                </c:pt>
                <c:pt idx="1318">
                  <c:v>1,315.00</c:v>
                </c:pt>
                <c:pt idx="1319">
                  <c:v>1,315.99</c:v>
                </c:pt>
                <c:pt idx="1320">
                  <c:v>1,316.99</c:v>
                </c:pt>
                <c:pt idx="1321">
                  <c:v>1,318.00</c:v>
                </c:pt>
                <c:pt idx="1322">
                  <c:v>1,319.00</c:v>
                </c:pt>
                <c:pt idx="1323">
                  <c:v>1,319.99</c:v>
                </c:pt>
                <c:pt idx="1324">
                  <c:v>1,321.00</c:v>
                </c:pt>
                <c:pt idx="1325">
                  <c:v>1,322.00</c:v>
                </c:pt>
                <c:pt idx="1326">
                  <c:v>1,323.00</c:v>
                </c:pt>
                <c:pt idx="1327">
                  <c:v>1,323.99</c:v>
                </c:pt>
                <c:pt idx="1328">
                  <c:v>1,325.00</c:v>
                </c:pt>
                <c:pt idx="1329">
                  <c:v>1,326.00</c:v>
                </c:pt>
                <c:pt idx="1330">
                  <c:v>1,326.99</c:v>
                </c:pt>
                <c:pt idx="1331">
                  <c:v>1,328.00</c:v>
                </c:pt>
                <c:pt idx="1332">
                  <c:v>1,329.00</c:v>
                </c:pt>
                <c:pt idx="1333">
                  <c:v>1,330.00</c:v>
                </c:pt>
                <c:pt idx="1334">
                  <c:v>1,330.99</c:v>
                </c:pt>
                <c:pt idx="1335">
                  <c:v>1,332.00</c:v>
                </c:pt>
                <c:pt idx="1336">
                  <c:v>1,333.00</c:v>
                </c:pt>
                <c:pt idx="1337">
                  <c:v>1,334.00</c:v>
                </c:pt>
                <c:pt idx="1338">
                  <c:v>1,334.99</c:v>
                </c:pt>
                <c:pt idx="1339">
                  <c:v>1,336.00</c:v>
                </c:pt>
                <c:pt idx="1340">
                  <c:v>1,337.00</c:v>
                </c:pt>
                <c:pt idx="1341">
                  <c:v>1,337.99</c:v>
                </c:pt>
                <c:pt idx="1342">
                  <c:v>1,339.00</c:v>
                </c:pt>
                <c:pt idx="1343">
                  <c:v>1,340.00</c:v>
                </c:pt>
                <c:pt idx="1344">
                  <c:v>1,341.00</c:v>
                </c:pt>
                <c:pt idx="1345">
                  <c:v>1,341.99</c:v>
                </c:pt>
                <c:pt idx="1346">
                  <c:v>1,343.00</c:v>
                </c:pt>
                <c:pt idx="1347">
                  <c:v>1,344.00</c:v>
                </c:pt>
                <c:pt idx="1348">
                  <c:v>1,344.99</c:v>
                </c:pt>
                <c:pt idx="1349">
                  <c:v>1,345.99</c:v>
                </c:pt>
                <c:pt idx="1350">
                  <c:v>1,347.00</c:v>
                </c:pt>
                <c:pt idx="1351">
                  <c:v>1,348.00</c:v>
                </c:pt>
                <c:pt idx="1352">
                  <c:v>1,348.99</c:v>
                </c:pt>
                <c:pt idx="1353">
                  <c:v>1,350.00</c:v>
                </c:pt>
                <c:pt idx="1354">
                  <c:v>1,351.00</c:v>
                </c:pt>
                <c:pt idx="1355">
                  <c:v>1,352.00</c:v>
                </c:pt>
                <c:pt idx="1356">
                  <c:v>1,352.99</c:v>
                </c:pt>
                <c:pt idx="1357">
                  <c:v>1,354.00</c:v>
                </c:pt>
                <c:pt idx="1358">
                  <c:v>1,355.00</c:v>
                </c:pt>
                <c:pt idx="1359">
                  <c:v>1,355.99</c:v>
                </c:pt>
                <c:pt idx="1360">
                  <c:v>1,356.99</c:v>
                </c:pt>
                <c:pt idx="1361">
                  <c:v>1,358.00</c:v>
                </c:pt>
                <c:pt idx="1362">
                  <c:v>1,359.00</c:v>
                </c:pt>
                <c:pt idx="1363">
                  <c:v>1,359.99</c:v>
                </c:pt>
                <c:pt idx="1364">
                  <c:v>1,361.00</c:v>
                </c:pt>
                <c:pt idx="1365">
                  <c:v>1,362.00</c:v>
                </c:pt>
                <c:pt idx="1366">
                  <c:v>1,363.00</c:v>
                </c:pt>
                <c:pt idx="1367">
                  <c:v>1,363.99</c:v>
                </c:pt>
                <c:pt idx="1368">
                  <c:v>1,365.00</c:v>
                </c:pt>
                <c:pt idx="1369">
                  <c:v>1,366.00</c:v>
                </c:pt>
                <c:pt idx="1370">
                  <c:v>1,366.99</c:v>
                </c:pt>
                <c:pt idx="1371">
                  <c:v>1,367.99</c:v>
                </c:pt>
                <c:pt idx="1372">
                  <c:v>1,369.00</c:v>
                </c:pt>
                <c:pt idx="1373">
                  <c:v>1,370.00</c:v>
                </c:pt>
                <c:pt idx="1374">
                  <c:v>1,370.99</c:v>
                </c:pt>
                <c:pt idx="1375">
                  <c:v>1,372.00</c:v>
                </c:pt>
                <c:pt idx="1376">
                  <c:v>1,373.00</c:v>
                </c:pt>
                <c:pt idx="1377">
                  <c:v>1,374.00</c:v>
                </c:pt>
                <c:pt idx="1378">
                  <c:v>1,374.99</c:v>
                </c:pt>
                <c:pt idx="1379">
                  <c:v>1,376.00</c:v>
                </c:pt>
                <c:pt idx="1380">
                  <c:v>1,377.00</c:v>
                </c:pt>
                <c:pt idx="1381">
                  <c:v>1,377.99</c:v>
                </c:pt>
                <c:pt idx="1382">
                  <c:v>1,379.00</c:v>
                </c:pt>
                <c:pt idx="1383">
                  <c:v>1,380.00</c:v>
                </c:pt>
                <c:pt idx="1384">
                  <c:v>1,381.00</c:v>
                </c:pt>
                <c:pt idx="1385">
                  <c:v>1,381.99</c:v>
                </c:pt>
                <c:pt idx="1386">
                  <c:v>1,383.00</c:v>
                </c:pt>
                <c:pt idx="1387">
                  <c:v>1,384.00</c:v>
                </c:pt>
                <c:pt idx="1388">
                  <c:v>1,385.00</c:v>
                </c:pt>
                <c:pt idx="1389">
                  <c:v>1,385.99</c:v>
                </c:pt>
                <c:pt idx="1390">
                  <c:v>1,387.00</c:v>
                </c:pt>
                <c:pt idx="1391">
                  <c:v>1,388.00</c:v>
                </c:pt>
                <c:pt idx="1392">
                  <c:v>1,388.99</c:v>
                </c:pt>
                <c:pt idx="1393">
                  <c:v>1,390.00</c:v>
                </c:pt>
                <c:pt idx="1394">
                  <c:v>1,391.00</c:v>
                </c:pt>
                <c:pt idx="1395">
                  <c:v>1,392.00</c:v>
                </c:pt>
                <c:pt idx="1396">
                  <c:v>1,392.99</c:v>
                </c:pt>
                <c:pt idx="1397">
                  <c:v>1,394.00</c:v>
                </c:pt>
                <c:pt idx="1398">
                  <c:v>1,395.00</c:v>
                </c:pt>
                <c:pt idx="1399">
                  <c:v>1,395.99</c:v>
                </c:pt>
                <c:pt idx="1400">
                  <c:v>1,396.99</c:v>
                </c:pt>
                <c:pt idx="1401">
                  <c:v>1,398.00</c:v>
                </c:pt>
                <c:pt idx="1402">
                  <c:v>1,399.00</c:v>
                </c:pt>
                <c:pt idx="1403">
                  <c:v>1,399.99</c:v>
                </c:pt>
                <c:pt idx="1404">
                  <c:v>1,401.00</c:v>
                </c:pt>
                <c:pt idx="1405">
                  <c:v>1,402.00</c:v>
                </c:pt>
                <c:pt idx="1406">
                  <c:v>1,403.00</c:v>
                </c:pt>
                <c:pt idx="1407">
                  <c:v>1,403.99</c:v>
                </c:pt>
                <c:pt idx="1408">
                  <c:v>1,405.00</c:v>
                </c:pt>
                <c:pt idx="1409">
                  <c:v>1,406.00</c:v>
                </c:pt>
                <c:pt idx="1410">
                  <c:v>1,406.99</c:v>
                </c:pt>
                <c:pt idx="1411">
                  <c:v>1,407.99</c:v>
                </c:pt>
                <c:pt idx="1412">
                  <c:v>1,409.00</c:v>
                </c:pt>
                <c:pt idx="1413">
                  <c:v>1,410.00</c:v>
                </c:pt>
                <c:pt idx="1414">
                  <c:v>1,410.99</c:v>
                </c:pt>
                <c:pt idx="1415">
                  <c:v>1,412.00</c:v>
                </c:pt>
                <c:pt idx="1416">
                  <c:v>1,413.00</c:v>
                </c:pt>
                <c:pt idx="1417">
                  <c:v>1,414.00</c:v>
                </c:pt>
                <c:pt idx="1418">
                  <c:v>1,414.99</c:v>
                </c:pt>
                <c:pt idx="1419">
                  <c:v>1,416.00</c:v>
                </c:pt>
                <c:pt idx="1420">
                  <c:v>1,417.00</c:v>
                </c:pt>
                <c:pt idx="1421">
                  <c:v>1,417.99</c:v>
                </c:pt>
                <c:pt idx="1422">
                  <c:v>1,419.00</c:v>
                </c:pt>
                <c:pt idx="1423">
                  <c:v>1,420.00</c:v>
                </c:pt>
                <c:pt idx="1424">
                  <c:v>1,421.00</c:v>
                </c:pt>
                <c:pt idx="1425">
                  <c:v>1,421.99</c:v>
                </c:pt>
                <c:pt idx="1426">
                  <c:v>1,423.00</c:v>
                </c:pt>
                <c:pt idx="1427">
                  <c:v>1,424.00</c:v>
                </c:pt>
                <c:pt idx="1428">
                  <c:v>1,425.00</c:v>
                </c:pt>
                <c:pt idx="1429">
                  <c:v>1,425.99</c:v>
                </c:pt>
                <c:pt idx="1430">
                  <c:v>1,427.00</c:v>
                </c:pt>
                <c:pt idx="1431">
                  <c:v>1,428.00</c:v>
                </c:pt>
                <c:pt idx="1432">
                  <c:v>1,428.99</c:v>
                </c:pt>
                <c:pt idx="1433">
                  <c:v>1,430.00</c:v>
                </c:pt>
                <c:pt idx="1434">
                  <c:v>1,431.00</c:v>
                </c:pt>
                <c:pt idx="1435">
                  <c:v>1,432.00</c:v>
                </c:pt>
                <c:pt idx="1436">
                  <c:v>1,432.99</c:v>
                </c:pt>
                <c:pt idx="1437">
                  <c:v>1,434.00</c:v>
                </c:pt>
                <c:pt idx="1438">
                  <c:v>1,435.00</c:v>
                </c:pt>
                <c:pt idx="1439">
                  <c:v>1,436.00</c:v>
                </c:pt>
                <c:pt idx="1440">
                  <c:v>1,436.99</c:v>
                </c:pt>
                <c:pt idx="1441">
                  <c:v>1,438.00</c:v>
                </c:pt>
                <c:pt idx="1442">
                  <c:v>1,439.00</c:v>
                </c:pt>
                <c:pt idx="1443">
                  <c:v>1,439.99</c:v>
                </c:pt>
                <c:pt idx="1444">
                  <c:v>1,441.00</c:v>
                </c:pt>
                <c:pt idx="1445">
                  <c:v>1,442.00</c:v>
                </c:pt>
                <c:pt idx="1446">
                  <c:v>1,443.00</c:v>
                </c:pt>
                <c:pt idx="1447">
                  <c:v>1,443.99</c:v>
                </c:pt>
                <c:pt idx="1448">
                  <c:v>1,445.00</c:v>
                </c:pt>
                <c:pt idx="1449">
                  <c:v>1,446.00</c:v>
                </c:pt>
                <c:pt idx="1450">
                  <c:v>1,446.99</c:v>
                </c:pt>
                <c:pt idx="1451">
                  <c:v>1,448.00</c:v>
                </c:pt>
                <c:pt idx="1452">
                  <c:v>1,449.00</c:v>
                </c:pt>
                <c:pt idx="1453">
                  <c:v>1,450.00</c:v>
                </c:pt>
                <c:pt idx="1454">
                  <c:v>1,450.99</c:v>
                </c:pt>
                <c:pt idx="1455">
                  <c:v>1,452.00</c:v>
                </c:pt>
                <c:pt idx="1456">
                  <c:v>1,453.00</c:v>
                </c:pt>
                <c:pt idx="1457">
                  <c:v>1,453.99</c:v>
                </c:pt>
                <c:pt idx="1458">
                  <c:v>1,454.99</c:v>
                </c:pt>
                <c:pt idx="1459">
                  <c:v>1,456.00</c:v>
                </c:pt>
                <c:pt idx="1460">
                  <c:v>1,457.00</c:v>
                </c:pt>
                <c:pt idx="1461">
                  <c:v>1,457.99</c:v>
                </c:pt>
                <c:pt idx="1462">
                  <c:v>1,459.00</c:v>
                </c:pt>
                <c:pt idx="1463">
                  <c:v>1,460.00</c:v>
                </c:pt>
                <c:pt idx="1464">
                  <c:v>1,461.00</c:v>
                </c:pt>
                <c:pt idx="1465">
                  <c:v>1,461.99</c:v>
                </c:pt>
                <c:pt idx="1466">
                  <c:v>1,463.00</c:v>
                </c:pt>
                <c:pt idx="1467">
                  <c:v>1,464.00</c:v>
                </c:pt>
                <c:pt idx="1468">
                  <c:v>1,464.99</c:v>
                </c:pt>
                <c:pt idx="1469">
                  <c:v>1,465.99</c:v>
                </c:pt>
                <c:pt idx="1470">
                  <c:v>1,467.00</c:v>
                </c:pt>
                <c:pt idx="1471">
                  <c:v>1,468.00</c:v>
                </c:pt>
                <c:pt idx="1472">
                  <c:v>1,468.99</c:v>
                </c:pt>
                <c:pt idx="1473">
                  <c:v>1,470.00</c:v>
                </c:pt>
                <c:pt idx="1474">
                  <c:v>1,471.00</c:v>
                </c:pt>
                <c:pt idx="1475">
                  <c:v>1,472.00</c:v>
                </c:pt>
                <c:pt idx="1476">
                  <c:v>1,472.99</c:v>
                </c:pt>
                <c:pt idx="1477">
                  <c:v>1,474.00</c:v>
                </c:pt>
                <c:pt idx="1478">
                  <c:v>1,475.00</c:v>
                </c:pt>
                <c:pt idx="1479">
                  <c:v>1,475.99</c:v>
                </c:pt>
                <c:pt idx="1480">
                  <c:v>1,477.00</c:v>
                </c:pt>
                <c:pt idx="1481">
                  <c:v>1,478.00</c:v>
                </c:pt>
                <c:pt idx="1482">
                  <c:v>1,479.00</c:v>
                </c:pt>
                <c:pt idx="1483">
                  <c:v>1,479.99</c:v>
                </c:pt>
                <c:pt idx="1484">
                  <c:v>1,481.00</c:v>
                </c:pt>
                <c:pt idx="1485">
                  <c:v>1,482.00</c:v>
                </c:pt>
                <c:pt idx="1486">
                  <c:v>1,483.00</c:v>
                </c:pt>
                <c:pt idx="1487">
                  <c:v>1,483.99</c:v>
                </c:pt>
                <c:pt idx="1488">
                  <c:v>1,485.00</c:v>
                </c:pt>
                <c:pt idx="1489">
                  <c:v>1,486.00</c:v>
                </c:pt>
                <c:pt idx="1490">
                  <c:v>1,486.99</c:v>
                </c:pt>
                <c:pt idx="1491">
                  <c:v>1,488.00</c:v>
                </c:pt>
                <c:pt idx="1492">
                  <c:v>1,489.00</c:v>
                </c:pt>
                <c:pt idx="1493">
                  <c:v>1,490.00</c:v>
                </c:pt>
                <c:pt idx="1494">
                  <c:v>1,490.99</c:v>
                </c:pt>
                <c:pt idx="1495">
                  <c:v>1,492.00</c:v>
                </c:pt>
                <c:pt idx="1496">
                  <c:v>1,493.00</c:v>
                </c:pt>
                <c:pt idx="1497">
                  <c:v>1,493.99</c:v>
                </c:pt>
                <c:pt idx="1498">
                  <c:v>1,494.99</c:v>
                </c:pt>
                <c:pt idx="1499">
                  <c:v>1,496.00</c:v>
                </c:pt>
                <c:pt idx="1500">
                  <c:v>1,497.00</c:v>
                </c:pt>
                <c:pt idx="1501">
                  <c:v>1,497.99</c:v>
                </c:pt>
                <c:pt idx="1502">
                  <c:v>1,499.00</c:v>
                </c:pt>
                <c:pt idx="1503">
                  <c:v>1,500.00</c:v>
                </c:pt>
                <c:pt idx="1504">
                  <c:v>1,501.00</c:v>
                </c:pt>
                <c:pt idx="1505">
                  <c:v>1,501.99</c:v>
                </c:pt>
                <c:pt idx="1506">
                  <c:v>1,503.00</c:v>
                </c:pt>
                <c:pt idx="1507">
                  <c:v>1,504.00</c:v>
                </c:pt>
                <c:pt idx="1508">
                  <c:v>1,504.99</c:v>
                </c:pt>
                <c:pt idx="1509">
                  <c:v>1,505.99</c:v>
                </c:pt>
                <c:pt idx="1510">
                  <c:v>1,507.00</c:v>
                </c:pt>
                <c:pt idx="1511">
                  <c:v>1,508.00</c:v>
                </c:pt>
                <c:pt idx="1512">
                  <c:v>1,508.99</c:v>
                </c:pt>
                <c:pt idx="1513">
                  <c:v>1,510.00</c:v>
                </c:pt>
                <c:pt idx="1514">
                  <c:v>1,511.00</c:v>
                </c:pt>
                <c:pt idx="1515">
                  <c:v>1,512.00</c:v>
                </c:pt>
                <c:pt idx="1516">
                  <c:v>1,512.99</c:v>
                </c:pt>
                <c:pt idx="1517">
                  <c:v>1,514.00</c:v>
                </c:pt>
                <c:pt idx="1518">
                  <c:v>1,515.00</c:v>
                </c:pt>
                <c:pt idx="1519">
                  <c:v>1,515.99</c:v>
                </c:pt>
                <c:pt idx="1520">
                  <c:v>1,517.00</c:v>
                </c:pt>
                <c:pt idx="1521">
                  <c:v>1,518.00</c:v>
                </c:pt>
                <c:pt idx="1522">
                  <c:v>1,519.00</c:v>
                </c:pt>
                <c:pt idx="1523">
                  <c:v>1,519.99</c:v>
                </c:pt>
                <c:pt idx="1524">
                  <c:v>1,521.00</c:v>
                </c:pt>
                <c:pt idx="1525">
                  <c:v>1,522.00</c:v>
                </c:pt>
                <c:pt idx="1526">
                  <c:v>1,523.00</c:v>
                </c:pt>
                <c:pt idx="1527">
                  <c:v>1,523.99</c:v>
                </c:pt>
                <c:pt idx="1528">
                  <c:v>1,525.00</c:v>
                </c:pt>
                <c:pt idx="1529">
                  <c:v>1,526.00</c:v>
                </c:pt>
                <c:pt idx="1530">
                  <c:v>1,526.99</c:v>
                </c:pt>
                <c:pt idx="1531">
                  <c:v>1,527.99</c:v>
                </c:pt>
                <c:pt idx="1532">
                  <c:v>1,529.00</c:v>
                </c:pt>
                <c:pt idx="1533">
                  <c:v>1,530.00</c:v>
                </c:pt>
                <c:pt idx="1534">
                  <c:v>1,530.99</c:v>
                </c:pt>
                <c:pt idx="1535">
                  <c:v>1,532.00</c:v>
                </c:pt>
                <c:pt idx="1536">
                  <c:v>1,533.00</c:v>
                </c:pt>
                <c:pt idx="1537">
                  <c:v>1,534.00</c:v>
                </c:pt>
                <c:pt idx="1538">
                  <c:v>1,534.99</c:v>
                </c:pt>
                <c:pt idx="1539">
                  <c:v>1,536.00</c:v>
                </c:pt>
                <c:pt idx="1540">
                  <c:v>1,537.00</c:v>
                </c:pt>
                <c:pt idx="1541">
                  <c:v>1,537.99</c:v>
                </c:pt>
                <c:pt idx="1542">
                  <c:v>1,538.99</c:v>
                </c:pt>
                <c:pt idx="1543">
                  <c:v>1,540.00</c:v>
                </c:pt>
                <c:pt idx="1544">
                  <c:v>1,541.00</c:v>
                </c:pt>
                <c:pt idx="1545">
                  <c:v>1,541.99</c:v>
                </c:pt>
                <c:pt idx="1546">
                  <c:v>1,543.00</c:v>
                </c:pt>
                <c:pt idx="1547">
                  <c:v>1,544.00</c:v>
                </c:pt>
                <c:pt idx="1548">
                  <c:v>1,545.00</c:v>
                </c:pt>
                <c:pt idx="1549">
                  <c:v>1,545.99</c:v>
                </c:pt>
                <c:pt idx="1550">
                  <c:v>1,547.00</c:v>
                </c:pt>
                <c:pt idx="1551">
                  <c:v>1,548.00</c:v>
                </c:pt>
                <c:pt idx="1552">
                  <c:v>1,548.99</c:v>
                </c:pt>
                <c:pt idx="1553">
                  <c:v>1,550.00</c:v>
                </c:pt>
                <c:pt idx="1554">
                  <c:v>1,551.00</c:v>
                </c:pt>
                <c:pt idx="1555">
                  <c:v>1,552.00</c:v>
                </c:pt>
                <c:pt idx="1556">
                  <c:v>1,552.99</c:v>
                </c:pt>
                <c:pt idx="1557">
                  <c:v>1,554.00</c:v>
                </c:pt>
                <c:pt idx="1558">
                  <c:v>1,555.00</c:v>
                </c:pt>
                <c:pt idx="1559">
                  <c:v>1,556.00</c:v>
                </c:pt>
                <c:pt idx="1560">
                  <c:v>1,556.99</c:v>
                </c:pt>
                <c:pt idx="1561">
                  <c:v>1,558.00</c:v>
                </c:pt>
                <c:pt idx="1562">
                  <c:v>1,559.00</c:v>
                </c:pt>
                <c:pt idx="1563">
                  <c:v>1,559.99</c:v>
                </c:pt>
                <c:pt idx="1564">
                  <c:v>1,561.00</c:v>
                </c:pt>
                <c:pt idx="1565">
                  <c:v>1,562.00</c:v>
                </c:pt>
                <c:pt idx="1566">
                  <c:v>1,563.00</c:v>
                </c:pt>
                <c:pt idx="1567">
                  <c:v>1,563.99</c:v>
                </c:pt>
                <c:pt idx="1568">
                  <c:v>1,565.00</c:v>
                </c:pt>
                <c:pt idx="1569">
                  <c:v>1,566.00</c:v>
                </c:pt>
                <c:pt idx="1570">
                  <c:v>1,566.99</c:v>
                </c:pt>
                <c:pt idx="1571">
                  <c:v>1,567.99</c:v>
                </c:pt>
                <c:pt idx="1572">
                  <c:v>1,569.00</c:v>
                </c:pt>
                <c:pt idx="1573">
                  <c:v>1,570.00</c:v>
                </c:pt>
                <c:pt idx="1574">
                  <c:v>1,570.99</c:v>
                </c:pt>
                <c:pt idx="1575">
                  <c:v>1,572.00</c:v>
                </c:pt>
                <c:pt idx="1576">
                  <c:v>1,573.00</c:v>
                </c:pt>
                <c:pt idx="1577">
                  <c:v>1,574.00</c:v>
                </c:pt>
                <c:pt idx="1578">
                  <c:v>1,574.99</c:v>
                </c:pt>
                <c:pt idx="1579">
                  <c:v>1,576.00</c:v>
                </c:pt>
                <c:pt idx="1580">
                  <c:v>1,577.00</c:v>
                </c:pt>
                <c:pt idx="1581">
                  <c:v>1,577.99</c:v>
                </c:pt>
                <c:pt idx="1582">
                  <c:v>1,578.99</c:v>
                </c:pt>
                <c:pt idx="1583">
                  <c:v>1,580.00</c:v>
                </c:pt>
                <c:pt idx="1584">
                  <c:v>1,581.00</c:v>
                </c:pt>
                <c:pt idx="1585">
                  <c:v>1,581.99</c:v>
                </c:pt>
                <c:pt idx="1586">
                  <c:v>1,583.00</c:v>
                </c:pt>
                <c:pt idx="1587">
                  <c:v>1,584.00</c:v>
                </c:pt>
                <c:pt idx="1588">
                  <c:v>1,585.00</c:v>
                </c:pt>
                <c:pt idx="1589">
                  <c:v>1,585.99</c:v>
                </c:pt>
                <c:pt idx="1590">
                  <c:v>1,587.00</c:v>
                </c:pt>
                <c:pt idx="1591">
                  <c:v>1,588.00</c:v>
                </c:pt>
                <c:pt idx="1592">
                  <c:v>1,588.99</c:v>
                </c:pt>
                <c:pt idx="1593">
                  <c:v>1,590.00</c:v>
                </c:pt>
                <c:pt idx="1594">
                  <c:v>1,591.00</c:v>
                </c:pt>
                <c:pt idx="1595">
                  <c:v>1,592.00</c:v>
                </c:pt>
                <c:pt idx="1596">
                  <c:v>1,592.99</c:v>
                </c:pt>
                <c:pt idx="1597">
                  <c:v>1,594.00</c:v>
                </c:pt>
                <c:pt idx="1598">
                  <c:v>1,595.00</c:v>
                </c:pt>
                <c:pt idx="1599">
                  <c:v>1,596.00</c:v>
                </c:pt>
                <c:pt idx="1600">
                  <c:v>1,596.99</c:v>
                </c:pt>
                <c:pt idx="1601">
                  <c:v>1,598.00</c:v>
                </c:pt>
                <c:pt idx="1602">
                  <c:v>1,599.00</c:v>
                </c:pt>
                <c:pt idx="1603">
                  <c:v>1,599.99</c:v>
                </c:pt>
                <c:pt idx="1604">
                  <c:v>1,601.00</c:v>
                </c:pt>
                <c:pt idx="1605">
                  <c:v>1,602.00</c:v>
                </c:pt>
                <c:pt idx="1606">
                  <c:v>1,603.00</c:v>
                </c:pt>
                <c:pt idx="1607">
                  <c:v>1,603.99</c:v>
                </c:pt>
                <c:pt idx="1608">
                  <c:v>1,605.00</c:v>
                </c:pt>
                <c:pt idx="1609">
                  <c:v>1,606.00</c:v>
                </c:pt>
                <c:pt idx="1610">
                  <c:v>1,607.00</c:v>
                </c:pt>
                <c:pt idx="1611">
                  <c:v>1,607.99</c:v>
                </c:pt>
                <c:pt idx="1612">
                  <c:v>1,609.00</c:v>
                </c:pt>
                <c:pt idx="1613">
                  <c:v>1,610.00</c:v>
                </c:pt>
                <c:pt idx="1614">
                  <c:v>1,610.99</c:v>
                </c:pt>
                <c:pt idx="1615">
                  <c:v>1,612.00</c:v>
                </c:pt>
                <c:pt idx="1616">
                  <c:v>1,613.00</c:v>
                </c:pt>
                <c:pt idx="1617">
                  <c:v>1,614.00</c:v>
                </c:pt>
                <c:pt idx="1618">
                  <c:v>1,614.99</c:v>
                </c:pt>
                <c:pt idx="1619">
                  <c:v>1,616.00</c:v>
                </c:pt>
                <c:pt idx="1620">
                  <c:v>1,617.00</c:v>
                </c:pt>
                <c:pt idx="1621">
                  <c:v>1,617.99</c:v>
                </c:pt>
                <c:pt idx="1622">
                  <c:v>1,618.99</c:v>
                </c:pt>
                <c:pt idx="1623">
                  <c:v>1,620.00</c:v>
                </c:pt>
                <c:pt idx="1624">
                  <c:v>1,621.00</c:v>
                </c:pt>
                <c:pt idx="1625">
                  <c:v>1,621.99</c:v>
                </c:pt>
                <c:pt idx="1626">
                  <c:v>1,623.00</c:v>
                </c:pt>
                <c:pt idx="1627">
                  <c:v>1,624.00</c:v>
                </c:pt>
                <c:pt idx="1628">
                  <c:v>1,625.00</c:v>
                </c:pt>
                <c:pt idx="1629">
                  <c:v>1,625.99</c:v>
                </c:pt>
                <c:pt idx="1630">
                  <c:v>1,627.00</c:v>
                </c:pt>
                <c:pt idx="1631">
                  <c:v>1,628.00</c:v>
                </c:pt>
                <c:pt idx="1632">
                  <c:v>1,628.99</c:v>
                </c:pt>
                <c:pt idx="1633">
                  <c:v>1,630.00</c:v>
                </c:pt>
                <c:pt idx="1634">
                  <c:v>1,631.00</c:v>
                </c:pt>
                <c:pt idx="1635">
                  <c:v>1,632.00</c:v>
                </c:pt>
                <c:pt idx="1636">
                  <c:v>1,632.99</c:v>
                </c:pt>
                <c:pt idx="1637">
                  <c:v>1,634.00</c:v>
                </c:pt>
                <c:pt idx="1638">
                  <c:v>1,635.00</c:v>
                </c:pt>
                <c:pt idx="1639">
                  <c:v>1,636.00</c:v>
                </c:pt>
                <c:pt idx="1640">
                  <c:v>1,636.99</c:v>
                </c:pt>
                <c:pt idx="1641">
                  <c:v>1,638.00</c:v>
                </c:pt>
                <c:pt idx="1642">
                  <c:v>1,639.00</c:v>
                </c:pt>
                <c:pt idx="1643">
                  <c:v>1,639.99</c:v>
                </c:pt>
                <c:pt idx="1644">
                  <c:v>1,641.00</c:v>
                </c:pt>
                <c:pt idx="1645">
                  <c:v>1,642.00</c:v>
                </c:pt>
                <c:pt idx="1646">
                  <c:v>1,643.00</c:v>
                </c:pt>
                <c:pt idx="1647">
                  <c:v>1,643.99</c:v>
                </c:pt>
                <c:pt idx="1648">
                  <c:v>1,645.00</c:v>
                </c:pt>
                <c:pt idx="1649">
                  <c:v>1,646.00</c:v>
                </c:pt>
                <c:pt idx="1650">
                  <c:v>1,647.00</c:v>
                </c:pt>
                <c:pt idx="1651">
                  <c:v>1,647.99</c:v>
                </c:pt>
                <c:pt idx="1652">
                  <c:v>1,649.00</c:v>
                </c:pt>
                <c:pt idx="1653">
                  <c:v>1,650.00</c:v>
                </c:pt>
                <c:pt idx="1654">
                  <c:v>1,650.99</c:v>
                </c:pt>
                <c:pt idx="1655">
                  <c:v>1,652.00</c:v>
                </c:pt>
                <c:pt idx="1656">
                  <c:v>1,653.00</c:v>
                </c:pt>
                <c:pt idx="1657">
                  <c:v>1,654.00</c:v>
                </c:pt>
                <c:pt idx="1658">
                  <c:v>1,654.99</c:v>
                </c:pt>
                <c:pt idx="1659">
                  <c:v>1,656.00</c:v>
                </c:pt>
                <c:pt idx="1660">
                  <c:v>1,657.00</c:v>
                </c:pt>
                <c:pt idx="1661">
                  <c:v>1,657.99</c:v>
                </c:pt>
                <c:pt idx="1662">
                  <c:v>1,658.99</c:v>
                </c:pt>
                <c:pt idx="1663">
                  <c:v>1,660.00</c:v>
                </c:pt>
                <c:pt idx="1664">
                  <c:v>1,661.00</c:v>
                </c:pt>
                <c:pt idx="1665">
                  <c:v>1,661.99</c:v>
                </c:pt>
                <c:pt idx="1666">
                  <c:v>1,663.00</c:v>
                </c:pt>
                <c:pt idx="1667">
                  <c:v>1,664.00</c:v>
                </c:pt>
                <c:pt idx="1668">
                  <c:v>1,665.00</c:v>
                </c:pt>
                <c:pt idx="1669">
                  <c:v>1,665.99</c:v>
                </c:pt>
                <c:pt idx="1670">
                  <c:v>1,667.00</c:v>
                </c:pt>
                <c:pt idx="1671">
                  <c:v>1,668.00</c:v>
                </c:pt>
                <c:pt idx="1672">
                  <c:v>1,668.99</c:v>
                </c:pt>
                <c:pt idx="1673">
                  <c:v>1,669.99</c:v>
                </c:pt>
                <c:pt idx="1674">
                  <c:v>1,671.00</c:v>
                </c:pt>
                <c:pt idx="1675">
                  <c:v>1,672.00</c:v>
                </c:pt>
                <c:pt idx="1676">
                  <c:v>1,672.99</c:v>
                </c:pt>
                <c:pt idx="1677">
                  <c:v>1,674.00</c:v>
                </c:pt>
                <c:pt idx="1678">
                  <c:v>1,675.00</c:v>
                </c:pt>
                <c:pt idx="1679">
                  <c:v>1,676.00</c:v>
                </c:pt>
                <c:pt idx="1680">
                  <c:v>1,676.99</c:v>
                </c:pt>
                <c:pt idx="1681">
                  <c:v>1,678.00</c:v>
                </c:pt>
                <c:pt idx="1682">
                  <c:v>1,679.00</c:v>
                </c:pt>
                <c:pt idx="1683">
                  <c:v>1,679.99</c:v>
                </c:pt>
                <c:pt idx="1684">
                  <c:v>1,681.00</c:v>
                </c:pt>
                <c:pt idx="1685">
                  <c:v>1,682.00</c:v>
                </c:pt>
                <c:pt idx="1686">
                  <c:v>1,683.00</c:v>
                </c:pt>
                <c:pt idx="1687">
                  <c:v>1,683.99</c:v>
                </c:pt>
                <c:pt idx="1688">
                  <c:v>1,685.00</c:v>
                </c:pt>
                <c:pt idx="1689">
                  <c:v>1,686.00</c:v>
                </c:pt>
                <c:pt idx="1690">
                  <c:v>1,687.00</c:v>
                </c:pt>
                <c:pt idx="1691">
                  <c:v>1,687.99</c:v>
                </c:pt>
                <c:pt idx="1692">
                  <c:v>1,689.00</c:v>
                </c:pt>
                <c:pt idx="1693">
                  <c:v>1,690.00</c:v>
                </c:pt>
                <c:pt idx="1694">
                  <c:v>1,690.99</c:v>
                </c:pt>
                <c:pt idx="1695">
                  <c:v>1,692.00</c:v>
                </c:pt>
                <c:pt idx="1696">
                  <c:v>1,693.00</c:v>
                </c:pt>
                <c:pt idx="1697">
                  <c:v>1,694.00</c:v>
                </c:pt>
                <c:pt idx="1698">
                  <c:v>1,694.99</c:v>
                </c:pt>
                <c:pt idx="1699">
                  <c:v>1,696.00</c:v>
                </c:pt>
                <c:pt idx="1700">
                  <c:v>1,697.00</c:v>
                </c:pt>
                <c:pt idx="1701">
                  <c:v>1,697.99</c:v>
                </c:pt>
                <c:pt idx="1702">
                  <c:v>1,698.99</c:v>
                </c:pt>
                <c:pt idx="1703">
                  <c:v>1,700.00</c:v>
                </c:pt>
                <c:pt idx="1704">
                  <c:v>1,701.00</c:v>
                </c:pt>
                <c:pt idx="1705">
                  <c:v>1,701.99</c:v>
                </c:pt>
                <c:pt idx="1706">
                  <c:v>1,703.00</c:v>
                </c:pt>
                <c:pt idx="1707">
                  <c:v>1,704.00</c:v>
                </c:pt>
                <c:pt idx="1708">
                  <c:v>1,705.00</c:v>
                </c:pt>
                <c:pt idx="1709">
                  <c:v>1,705.99</c:v>
                </c:pt>
                <c:pt idx="1710">
                  <c:v>1,707.00</c:v>
                </c:pt>
                <c:pt idx="1711">
                  <c:v>1,708.00</c:v>
                </c:pt>
                <c:pt idx="1712">
                  <c:v>1,708.99</c:v>
                </c:pt>
                <c:pt idx="1713">
                  <c:v>1,709.99</c:v>
                </c:pt>
                <c:pt idx="1714">
                  <c:v>1,711.00</c:v>
                </c:pt>
                <c:pt idx="1715">
                  <c:v>1,712.00</c:v>
                </c:pt>
                <c:pt idx="1716">
                  <c:v>1,712.99</c:v>
                </c:pt>
                <c:pt idx="1717">
                  <c:v>1,714.00</c:v>
                </c:pt>
                <c:pt idx="1718">
                  <c:v>1,715.00</c:v>
                </c:pt>
                <c:pt idx="1719">
                  <c:v>1,716.00</c:v>
                </c:pt>
                <c:pt idx="1720">
                  <c:v>1,716.99</c:v>
                </c:pt>
                <c:pt idx="1721">
                  <c:v>1,718.00</c:v>
                </c:pt>
                <c:pt idx="1722">
                  <c:v>1,719.00</c:v>
                </c:pt>
                <c:pt idx="1723">
                  <c:v>1,719.99</c:v>
                </c:pt>
                <c:pt idx="1724">
                  <c:v>1,721.00</c:v>
                </c:pt>
                <c:pt idx="1725">
                  <c:v>1,722.00</c:v>
                </c:pt>
                <c:pt idx="1726">
                  <c:v>1,723.00</c:v>
                </c:pt>
                <c:pt idx="1727">
                  <c:v>1,723.99</c:v>
                </c:pt>
                <c:pt idx="1728">
                  <c:v>1,725.00</c:v>
                </c:pt>
                <c:pt idx="1729">
                  <c:v>1,726.00</c:v>
                </c:pt>
                <c:pt idx="1730">
                  <c:v>1,727.00</c:v>
                </c:pt>
                <c:pt idx="1731">
                  <c:v>1,727.99</c:v>
                </c:pt>
                <c:pt idx="1732">
                  <c:v>1,729.00</c:v>
                </c:pt>
                <c:pt idx="1733">
                  <c:v>1,730.00</c:v>
                </c:pt>
                <c:pt idx="1734">
                  <c:v>1,730.99</c:v>
                </c:pt>
                <c:pt idx="1735">
                  <c:v>1,732.00</c:v>
                </c:pt>
                <c:pt idx="1736">
                  <c:v>1,733.00</c:v>
                </c:pt>
                <c:pt idx="1737">
                  <c:v>1,734.00</c:v>
                </c:pt>
                <c:pt idx="1738">
                  <c:v>1,734.99</c:v>
                </c:pt>
                <c:pt idx="1739">
                  <c:v>1,736.00</c:v>
                </c:pt>
                <c:pt idx="1740">
                  <c:v>1,737.00</c:v>
                </c:pt>
                <c:pt idx="1741">
                  <c:v>1,738.00</c:v>
                </c:pt>
                <c:pt idx="1742">
                  <c:v>1,738.99</c:v>
                </c:pt>
                <c:pt idx="1743">
                  <c:v>1,740.00</c:v>
                </c:pt>
                <c:pt idx="1744">
                  <c:v>1,741.00</c:v>
                </c:pt>
                <c:pt idx="1745">
                  <c:v>1,741.99</c:v>
                </c:pt>
                <c:pt idx="1746">
                  <c:v>1,743.00</c:v>
                </c:pt>
                <c:pt idx="1747">
                  <c:v>1,744.00</c:v>
                </c:pt>
                <c:pt idx="1748">
                  <c:v>1,745.00</c:v>
                </c:pt>
                <c:pt idx="1749">
                  <c:v>1,745.99</c:v>
                </c:pt>
                <c:pt idx="1750">
                  <c:v>1,747.00</c:v>
                </c:pt>
                <c:pt idx="1751">
                  <c:v>1,748.00</c:v>
                </c:pt>
                <c:pt idx="1752">
                  <c:v>1,748.99</c:v>
                </c:pt>
                <c:pt idx="1753">
                  <c:v>1,749.99</c:v>
                </c:pt>
                <c:pt idx="1754">
                  <c:v>1,751.00</c:v>
                </c:pt>
                <c:pt idx="1755">
                  <c:v>1,752.00</c:v>
                </c:pt>
                <c:pt idx="1756">
                  <c:v>1,752.99</c:v>
                </c:pt>
                <c:pt idx="1757">
                  <c:v>1,754.00</c:v>
                </c:pt>
                <c:pt idx="1758">
                  <c:v>1,755.00</c:v>
                </c:pt>
                <c:pt idx="1759">
                  <c:v>1,756.00</c:v>
                </c:pt>
                <c:pt idx="1760">
                  <c:v>1,756.99</c:v>
                </c:pt>
                <c:pt idx="1761">
                  <c:v>1,758.00</c:v>
                </c:pt>
                <c:pt idx="1762">
                  <c:v>1,759.00</c:v>
                </c:pt>
                <c:pt idx="1763">
                  <c:v>1,759.99</c:v>
                </c:pt>
                <c:pt idx="1764">
                  <c:v>1,760.99</c:v>
                </c:pt>
                <c:pt idx="1765">
                  <c:v>1,762.00</c:v>
                </c:pt>
                <c:pt idx="1766">
                  <c:v>1,763.00</c:v>
                </c:pt>
                <c:pt idx="1767">
                  <c:v>1,763.99</c:v>
                </c:pt>
                <c:pt idx="1768">
                  <c:v>1,765.00</c:v>
                </c:pt>
                <c:pt idx="1769">
                  <c:v>1,766.00</c:v>
                </c:pt>
                <c:pt idx="1770">
                  <c:v>1,767.00</c:v>
                </c:pt>
                <c:pt idx="1771">
                  <c:v>1,767.99</c:v>
                </c:pt>
                <c:pt idx="1772">
                  <c:v>1,769.00</c:v>
                </c:pt>
                <c:pt idx="1773">
                  <c:v>1,770.00</c:v>
                </c:pt>
                <c:pt idx="1774">
                  <c:v>1,770.99</c:v>
                </c:pt>
                <c:pt idx="1775">
                  <c:v>1,772.00</c:v>
                </c:pt>
                <c:pt idx="1776">
                  <c:v>1,773.00</c:v>
                </c:pt>
                <c:pt idx="1777">
                  <c:v>1,774.00</c:v>
                </c:pt>
                <c:pt idx="1778">
                  <c:v>1,774.99</c:v>
                </c:pt>
                <c:pt idx="1779">
                  <c:v>1,776.00</c:v>
                </c:pt>
                <c:pt idx="1780">
                  <c:v>1,777.00</c:v>
                </c:pt>
                <c:pt idx="1781">
                  <c:v>1,778.00</c:v>
                </c:pt>
                <c:pt idx="1782">
                  <c:v>1,778.99</c:v>
                </c:pt>
                <c:pt idx="1783">
                  <c:v>1,780.00</c:v>
                </c:pt>
                <c:pt idx="1784">
                  <c:v>1,781.00</c:v>
                </c:pt>
                <c:pt idx="1785">
                  <c:v>1,781.99</c:v>
                </c:pt>
                <c:pt idx="1786">
                  <c:v>1,783.00</c:v>
                </c:pt>
                <c:pt idx="1787">
                  <c:v>1,784.00</c:v>
                </c:pt>
                <c:pt idx="1788">
                  <c:v>1,785.00</c:v>
                </c:pt>
                <c:pt idx="1789">
                  <c:v>1,785.99</c:v>
                </c:pt>
                <c:pt idx="1790">
                  <c:v>1,787.00</c:v>
                </c:pt>
                <c:pt idx="1791">
                  <c:v>1,788.00</c:v>
                </c:pt>
                <c:pt idx="1792">
                  <c:v>1,788.99</c:v>
                </c:pt>
                <c:pt idx="1793">
                  <c:v>1,789.99</c:v>
                </c:pt>
                <c:pt idx="1794">
                  <c:v>1,791.00</c:v>
                </c:pt>
                <c:pt idx="1795">
                  <c:v>1,792.00</c:v>
                </c:pt>
                <c:pt idx="1796">
                  <c:v>1,792.99</c:v>
                </c:pt>
                <c:pt idx="1797">
                  <c:v>1,794.00</c:v>
                </c:pt>
                <c:pt idx="1798">
                  <c:v>1,795.00</c:v>
                </c:pt>
                <c:pt idx="1799">
                  <c:v>1,796.00</c:v>
                </c:pt>
                <c:pt idx="1800">
                  <c:v>1,796.99</c:v>
                </c:pt>
                <c:pt idx="1801">
                  <c:v>1,798.00</c:v>
                </c:pt>
                <c:pt idx="1802">
                  <c:v>1,799.00</c:v>
                </c:pt>
                <c:pt idx="1803">
                  <c:v>1,799.99</c:v>
                </c:pt>
                <c:pt idx="1804">
                  <c:v>1,800.99</c:v>
                </c:pt>
                <c:pt idx="1805">
                  <c:v>1,802.00</c:v>
                </c:pt>
                <c:pt idx="1806">
                  <c:v>1,803.00</c:v>
                </c:pt>
                <c:pt idx="1807">
                  <c:v>1,803.99</c:v>
                </c:pt>
                <c:pt idx="1808">
                  <c:v>1,805.00</c:v>
                </c:pt>
                <c:pt idx="1809">
                  <c:v>1,806.00</c:v>
                </c:pt>
                <c:pt idx="1810">
                  <c:v>1,807.00</c:v>
                </c:pt>
                <c:pt idx="1811">
                  <c:v>1,807.99</c:v>
                </c:pt>
                <c:pt idx="1812">
                  <c:v>1,809.00</c:v>
                </c:pt>
                <c:pt idx="1813">
                  <c:v>1,810.00</c:v>
                </c:pt>
                <c:pt idx="1814">
                  <c:v>1,810.99</c:v>
                </c:pt>
                <c:pt idx="1815">
                  <c:v>1,812.00</c:v>
                </c:pt>
                <c:pt idx="1816">
                  <c:v>1,813.00</c:v>
                </c:pt>
                <c:pt idx="1817">
                  <c:v>1,814.00</c:v>
                </c:pt>
                <c:pt idx="1818">
                  <c:v>1,814.99</c:v>
                </c:pt>
                <c:pt idx="1819">
                  <c:v>1,816.00</c:v>
                </c:pt>
                <c:pt idx="1820">
                  <c:v>1,817.00</c:v>
                </c:pt>
                <c:pt idx="1821">
                  <c:v>1,818.00</c:v>
                </c:pt>
                <c:pt idx="1822">
                  <c:v>1,818.99</c:v>
                </c:pt>
                <c:pt idx="1823">
                  <c:v>1,820.00</c:v>
                </c:pt>
                <c:pt idx="1824">
                  <c:v>1,821.00</c:v>
                </c:pt>
                <c:pt idx="1825">
                  <c:v>1,821.99</c:v>
                </c:pt>
                <c:pt idx="1826">
                  <c:v>1,823.00</c:v>
                </c:pt>
                <c:pt idx="1827">
                  <c:v>1,824.00</c:v>
                </c:pt>
                <c:pt idx="1828">
                  <c:v>1,825.00</c:v>
                </c:pt>
                <c:pt idx="1829">
                  <c:v>1,825.99</c:v>
                </c:pt>
                <c:pt idx="1830">
                  <c:v>1,827.00</c:v>
                </c:pt>
                <c:pt idx="1831">
                  <c:v>1,828.00</c:v>
                </c:pt>
                <c:pt idx="1832">
                  <c:v>1,829.00</c:v>
                </c:pt>
                <c:pt idx="1833">
                  <c:v>1,829.99</c:v>
                </c:pt>
                <c:pt idx="1834">
                  <c:v>1,831.00</c:v>
                </c:pt>
                <c:pt idx="1835">
                  <c:v>1,832.00</c:v>
                </c:pt>
                <c:pt idx="1836">
                  <c:v>1,832.99</c:v>
                </c:pt>
                <c:pt idx="1837">
                  <c:v>1,833.99</c:v>
                </c:pt>
                <c:pt idx="1838">
                  <c:v>1,835.00</c:v>
                </c:pt>
                <c:pt idx="1839">
                  <c:v>1,836.00</c:v>
                </c:pt>
                <c:pt idx="1840">
                  <c:v>1,836.99</c:v>
                </c:pt>
                <c:pt idx="1841">
                  <c:v>1,838.00</c:v>
                </c:pt>
                <c:pt idx="1842">
                  <c:v>1,839.00</c:v>
                </c:pt>
                <c:pt idx="1843">
                  <c:v>1,840.00</c:v>
                </c:pt>
                <c:pt idx="1844">
                  <c:v>1,840.99</c:v>
                </c:pt>
                <c:pt idx="1845">
                  <c:v>1,842.00</c:v>
                </c:pt>
                <c:pt idx="1846">
                  <c:v>1,843.00</c:v>
                </c:pt>
                <c:pt idx="1847">
                  <c:v>1,843.99</c:v>
                </c:pt>
                <c:pt idx="1848">
                  <c:v>1,845.00</c:v>
                </c:pt>
                <c:pt idx="1849">
                  <c:v>1,846.00</c:v>
                </c:pt>
                <c:pt idx="1850">
                  <c:v>1,847.00</c:v>
                </c:pt>
                <c:pt idx="1851">
                  <c:v>1,847.99</c:v>
                </c:pt>
                <c:pt idx="1852">
                  <c:v>1,849.00</c:v>
                </c:pt>
                <c:pt idx="1853">
                  <c:v>1,850.00</c:v>
                </c:pt>
                <c:pt idx="1854">
                  <c:v>1,851.00</c:v>
                </c:pt>
                <c:pt idx="1855">
                  <c:v>1,851.99</c:v>
                </c:pt>
                <c:pt idx="1856">
                  <c:v>1,853.00</c:v>
                </c:pt>
                <c:pt idx="1857">
                  <c:v>1,854.00</c:v>
                </c:pt>
                <c:pt idx="1858">
                  <c:v>1,854.99</c:v>
                </c:pt>
                <c:pt idx="1859">
                  <c:v>1,856.00</c:v>
                </c:pt>
                <c:pt idx="1860">
                  <c:v>1,857.00</c:v>
                </c:pt>
                <c:pt idx="1861">
                  <c:v>1,858.00</c:v>
                </c:pt>
                <c:pt idx="1862">
                  <c:v>1,858.99</c:v>
                </c:pt>
                <c:pt idx="1863">
                  <c:v>1,860.00</c:v>
                </c:pt>
                <c:pt idx="1864">
                  <c:v>1,861.00</c:v>
                </c:pt>
                <c:pt idx="1865">
                  <c:v>1,861.99</c:v>
                </c:pt>
                <c:pt idx="1866">
                  <c:v>1,862.99</c:v>
                </c:pt>
                <c:pt idx="1867">
                  <c:v>1,864.00</c:v>
                </c:pt>
                <c:pt idx="1868">
                  <c:v>1,865.00</c:v>
                </c:pt>
                <c:pt idx="1869">
                  <c:v>1,865.99</c:v>
                </c:pt>
                <c:pt idx="1870">
                  <c:v>1,867.00</c:v>
                </c:pt>
                <c:pt idx="1871">
                  <c:v>1,868.00</c:v>
                </c:pt>
                <c:pt idx="1872">
                  <c:v>1,869.00</c:v>
                </c:pt>
                <c:pt idx="1873">
                  <c:v>1,869.99</c:v>
                </c:pt>
                <c:pt idx="1874">
                  <c:v>1,871.00</c:v>
                </c:pt>
                <c:pt idx="1875">
                  <c:v>1,872.00</c:v>
                </c:pt>
                <c:pt idx="1876">
                  <c:v>1,872.99</c:v>
                </c:pt>
                <c:pt idx="1877">
                  <c:v>1,873.99</c:v>
                </c:pt>
                <c:pt idx="1878">
                  <c:v>1,875.00</c:v>
                </c:pt>
                <c:pt idx="1879">
                  <c:v>1,876.00</c:v>
                </c:pt>
                <c:pt idx="1880">
                  <c:v>1,876.99</c:v>
                </c:pt>
                <c:pt idx="1881">
                  <c:v>1,878.00</c:v>
                </c:pt>
                <c:pt idx="1882">
                  <c:v>1,879.00</c:v>
                </c:pt>
                <c:pt idx="1883">
                  <c:v>1,880.00</c:v>
                </c:pt>
                <c:pt idx="1884">
                  <c:v>1,880.99</c:v>
                </c:pt>
                <c:pt idx="1885">
                  <c:v>1,882.00</c:v>
                </c:pt>
                <c:pt idx="1886">
                  <c:v>1,883.00</c:v>
                </c:pt>
                <c:pt idx="1887">
                  <c:v>1,883.99</c:v>
                </c:pt>
                <c:pt idx="1888">
                  <c:v>1,885.00</c:v>
                </c:pt>
                <c:pt idx="1889">
                  <c:v>1,886.00</c:v>
                </c:pt>
                <c:pt idx="1890">
                  <c:v>1,887.00</c:v>
                </c:pt>
                <c:pt idx="1891">
                  <c:v>1,887.99</c:v>
                </c:pt>
                <c:pt idx="1892">
                  <c:v>1,889.00</c:v>
                </c:pt>
                <c:pt idx="1893">
                  <c:v>1,890.00</c:v>
                </c:pt>
                <c:pt idx="1894">
                  <c:v>1,891.00</c:v>
                </c:pt>
                <c:pt idx="1895">
                  <c:v>1,891.99</c:v>
                </c:pt>
                <c:pt idx="1896">
                  <c:v>1,893.00</c:v>
                </c:pt>
                <c:pt idx="1897">
                  <c:v>1,894.00</c:v>
                </c:pt>
                <c:pt idx="1898">
                  <c:v>1,894.99</c:v>
                </c:pt>
                <c:pt idx="1899">
                  <c:v>1,896.00</c:v>
                </c:pt>
                <c:pt idx="1900">
                  <c:v>1,897.00</c:v>
                </c:pt>
                <c:pt idx="1901">
                  <c:v>1,898.00</c:v>
                </c:pt>
                <c:pt idx="1902">
                  <c:v>1,898.99</c:v>
                </c:pt>
                <c:pt idx="1903">
                  <c:v>1,900.00</c:v>
                </c:pt>
                <c:pt idx="1904">
                  <c:v>1,901.00</c:v>
                </c:pt>
                <c:pt idx="1905">
                  <c:v>1,902.00</c:v>
                </c:pt>
                <c:pt idx="1906">
                  <c:v>1,902.99</c:v>
                </c:pt>
                <c:pt idx="1907">
                  <c:v>1,904.00</c:v>
                </c:pt>
                <c:pt idx="1908">
                  <c:v>1,905.00</c:v>
                </c:pt>
                <c:pt idx="1909">
                  <c:v>1,905.99</c:v>
                </c:pt>
                <c:pt idx="1910">
                  <c:v>1,907.00</c:v>
                </c:pt>
                <c:pt idx="1911">
                  <c:v>1,908.00</c:v>
                </c:pt>
                <c:pt idx="1912">
                  <c:v>1,909.00</c:v>
                </c:pt>
                <c:pt idx="1913">
                  <c:v>1,909.99</c:v>
                </c:pt>
                <c:pt idx="1914">
                  <c:v>1,911.00</c:v>
                </c:pt>
                <c:pt idx="1915">
                  <c:v>1,912.00</c:v>
                </c:pt>
                <c:pt idx="1916">
                  <c:v>1,912.99</c:v>
                </c:pt>
                <c:pt idx="1917">
                  <c:v>1,913.99</c:v>
                </c:pt>
                <c:pt idx="1918">
                  <c:v>1,915.00</c:v>
                </c:pt>
                <c:pt idx="1919">
                  <c:v>1,916.00</c:v>
                </c:pt>
                <c:pt idx="1920">
                  <c:v>1,916.99</c:v>
                </c:pt>
                <c:pt idx="1921">
                  <c:v>1,918.00</c:v>
                </c:pt>
                <c:pt idx="1922">
                  <c:v>1,919.00</c:v>
                </c:pt>
                <c:pt idx="1923">
                  <c:v>1,920.00</c:v>
                </c:pt>
                <c:pt idx="1924">
                  <c:v>1,920.99</c:v>
                </c:pt>
                <c:pt idx="1925">
                  <c:v>1,922.00</c:v>
                </c:pt>
                <c:pt idx="1926">
                  <c:v>1,923.00</c:v>
                </c:pt>
                <c:pt idx="1927">
                  <c:v>1,923.99</c:v>
                </c:pt>
                <c:pt idx="1928">
                  <c:v>1,924.99</c:v>
                </c:pt>
                <c:pt idx="1929">
                  <c:v>1,926.00</c:v>
                </c:pt>
                <c:pt idx="1930">
                  <c:v>1,927.00</c:v>
                </c:pt>
                <c:pt idx="1931">
                  <c:v>1,927.99</c:v>
                </c:pt>
                <c:pt idx="1932">
                  <c:v>1,929.00</c:v>
                </c:pt>
                <c:pt idx="1933">
                  <c:v>1,930.00</c:v>
                </c:pt>
                <c:pt idx="1934">
                  <c:v>1,931.00</c:v>
                </c:pt>
                <c:pt idx="1935">
                  <c:v>1,931.99</c:v>
                </c:pt>
                <c:pt idx="1936">
                  <c:v>1,933.00</c:v>
                </c:pt>
                <c:pt idx="1937">
                  <c:v>1,934.00</c:v>
                </c:pt>
                <c:pt idx="1938">
                  <c:v>1,934.99</c:v>
                </c:pt>
                <c:pt idx="1939">
                  <c:v>1,936.00</c:v>
                </c:pt>
                <c:pt idx="1940">
                  <c:v>1,937.00</c:v>
                </c:pt>
                <c:pt idx="1941">
                  <c:v>1,938.00</c:v>
                </c:pt>
                <c:pt idx="1942">
                  <c:v>1,938.99</c:v>
                </c:pt>
                <c:pt idx="1943">
                  <c:v>1,940.00</c:v>
                </c:pt>
                <c:pt idx="1944">
                  <c:v>1,941.00</c:v>
                </c:pt>
                <c:pt idx="1945">
                  <c:v>1,942.00</c:v>
                </c:pt>
                <c:pt idx="1946">
                  <c:v>1,942.99</c:v>
                </c:pt>
                <c:pt idx="1947">
                  <c:v>1,944.00</c:v>
                </c:pt>
                <c:pt idx="1948">
                  <c:v>1,945.00</c:v>
                </c:pt>
                <c:pt idx="1949">
                  <c:v>1,945.99</c:v>
                </c:pt>
                <c:pt idx="1950">
                  <c:v>1,947.00</c:v>
                </c:pt>
                <c:pt idx="1951">
                  <c:v>1,948.00</c:v>
                </c:pt>
                <c:pt idx="1952">
                  <c:v>1,949.00</c:v>
                </c:pt>
                <c:pt idx="1953">
                  <c:v>1,949.99</c:v>
                </c:pt>
                <c:pt idx="1954">
                  <c:v>1,951.00</c:v>
                </c:pt>
                <c:pt idx="1955">
                  <c:v>1,952.00</c:v>
                </c:pt>
                <c:pt idx="1956">
                  <c:v>1,953.00</c:v>
                </c:pt>
                <c:pt idx="1957">
                  <c:v>1,953.99</c:v>
                </c:pt>
                <c:pt idx="1958">
                  <c:v>1,955.00</c:v>
                </c:pt>
                <c:pt idx="1959">
                  <c:v>1,956.00</c:v>
                </c:pt>
                <c:pt idx="1960">
                  <c:v>1,956.99</c:v>
                </c:pt>
                <c:pt idx="1961">
                  <c:v>1,958.00</c:v>
                </c:pt>
                <c:pt idx="1962">
                  <c:v>1,959.00</c:v>
                </c:pt>
                <c:pt idx="1963">
                  <c:v>1,960.00</c:v>
                </c:pt>
                <c:pt idx="1964">
                  <c:v>1,960.99</c:v>
                </c:pt>
                <c:pt idx="1965">
                  <c:v>1,962.00</c:v>
                </c:pt>
                <c:pt idx="1966">
                  <c:v>1,963.00</c:v>
                </c:pt>
                <c:pt idx="1967">
                  <c:v>1,964.00</c:v>
                </c:pt>
                <c:pt idx="1968">
                  <c:v>1,964.99</c:v>
                </c:pt>
                <c:pt idx="1969">
                  <c:v>1,966.00</c:v>
                </c:pt>
                <c:pt idx="1970">
                  <c:v>1,967.00</c:v>
                </c:pt>
                <c:pt idx="1971">
                  <c:v>1,967.99</c:v>
                </c:pt>
                <c:pt idx="1972">
                  <c:v>1,969.00</c:v>
                </c:pt>
                <c:pt idx="1973">
                  <c:v>1,970.00</c:v>
                </c:pt>
                <c:pt idx="1974">
                  <c:v>1,971.00</c:v>
                </c:pt>
                <c:pt idx="1975">
                  <c:v>1,971.99</c:v>
                </c:pt>
                <c:pt idx="1976">
                  <c:v>1,973.00</c:v>
                </c:pt>
                <c:pt idx="1977">
                  <c:v>1,974.00</c:v>
                </c:pt>
                <c:pt idx="1978">
                  <c:v>1,974.99</c:v>
                </c:pt>
                <c:pt idx="1979">
                  <c:v>1,975.99</c:v>
                </c:pt>
                <c:pt idx="1980">
                  <c:v>1,977.00</c:v>
                </c:pt>
                <c:pt idx="1981">
                  <c:v>1,978.00</c:v>
                </c:pt>
                <c:pt idx="1982">
                  <c:v>1,978.99</c:v>
                </c:pt>
                <c:pt idx="1983">
                  <c:v>1,980.00</c:v>
                </c:pt>
                <c:pt idx="1984">
                  <c:v>1,981.00</c:v>
                </c:pt>
                <c:pt idx="1985">
                  <c:v>1,982.00</c:v>
                </c:pt>
                <c:pt idx="1986">
                  <c:v>1,982.99</c:v>
                </c:pt>
                <c:pt idx="1987">
                  <c:v>1,984.00</c:v>
                </c:pt>
                <c:pt idx="1988">
                  <c:v>1,985.00</c:v>
                </c:pt>
                <c:pt idx="1989">
                  <c:v>1,985.99</c:v>
                </c:pt>
                <c:pt idx="1990">
                  <c:v>1,986.99</c:v>
                </c:pt>
                <c:pt idx="1991">
                  <c:v>1,988.00</c:v>
                </c:pt>
                <c:pt idx="1992">
                  <c:v>1,989.00</c:v>
                </c:pt>
                <c:pt idx="1993">
                  <c:v>1,989.99</c:v>
                </c:pt>
                <c:pt idx="1994">
                  <c:v>1,991.00</c:v>
                </c:pt>
                <c:pt idx="1995">
                  <c:v>1,992.00</c:v>
                </c:pt>
                <c:pt idx="1996">
                  <c:v>1,993.00</c:v>
                </c:pt>
                <c:pt idx="1997">
                  <c:v>1,993.99</c:v>
                </c:pt>
                <c:pt idx="1998">
                  <c:v>1,995.00</c:v>
                </c:pt>
                <c:pt idx="1999">
                  <c:v>1,996.00</c:v>
                </c:pt>
                <c:pt idx="2000">
                  <c:v>1,996.99</c:v>
                </c:pt>
                <c:pt idx="2001">
                  <c:v>1,998.00</c:v>
                </c:pt>
                <c:pt idx="2002">
                  <c:v>1,999.00</c:v>
                </c:pt>
                <c:pt idx="2003">
                  <c:v>2,000.00</c:v>
                </c:pt>
                <c:pt idx="2004">
                  <c:v>2,000.99</c:v>
                </c:pt>
                <c:pt idx="2005">
                  <c:v>2,002.00</c:v>
                </c:pt>
                <c:pt idx="2006">
                  <c:v>2,003.00</c:v>
                </c:pt>
                <c:pt idx="2007">
                  <c:v>2,004.00</c:v>
                </c:pt>
                <c:pt idx="2008">
                  <c:v>2,004.99</c:v>
                </c:pt>
                <c:pt idx="2009">
                  <c:v>2,006.00</c:v>
                </c:pt>
                <c:pt idx="2010">
                  <c:v>2,007.00</c:v>
                </c:pt>
                <c:pt idx="2011">
                  <c:v>2,007.99</c:v>
                </c:pt>
                <c:pt idx="2012">
                  <c:v>2,009.00</c:v>
                </c:pt>
                <c:pt idx="2013">
                  <c:v>2,010.00</c:v>
                </c:pt>
                <c:pt idx="2014">
                  <c:v>2,011.00</c:v>
                </c:pt>
                <c:pt idx="2015">
                  <c:v>2,011.99</c:v>
                </c:pt>
                <c:pt idx="2016">
                  <c:v>2,013.00</c:v>
                </c:pt>
                <c:pt idx="2017">
                  <c:v>2,014.00</c:v>
                </c:pt>
                <c:pt idx="2018">
                  <c:v>2,014.99</c:v>
                </c:pt>
                <c:pt idx="2019">
                  <c:v>2,015.99</c:v>
                </c:pt>
                <c:pt idx="2020">
                  <c:v>2,017.00</c:v>
                </c:pt>
                <c:pt idx="2021">
                  <c:v>2,018.00</c:v>
                </c:pt>
                <c:pt idx="2022">
                  <c:v>2,018.99</c:v>
                </c:pt>
                <c:pt idx="2023">
                  <c:v>2,020.00</c:v>
                </c:pt>
                <c:pt idx="2024">
                  <c:v>2,021.00</c:v>
                </c:pt>
                <c:pt idx="2025">
                  <c:v>2,022.00</c:v>
                </c:pt>
                <c:pt idx="2026">
                  <c:v>2,022.99</c:v>
                </c:pt>
                <c:pt idx="2027">
                  <c:v>2,024.00</c:v>
                </c:pt>
                <c:pt idx="2028">
                  <c:v>2,025.00</c:v>
                </c:pt>
                <c:pt idx="2029">
                  <c:v>2,025.99</c:v>
                </c:pt>
                <c:pt idx="2030">
                  <c:v>2,026.99</c:v>
                </c:pt>
                <c:pt idx="2031">
                  <c:v>2,028.00</c:v>
                </c:pt>
                <c:pt idx="2032">
                  <c:v>2,029.00</c:v>
                </c:pt>
                <c:pt idx="2033">
                  <c:v>2,029.99</c:v>
                </c:pt>
                <c:pt idx="2034">
                  <c:v>2,031.00</c:v>
                </c:pt>
                <c:pt idx="2035">
                  <c:v>2,032.00</c:v>
                </c:pt>
                <c:pt idx="2036">
                  <c:v>2,033.00</c:v>
                </c:pt>
                <c:pt idx="2037">
                  <c:v>2,033.99</c:v>
                </c:pt>
                <c:pt idx="2038">
                  <c:v>2,035.00</c:v>
                </c:pt>
                <c:pt idx="2039">
                  <c:v>2,036.00</c:v>
                </c:pt>
                <c:pt idx="2040">
                  <c:v>2,036.99</c:v>
                </c:pt>
                <c:pt idx="2041">
                  <c:v>2,038.00</c:v>
                </c:pt>
                <c:pt idx="2042">
                  <c:v>2,039.00</c:v>
                </c:pt>
                <c:pt idx="2043">
                  <c:v>2,040.00</c:v>
                </c:pt>
                <c:pt idx="2044">
                  <c:v>2,040.99</c:v>
                </c:pt>
                <c:pt idx="2045">
                  <c:v>2,042.00</c:v>
                </c:pt>
                <c:pt idx="2046">
                  <c:v>2,043.00</c:v>
                </c:pt>
                <c:pt idx="2047">
                  <c:v>2,044.00</c:v>
                </c:pt>
                <c:pt idx="2048">
                  <c:v>2,044.99</c:v>
                </c:pt>
                <c:pt idx="2049">
                  <c:v>2,046.00</c:v>
                </c:pt>
                <c:pt idx="2050">
                  <c:v>2,047.00</c:v>
                </c:pt>
                <c:pt idx="2051">
                  <c:v>2,047.99</c:v>
                </c:pt>
                <c:pt idx="2052">
                  <c:v>2,049.00</c:v>
                </c:pt>
                <c:pt idx="2053">
                  <c:v>2,050.00</c:v>
                </c:pt>
                <c:pt idx="2054">
                  <c:v>2,051.00</c:v>
                </c:pt>
                <c:pt idx="2055">
                  <c:v>2,051.99</c:v>
                </c:pt>
                <c:pt idx="2056">
                  <c:v>2,053.00</c:v>
                </c:pt>
                <c:pt idx="2057">
                  <c:v>2,054.00</c:v>
                </c:pt>
                <c:pt idx="2058">
                  <c:v>2,055.00</c:v>
                </c:pt>
                <c:pt idx="2059">
                  <c:v>2,055.99</c:v>
                </c:pt>
                <c:pt idx="2060">
                  <c:v>2,057.00</c:v>
                </c:pt>
                <c:pt idx="2061">
                  <c:v>2,058.00</c:v>
                </c:pt>
                <c:pt idx="2062">
                  <c:v>2,058.99</c:v>
                </c:pt>
                <c:pt idx="2063">
                  <c:v>2,060.00</c:v>
                </c:pt>
                <c:pt idx="2064">
                  <c:v>2,061.00</c:v>
                </c:pt>
                <c:pt idx="2065">
                  <c:v>2,062.00</c:v>
                </c:pt>
                <c:pt idx="2066">
                  <c:v>2,062.99</c:v>
                </c:pt>
                <c:pt idx="2067">
                  <c:v>2,064.00</c:v>
                </c:pt>
                <c:pt idx="2068">
                  <c:v>2,065.00</c:v>
                </c:pt>
                <c:pt idx="2069">
                  <c:v>2,065.99</c:v>
                </c:pt>
                <c:pt idx="2070">
                  <c:v>2,066.99</c:v>
                </c:pt>
                <c:pt idx="2071">
                  <c:v>2,068.00</c:v>
                </c:pt>
                <c:pt idx="2072">
                  <c:v>2,069.00</c:v>
                </c:pt>
                <c:pt idx="2073">
                  <c:v>2,069.99</c:v>
                </c:pt>
                <c:pt idx="2074">
                  <c:v>2,071.00</c:v>
                </c:pt>
                <c:pt idx="2075">
                  <c:v>2,072.00</c:v>
                </c:pt>
                <c:pt idx="2076">
                  <c:v>2,073.00</c:v>
                </c:pt>
                <c:pt idx="2077">
                  <c:v>2,073.99</c:v>
                </c:pt>
                <c:pt idx="2078">
                  <c:v>2,075.00</c:v>
                </c:pt>
                <c:pt idx="2079">
                  <c:v>2,076.00</c:v>
                </c:pt>
                <c:pt idx="2080">
                  <c:v>2,076.99</c:v>
                </c:pt>
                <c:pt idx="2081">
                  <c:v>2,077.99</c:v>
                </c:pt>
                <c:pt idx="2082">
                  <c:v>2,079.00</c:v>
                </c:pt>
                <c:pt idx="2083">
                  <c:v>2,080.00</c:v>
                </c:pt>
                <c:pt idx="2084">
                  <c:v>2,080.99</c:v>
                </c:pt>
                <c:pt idx="2085">
                  <c:v>2,082.00</c:v>
                </c:pt>
                <c:pt idx="2086">
                  <c:v>2,083.00</c:v>
                </c:pt>
                <c:pt idx="2087">
                  <c:v>2,084.00</c:v>
                </c:pt>
                <c:pt idx="2088">
                  <c:v>2,084.99</c:v>
                </c:pt>
                <c:pt idx="2089">
                  <c:v>2,086.00</c:v>
                </c:pt>
                <c:pt idx="2090">
                  <c:v>2,087.00</c:v>
                </c:pt>
                <c:pt idx="2091">
                  <c:v>2,087.99</c:v>
                </c:pt>
                <c:pt idx="2092">
                  <c:v>2,089.00</c:v>
                </c:pt>
                <c:pt idx="2093">
                  <c:v>2,090.00</c:v>
                </c:pt>
                <c:pt idx="2094">
                  <c:v>2,091.00</c:v>
                </c:pt>
                <c:pt idx="2095">
                  <c:v>2,091.99</c:v>
                </c:pt>
                <c:pt idx="2096">
                  <c:v>2,093.00</c:v>
                </c:pt>
                <c:pt idx="2097">
                  <c:v>2,094.00</c:v>
                </c:pt>
                <c:pt idx="2098">
                  <c:v>2,095.00</c:v>
                </c:pt>
                <c:pt idx="2099">
                  <c:v>2,095.99</c:v>
                </c:pt>
                <c:pt idx="2100">
                  <c:v>2,097.00</c:v>
                </c:pt>
                <c:pt idx="2101">
                  <c:v>2,098.00</c:v>
                </c:pt>
                <c:pt idx="2102">
                  <c:v>2,098.99</c:v>
                </c:pt>
                <c:pt idx="2103">
                  <c:v>2,100.00</c:v>
                </c:pt>
                <c:pt idx="2104">
                  <c:v>2,101.00</c:v>
                </c:pt>
                <c:pt idx="2105">
                  <c:v>2,102.00</c:v>
                </c:pt>
                <c:pt idx="2106">
                  <c:v>2,102.99</c:v>
                </c:pt>
                <c:pt idx="2107">
                  <c:v>2,104.00</c:v>
                </c:pt>
                <c:pt idx="2108">
                  <c:v>2,105.00</c:v>
                </c:pt>
                <c:pt idx="2109">
                  <c:v>2,105.99</c:v>
                </c:pt>
                <c:pt idx="2110">
                  <c:v>2,106.99</c:v>
                </c:pt>
                <c:pt idx="2111">
                  <c:v>2,108.00</c:v>
                </c:pt>
                <c:pt idx="2112">
                  <c:v>2,109.00</c:v>
                </c:pt>
                <c:pt idx="2113">
                  <c:v>2,109.99</c:v>
                </c:pt>
                <c:pt idx="2114">
                  <c:v>2,111.00</c:v>
                </c:pt>
                <c:pt idx="2115">
                  <c:v>2,112.00</c:v>
                </c:pt>
                <c:pt idx="2116">
                  <c:v>2,113.00</c:v>
                </c:pt>
                <c:pt idx="2117">
                  <c:v>2,113.99</c:v>
                </c:pt>
                <c:pt idx="2118">
                  <c:v>2,115.00</c:v>
                </c:pt>
                <c:pt idx="2119">
                  <c:v>2,116.00</c:v>
                </c:pt>
                <c:pt idx="2120">
                  <c:v>2,116.99</c:v>
                </c:pt>
                <c:pt idx="2121">
                  <c:v>2,117.99</c:v>
                </c:pt>
                <c:pt idx="2122">
                  <c:v>2,119.00</c:v>
                </c:pt>
                <c:pt idx="2123">
                  <c:v>2,120.00</c:v>
                </c:pt>
                <c:pt idx="2124">
                  <c:v>2,120.99</c:v>
                </c:pt>
                <c:pt idx="2125">
                  <c:v>2,122.00</c:v>
                </c:pt>
                <c:pt idx="2126">
                  <c:v>2,123.00</c:v>
                </c:pt>
                <c:pt idx="2127">
                  <c:v>2,124.00</c:v>
                </c:pt>
                <c:pt idx="2128">
                  <c:v>2,124.99</c:v>
                </c:pt>
                <c:pt idx="2129">
                  <c:v>2,126.00</c:v>
                </c:pt>
                <c:pt idx="2130">
                  <c:v>2,127.00</c:v>
                </c:pt>
                <c:pt idx="2131">
                  <c:v>2,127.99</c:v>
                </c:pt>
                <c:pt idx="2132">
                  <c:v>2,129.00</c:v>
                </c:pt>
                <c:pt idx="2133">
                  <c:v>2,130.00</c:v>
                </c:pt>
                <c:pt idx="2134">
                  <c:v>2,131.00</c:v>
                </c:pt>
                <c:pt idx="2135">
                  <c:v>2,131.99</c:v>
                </c:pt>
                <c:pt idx="2136">
                  <c:v>2,133.00</c:v>
                </c:pt>
                <c:pt idx="2137">
                  <c:v>2,134.00</c:v>
                </c:pt>
                <c:pt idx="2138">
                  <c:v>2,135.00</c:v>
                </c:pt>
                <c:pt idx="2139">
                  <c:v>2,135.99</c:v>
                </c:pt>
                <c:pt idx="2140">
                  <c:v>2,137.00</c:v>
                </c:pt>
                <c:pt idx="2141">
                  <c:v>2,138.00</c:v>
                </c:pt>
                <c:pt idx="2142">
                  <c:v>2,138.99</c:v>
                </c:pt>
                <c:pt idx="2143">
                  <c:v>2,140.00</c:v>
                </c:pt>
                <c:pt idx="2144">
                  <c:v>2,141.00</c:v>
                </c:pt>
                <c:pt idx="2145">
                  <c:v>2,142.00</c:v>
                </c:pt>
                <c:pt idx="2146">
                  <c:v>2,142.99</c:v>
                </c:pt>
                <c:pt idx="2147">
                  <c:v>2,144.00</c:v>
                </c:pt>
                <c:pt idx="2148">
                  <c:v>2,145.00</c:v>
                </c:pt>
                <c:pt idx="2149">
                  <c:v>2,146.00</c:v>
                </c:pt>
                <c:pt idx="2150">
                  <c:v>2,146.99</c:v>
                </c:pt>
                <c:pt idx="2151">
                  <c:v>2,148.00</c:v>
                </c:pt>
                <c:pt idx="2152">
                  <c:v>2,149.00</c:v>
                </c:pt>
                <c:pt idx="2153">
                  <c:v>2,149.99</c:v>
                </c:pt>
                <c:pt idx="2154">
                  <c:v>2,151.00</c:v>
                </c:pt>
                <c:pt idx="2155">
                  <c:v>2,152.00</c:v>
                </c:pt>
                <c:pt idx="2156">
                  <c:v>2,153.00</c:v>
                </c:pt>
                <c:pt idx="2157">
                  <c:v>2,153.99</c:v>
                </c:pt>
                <c:pt idx="2158">
                  <c:v>2,155.00</c:v>
                </c:pt>
                <c:pt idx="2159">
                  <c:v>2,156.00</c:v>
                </c:pt>
                <c:pt idx="2160">
                  <c:v>2,156.99</c:v>
                </c:pt>
                <c:pt idx="2161">
                  <c:v>2,157.99</c:v>
                </c:pt>
                <c:pt idx="2162">
                  <c:v>2,159.00</c:v>
                </c:pt>
                <c:pt idx="2163">
                  <c:v>2,160.00</c:v>
                </c:pt>
                <c:pt idx="2164">
                  <c:v>2,160.99</c:v>
                </c:pt>
                <c:pt idx="2165">
                  <c:v>2,162.00</c:v>
                </c:pt>
                <c:pt idx="2166">
                  <c:v>2,163.00</c:v>
                </c:pt>
                <c:pt idx="2167">
                  <c:v>2,164.00</c:v>
                </c:pt>
                <c:pt idx="2168">
                  <c:v>2,164.99</c:v>
                </c:pt>
                <c:pt idx="2169">
                  <c:v>2,166.00</c:v>
                </c:pt>
                <c:pt idx="2170">
                  <c:v>2,167.00</c:v>
                </c:pt>
                <c:pt idx="2171">
                  <c:v>2,168.00</c:v>
                </c:pt>
                <c:pt idx="2172">
                  <c:v>2,168.99</c:v>
                </c:pt>
                <c:pt idx="2173">
                  <c:v>2,170.00</c:v>
                </c:pt>
                <c:pt idx="2174">
                  <c:v>2,171.00</c:v>
                </c:pt>
                <c:pt idx="2175">
                  <c:v>2,171.99</c:v>
                </c:pt>
                <c:pt idx="2176">
                  <c:v>2,173.00</c:v>
                </c:pt>
                <c:pt idx="2177">
                  <c:v>2,174.00</c:v>
                </c:pt>
                <c:pt idx="2178">
                  <c:v>2,175.00</c:v>
                </c:pt>
                <c:pt idx="2179">
                  <c:v>2,175.99</c:v>
                </c:pt>
                <c:pt idx="2180">
                  <c:v>2,177.00</c:v>
                </c:pt>
                <c:pt idx="2181">
                  <c:v>2,178.00</c:v>
                </c:pt>
                <c:pt idx="2182">
                  <c:v>2,179.00</c:v>
                </c:pt>
                <c:pt idx="2183">
                  <c:v>2,179.99</c:v>
                </c:pt>
                <c:pt idx="2184">
                  <c:v>2,181.00</c:v>
                </c:pt>
                <c:pt idx="2185">
                  <c:v>2,182.00</c:v>
                </c:pt>
                <c:pt idx="2186">
                  <c:v>2,182.99</c:v>
                </c:pt>
                <c:pt idx="2187">
                  <c:v>2,184.00</c:v>
                </c:pt>
                <c:pt idx="2188">
                  <c:v>2,185.00</c:v>
                </c:pt>
                <c:pt idx="2189">
                  <c:v>2,186.00</c:v>
                </c:pt>
                <c:pt idx="2190">
                  <c:v>2,186.99</c:v>
                </c:pt>
                <c:pt idx="2191">
                  <c:v>2,188.00</c:v>
                </c:pt>
                <c:pt idx="2192">
                  <c:v>2,189.00</c:v>
                </c:pt>
                <c:pt idx="2193">
                  <c:v>2,190.00</c:v>
                </c:pt>
                <c:pt idx="2194">
                  <c:v>2,190.99</c:v>
                </c:pt>
                <c:pt idx="2195">
                  <c:v>2,192.00</c:v>
                </c:pt>
                <c:pt idx="2196">
                  <c:v>2,193.00</c:v>
                </c:pt>
                <c:pt idx="2197">
                  <c:v>2,193.99</c:v>
                </c:pt>
                <c:pt idx="2198">
                  <c:v>2,195.00</c:v>
                </c:pt>
                <c:pt idx="2199">
                  <c:v>2,196.00</c:v>
                </c:pt>
                <c:pt idx="2200">
                  <c:v>2,197.00</c:v>
                </c:pt>
                <c:pt idx="2201">
                  <c:v>2,197.99</c:v>
                </c:pt>
                <c:pt idx="2202">
                  <c:v>2,199.00</c:v>
                </c:pt>
                <c:pt idx="2203">
                  <c:v>2,200.00</c:v>
                </c:pt>
                <c:pt idx="2204">
                  <c:v>2,200.99</c:v>
                </c:pt>
                <c:pt idx="2205">
                  <c:v>2,201.99</c:v>
                </c:pt>
                <c:pt idx="2206">
                  <c:v>2,203.00</c:v>
                </c:pt>
                <c:pt idx="2207">
                  <c:v>2,204.00</c:v>
                </c:pt>
                <c:pt idx="2208">
                  <c:v>2,204.99</c:v>
                </c:pt>
                <c:pt idx="2209">
                  <c:v>2,206.00</c:v>
                </c:pt>
                <c:pt idx="2210">
                  <c:v>2,207.00</c:v>
                </c:pt>
                <c:pt idx="2211">
                  <c:v>2,208.00</c:v>
                </c:pt>
                <c:pt idx="2212">
                  <c:v>2,208.99</c:v>
                </c:pt>
                <c:pt idx="2213">
                  <c:v>2,210.00</c:v>
                </c:pt>
                <c:pt idx="2214">
                  <c:v>2,211.00</c:v>
                </c:pt>
                <c:pt idx="2215">
                  <c:v>2,211.99</c:v>
                </c:pt>
                <c:pt idx="2216">
                  <c:v>2,212.99</c:v>
                </c:pt>
                <c:pt idx="2217">
                  <c:v>2,214.00</c:v>
                </c:pt>
                <c:pt idx="2218">
                  <c:v>2,215.00</c:v>
                </c:pt>
                <c:pt idx="2219">
                  <c:v>2,215.99</c:v>
                </c:pt>
                <c:pt idx="2220">
                  <c:v>2,217.00</c:v>
                </c:pt>
                <c:pt idx="2221">
                  <c:v>2,218.00</c:v>
                </c:pt>
                <c:pt idx="2222">
                  <c:v>2,219.00</c:v>
                </c:pt>
                <c:pt idx="2223">
                  <c:v>2,219.99</c:v>
                </c:pt>
                <c:pt idx="2224">
                  <c:v>2,221.00</c:v>
                </c:pt>
                <c:pt idx="2225">
                  <c:v>2,222.00</c:v>
                </c:pt>
                <c:pt idx="2226">
                  <c:v>2,222.99</c:v>
                </c:pt>
                <c:pt idx="2227">
                  <c:v>2,224.00</c:v>
                </c:pt>
                <c:pt idx="2228">
                  <c:v>2,225.00</c:v>
                </c:pt>
                <c:pt idx="2229">
                  <c:v>2,226.00</c:v>
                </c:pt>
                <c:pt idx="2230">
                  <c:v>2,226.99</c:v>
                </c:pt>
                <c:pt idx="2231">
                  <c:v>2,228.00</c:v>
                </c:pt>
                <c:pt idx="2232">
                  <c:v>2,229.00</c:v>
                </c:pt>
                <c:pt idx="2233">
                  <c:v>2,230.00</c:v>
                </c:pt>
                <c:pt idx="2234">
                  <c:v>2,230.99</c:v>
                </c:pt>
                <c:pt idx="2235">
                  <c:v>2,232.00</c:v>
                </c:pt>
                <c:pt idx="2236">
                  <c:v>2,233.00</c:v>
                </c:pt>
                <c:pt idx="2237">
                  <c:v>2,233.99</c:v>
                </c:pt>
                <c:pt idx="2238">
                  <c:v>2,235.00</c:v>
                </c:pt>
                <c:pt idx="2239">
                  <c:v>2,236.00</c:v>
                </c:pt>
                <c:pt idx="2240">
                  <c:v>2,237.00</c:v>
                </c:pt>
                <c:pt idx="2241">
                  <c:v>2,237.99</c:v>
                </c:pt>
                <c:pt idx="2242">
                  <c:v>2,239.00</c:v>
                </c:pt>
                <c:pt idx="2243">
                  <c:v>2,240.00</c:v>
                </c:pt>
                <c:pt idx="2244">
                  <c:v>2,240.99</c:v>
                </c:pt>
                <c:pt idx="2245">
                  <c:v>2,241.99</c:v>
                </c:pt>
                <c:pt idx="2246">
                  <c:v>2,243.00</c:v>
                </c:pt>
                <c:pt idx="2247">
                  <c:v>2,244.00</c:v>
                </c:pt>
                <c:pt idx="2248">
                  <c:v>2,244.99</c:v>
                </c:pt>
                <c:pt idx="2249">
                  <c:v>2,246.00</c:v>
                </c:pt>
                <c:pt idx="2250">
                  <c:v>2,247.00</c:v>
                </c:pt>
                <c:pt idx="2251">
                  <c:v>2,248.00</c:v>
                </c:pt>
                <c:pt idx="2252">
                  <c:v>2,248.99</c:v>
                </c:pt>
                <c:pt idx="2253">
                  <c:v>2,250.00</c:v>
                </c:pt>
                <c:pt idx="2254">
                  <c:v>2,251.00</c:v>
                </c:pt>
                <c:pt idx="2255">
                  <c:v>2,252.00</c:v>
                </c:pt>
                <c:pt idx="2256">
                  <c:v>2,252.99</c:v>
                </c:pt>
                <c:pt idx="2257">
                  <c:v>2,253.99</c:v>
                </c:pt>
                <c:pt idx="2258">
                  <c:v>2,255.00</c:v>
                </c:pt>
                <c:pt idx="2259">
                  <c:v>2,256.00</c:v>
                </c:pt>
                <c:pt idx="2260">
                  <c:v>2,256.99</c:v>
                </c:pt>
                <c:pt idx="2261">
                  <c:v>2,257.99</c:v>
                </c:pt>
                <c:pt idx="2262">
                  <c:v>2,259.00</c:v>
                </c:pt>
                <c:pt idx="2263">
                  <c:v>2,260.00</c:v>
                </c:pt>
                <c:pt idx="2264">
                  <c:v>2,260.99</c:v>
                </c:pt>
                <c:pt idx="2265">
                  <c:v>2,262.00</c:v>
                </c:pt>
                <c:pt idx="2266">
                  <c:v>2,263.00</c:v>
                </c:pt>
                <c:pt idx="2267">
                  <c:v>2,264.00</c:v>
                </c:pt>
                <c:pt idx="2268">
                  <c:v>2,264.99</c:v>
                </c:pt>
                <c:pt idx="2269">
                  <c:v>2,266.00</c:v>
                </c:pt>
                <c:pt idx="2270">
                  <c:v>2,267.00</c:v>
                </c:pt>
                <c:pt idx="2271">
                  <c:v>2,268.00</c:v>
                </c:pt>
                <c:pt idx="2272">
                  <c:v>2,268.99</c:v>
                </c:pt>
                <c:pt idx="2273">
                  <c:v>2,270.00</c:v>
                </c:pt>
                <c:pt idx="2274">
                  <c:v>2,271.00</c:v>
                </c:pt>
                <c:pt idx="2275">
                  <c:v>2,271.99</c:v>
                </c:pt>
                <c:pt idx="2276">
                  <c:v>2,272.99</c:v>
                </c:pt>
                <c:pt idx="2277">
                  <c:v>2,274.00</c:v>
                </c:pt>
                <c:pt idx="2278">
                  <c:v>2,275.00</c:v>
                </c:pt>
                <c:pt idx="2279">
                  <c:v>2,275.99</c:v>
                </c:pt>
                <c:pt idx="2280">
                  <c:v>2,276.99</c:v>
                </c:pt>
                <c:pt idx="2281">
                  <c:v>2,278.00</c:v>
                </c:pt>
                <c:pt idx="2282">
                  <c:v>2,279.00</c:v>
                </c:pt>
                <c:pt idx="2283">
                  <c:v>2,280.00</c:v>
                </c:pt>
                <c:pt idx="2284">
                  <c:v>2,280.99</c:v>
                </c:pt>
                <c:pt idx="2285">
                  <c:v>2,282.00</c:v>
                </c:pt>
                <c:pt idx="2286">
                  <c:v>2,283.00</c:v>
                </c:pt>
                <c:pt idx="2287">
                  <c:v>2,283.99</c:v>
                </c:pt>
                <c:pt idx="2288">
                  <c:v>2,284.99</c:v>
                </c:pt>
                <c:pt idx="2289">
                  <c:v>2,286.00</c:v>
                </c:pt>
                <c:pt idx="2290">
                  <c:v>2,287.00</c:v>
                </c:pt>
                <c:pt idx="2291">
                  <c:v>2,287.99</c:v>
                </c:pt>
                <c:pt idx="2292">
                  <c:v>2,288.99</c:v>
                </c:pt>
                <c:pt idx="2293">
                  <c:v>2,290.00</c:v>
                </c:pt>
                <c:pt idx="2294">
                  <c:v>2,291.00</c:v>
                </c:pt>
                <c:pt idx="2295">
                  <c:v>2,291.99</c:v>
                </c:pt>
                <c:pt idx="2296">
                  <c:v>2,292.99</c:v>
                </c:pt>
                <c:pt idx="2297">
                  <c:v>2,294.00</c:v>
                </c:pt>
                <c:pt idx="2298">
                  <c:v>2,295.00</c:v>
                </c:pt>
                <c:pt idx="2299">
                  <c:v>2,295.99</c:v>
                </c:pt>
                <c:pt idx="2300">
                  <c:v>2,296.99</c:v>
                </c:pt>
                <c:pt idx="2301">
                  <c:v>2,298.00</c:v>
                </c:pt>
                <c:pt idx="2302">
                  <c:v>2,299.00</c:v>
                </c:pt>
                <c:pt idx="2303">
                  <c:v>2,299.99</c:v>
                </c:pt>
                <c:pt idx="2304">
                  <c:v>2,300.99</c:v>
                </c:pt>
                <c:pt idx="2305">
                  <c:v>2,302.00</c:v>
                </c:pt>
                <c:pt idx="2306">
                  <c:v>2,303.00</c:v>
                </c:pt>
                <c:pt idx="2307">
                  <c:v>2,303.99</c:v>
                </c:pt>
                <c:pt idx="2308">
                  <c:v>2,305.00</c:v>
                </c:pt>
                <c:pt idx="2309">
                  <c:v>2,306.00</c:v>
                </c:pt>
                <c:pt idx="2310">
                  <c:v>2,307.00</c:v>
                </c:pt>
                <c:pt idx="2311">
                  <c:v>2,307.99</c:v>
                </c:pt>
                <c:pt idx="2312">
                  <c:v>2,309.00</c:v>
                </c:pt>
                <c:pt idx="2313">
                  <c:v>2,310.00</c:v>
                </c:pt>
                <c:pt idx="2314">
                  <c:v>2,311.00</c:v>
                </c:pt>
                <c:pt idx="2315">
                  <c:v>2,311.99</c:v>
                </c:pt>
                <c:pt idx="2316">
                  <c:v>2,313.00</c:v>
                </c:pt>
                <c:pt idx="2317">
                  <c:v>2,314.00</c:v>
                </c:pt>
                <c:pt idx="2318">
                  <c:v>2,315.00</c:v>
                </c:pt>
                <c:pt idx="2319">
                  <c:v>2,315.99</c:v>
                </c:pt>
                <c:pt idx="2320">
                  <c:v>2,317.00</c:v>
                </c:pt>
                <c:pt idx="2321">
                  <c:v>2,318.00</c:v>
                </c:pt>
                <c:pt idx="2322">
                  <c:v>2,319.00</c:v>
                </c:pt>
                <c:pt idx="2323">
                  <c:v>2,319.99</c:v>
                </c:pt>
                <c:pt idx="2324">
                  <c:v>2,321.00</c:v>
                </c:pt>
                <c:pt idx="2325">
                  <c:v>2,322.00</c:v>
                </c:pt>
                <c:pt idx="2326">
                  <c:v>2,323.00</c:v>
                </c:pt>
                <c:pt idx="2327">
                  <c:v>2,323.99</c:v>
                </c:pt>
                <c:pt idx="2328">
                  <c:v>2,325.00</c:v>
                </c:pt>
                <c:pt idx="2329">
                  <c:v>2,326.00</c:v>
                </c:pt>
                <c:pt idx="2330">
                  <c:v>2,327.00</c:v>
                </c:pt>
                <c:pt idx="2331">
                  <c:v>2,327.99</c:v>
                </c:pt>
                <c:pt idx="2332">
                  <c:v>2,329.00</c:v>
                </c:pt>
                <c:pt idx="2333">
                  <c:v>2,330.00</c:v>
                </c:pt>
                <c:pt idx="2334">
                  <c:v>2,331.00</c:v>
                </c:pt>
                <c:pt idx="2335">
                  <c:v>2,331.99</c:v>
                </c:pt>
                <c:pt idx="2336">
                  <c:v>2,333.00</c:v>
                </c:pt>
                <c:pt idx="2337">
                  <c:v>2,334.00</c:v>
                </c:pt>
                <c:pt idx="2338">
                  <c:v>2,335.00</c:v>
                </c:pt>
                <c:pt idx="2339">
                  <c:v>2,335.99</c:v>
                </c:pt>
                <c:pt idx="2340">
                  <c:v>2,337.00</c:v>
                </c:pt>
                <c:pt idx="2341">
                  <c:v>2,338.00</c:v>
                </c:pt>
                <c:pt idx="2342">
                  <c:v>2,339.00</c:v>
                </c:pt>
                <c:pt idx="2343">
                  <c:v>2,339.99</c:v>
                </c:pt>
                <c:pt idx="2344">
                  <c:v>2,341.00</c:v>
                </c:pt>
                <c:pt idx="2345">
                  <c:v>2,342.00</c:v>
                </c:pt>
                <c:pt idx="2346">
                  <c:v>2,343.00</c:v>
                </c:pt>
                <c:pt idx="2347">
                  <c:v>2,343.99</c:v>
                </c:pt>
                <c:pt idx="2348">
                  <c:v>2,345.00</c:v>
                </c:pt>
                <c:pt idx="2349">
                  <c:v>2,346.00</c:v>
                </c:pt>
                <c:pt idx="2350">
                  <c:v>2,346.99</c:v>
                </c:pt>
                <c:pt idx="2351">
                  <c:v>2,347.99</c:v>
                </c:pt>
                <c:pt idx="2352">
                  <c:v>2,349.00</c:v>
                </c:pt>
                <c:pt idx="2353">
                  <c:v>2,350.00</c:v>
                </c:pt>
                <c:pt idx="2354">
                  <c:v>2,350.99</c:v>
                </c:pt>
                <c:pt idx="2355">
                  <c:v>2,351.99</c:v>
                </c:pt>
                <c:pt idx="2356">
                  <c:v>2,353.00</c:v>
                </c:pt>
                <c:pt idx="2357">
                  <c:v>2,354.00</c:v>
                </c:pt>
                <c:pt idx="2358">
                  <c:v>2,354.99</c:v>
                </c:pt>
                <c:pt idx="2359">
                  <c:v>2,356.00</c:v>
                </c:pt>
                <c:pt idx="2360">
                  <c:v>2,357.00</c:v>
                </c:pt>
                <c:pt idx="2361">
                  <c:v>2,358.00</c:v>
                </c:pt>
                <c:pt idx="2362">
                  <c:v>2,358.99</c:v>
                </c:pt>
                <c:pt idx="2363">
                  <c:v>2,360.00</c:v>
                </c:pt>
                <c:pt idx="2364">
                  <c:v>2,361.00</c:v>
                </c:pt>
                <c:pt idx="2365">
                  <c:v>2,361.99</c:v>
                </c:pt>
                <c:pt idx="2366">
                  <c:v>2,362.99</c:v>
                </c:pt>
                <c:pt idx="2367">
                  <c:v>2,364.00</c:v>
                </c:pt>
                <c:pt idx="2368">
                  <c:v>2,365.00</c:v>
                </c:pt>
                <c:pt idx="2369">
                  <c:v>2,365.99</c:v>
                </c:pt>
                <c:pt idx="2370">
                  <c:v>2,366.99</c:v>
                </c:pt>
                <c:pt idx="2371">
                  <c:v>2,368.00</c:v>
                </c:pt>
                <c:pt idx="2372">
                  <c:v>2,369.00</c:v>
                </c:pt>
                <c:pt idx="2373">
                  <c:v>2,370.00</c:v>
                </c:pt>
                <c:pt idx="2374">
                  <c:v>2,370.99</c:v>
                </c:pt>
                <c:pt idx="2375">
                  <c:v>2,372.00</c:v>
                </c:pt>
                <c:pt idx="2376">
                  <c:v>2,373.00</c:v>
                </c:pt>
                <c:pt idx="2377">
                  <c:v>2,374.00</c:v>
                </c:pt>
                <c:pt idx="2378">
                  <c:v>2,374.99</c:v>
                </c:pt>
                <c:pt idx="2379">
                  <c:v>2,376.00</c:v>
                </c:pt>
                <c:pt idx="2380">
                  <c:v>2,377.00</c:v>
                </c:pt>
                <c:pt idx="2381">
                  <c:v>2,378.00</c:v>
                </c:pt>
                <c:pt idx="2382">
                  <c:v>2,378.99</c:v>
                </c:pt>
                <c:pt idx="2383">
                  <c:v>2,380.00</c:v>
                </c:pt>
                <c:pt idx="2384">
                  <c:v>2,381.00</c:v>
                </c:pt>
                <c:pt idx="2385">
                  <c:v>2,381.99</c:v>
                </c:pt>
                <c:pt idx="2386">
                  <c:v>2,383.00</c:v>
                </c:pt>
                <c:pt idx="2387">
                  <c:v>2,384.00</c:v>
                </c:pt>
                <c:pt idx="2388">
                  <c:v>2,385.00</c:v>
                </c:pt>
                <c:pt idx="2389">
                  <c:v>2,385.99</c:v>
                </c:pt>
                <c:pt idx="2390">
                  <c:v>2,387.00</c:v>
                </c:pt>
                <c:pt idx="2391">
                  <c:v>2,388.00</c:v>
                </c:pt>
                <c:pt idx="2392">
                  <c:v>2,389.00</c:v>
                </c:pt>
                <c:pt idx="2393">
                  <c:v>2,389.99</c:v>
                </c:pt>
                <c:pt idx="2394">
                  <c:v>2,391.00</c:v>
                </c:pt>
                <c:pt idx="2395">
                  <c:v>2,392.00</c:v>
                </c:pt>
                <c:pt idx="2396">
                  <c:v>2,393.00</c:v>
                </c:pt>
                <c:pt idx="2397">
                  <c:v>2,393.99</c:v>
                </c:pt>
                <c:pt idx="2398">
                  <c:v>2,395.00</c:v>
                </c:pt>
                <c:pt idx="2399">
                  <c:v>2,396.00</c:v>
                </c:pt>
                <c:pt idx="2400">
                  <c:v>2,397.00</c:v>
                </c:pt>
                <c:pt idx="2401">
                  <c:v>2,397.99</c:v>
                </c:pt>
                <c:pt idx="2402">
                  <c:v>2,399.00</c:v>
                </c:pt>
                <c:pt idx="2403">
                  <c:v>2,400.00</c:v>
                </c:pt>
                <c:pt idx="2404">
                  <c:v>2,400.99</c:v>
                </c:pt>
                <c:pt idx="2405">
                  <c:v>2,401.99</c:v>
                </c:pt>
                <c:pt idx="2406">
                  <c:v>2,403.00</c:v>
                </c:pt>
                <c:pt idx="2407">
                  <c:v>2,404.00</c:v>
                </c:pt>
                <c:pt idx="2408">
                  <c:v>2,404.99</c:v>
                </c:pt>
                <c:pt idx="2409">
                  <c:v>2,405.99</c:v>
                </c:pt>
                <c:pt idx="2410">
                  <c:v>2,407.00</c:v>
                </c:pt>
                <c:pt idx="2411">
                  <c:v>2,408.00</c:v>
                </c:pt>
                <c:pt idx="2412">
                  <c:v>2,408.99</c:v>
                </c:pt>
                <c:pt idx="2413">
                  <c:v>2,410.00</c:v>
                </c:pt>
                <c:pt idx="2414">
                  <c:v>2,411.00</c:v>
                </c:pt>
                <c:pt idx="2415">
                  <c:v>2,412.00</c:v>
                </c:pt>
                <c:pt idx="2416">
                  <c:v>2,412.99</c:v>
                </c:pt>
                <c:pt idx="2417">
                  <c:v>2,414.00</c:v>
                </c:pt>
                <c:pt idx="2418">
                  <c:v>2,415.00</c:v>
                </c:pt>
                <c:pt idx="2419">
                  <c:v>2,416.00</c:v>
                </c:pt>
                <c:pt idx="2420">
                  <c:v>2,416.99</c:v>
                </c:pt>
                <c:pt idx="2421">
                  <c:v>2,418.00</c:v>
                </c:pt>
                <c:pt idx="2422">
                  <c:v>2,419.00</c:v>
                </c:pt>
                <c:pt idx="2423">
                  <c:v>2,419.99</c:v>
                </c:pt>
                <c:pt idx="2424">
                  <c:v>2,420.99</c:v>
                </c:pt>
                <c:pt idx="2425">
                  <c:v>2,422.00</c:v>
                </c:pt>
                <c:pt idx="2426">
                  <c:v>2,423.00</c:v>
                </c:pt>
                <c:pt idx="2427">
                  <c:v>2,423.99</c:v>
                </c:pt>
                <c:pt idx="2428">
                  <c:v>2,425.00</c:v>
                </c:pt>
                <c:pt idx="2429">
                  <c:v>2,426.00</c:v>
                </c:pt>
                <c:pt idx="2430">
                  <c:v>2,427.00</c:v>
                </c:pt>
                <c:pt idx="2431">
                  <c:v>2,427.99</c:v>
                </c:pt>
                <c:pt idx="2432">
                  <c:v>2,429.00</c:v>
                </c:pt>
                <c:pt idx="2433">
                  <c:v>2,430.00</c:v>
                </c:pt>
                <c:pt idx="2434">
                  <c:v>2,430.99</c:v>
                </c:pt>
                <c:pt idx="2435">
                  <c:v>2,431.99</c:v>
                </c:pt>
                <c:pt idx="2436">
                  <c:v>2,433.00</c:v>
                </c:pt>
                <c:pt idx="2437">
                  <c:v>2,434.00</c:v>
                </c:pt>
                <c:pt idx="2438">
                  <c:v>2,434.99</c:v>
                </c:pt>
                <c:pt idx="2439">
                  <c:v>2,436.00</c:v>
                </c:pt>
                <c:pt idx="2440">
                  <c:v>2,437.00</c:v>
                </c:pt>
                <c:pt idx="2441">
                  <c:v>2,438.00</c:v>
                </c:pt>
                <c:pt idx="2442">
                  <c:v>2,438.99</c:v>
                </c:pt>
                <c:pt idx="2443">
                  <c:v>2,440.00</c:v>
                </c:pt>
                <c:pt idx="2444">
                  <c:v>2,441.00</c:v>
                </c:pt>
                <c:pt idx="2445">
                  <c:v>2,441.99</c:v>
                </c:pt>
                <c:pt idx="2446">
                  <c:v>2,443.00</c:v>
                </c:pt>
                <c:pt idx="2447">
                  <c:v>2,444.00</c:v>
                </c:pt>
                <c:pt idx="2448">
                  <c:v>2,445.00</c:v>
                </c:pt>
                <c:pt idx="2449">
                  <c:v>2,445.99</c:v>
                </c:pt>
                <c:pt idx="2450">
                  <c:v>2,447.00</c:v>
                </c:pt>
                <c:pt idx="2451">
                  <c:v>2,448.00</c:v>
                </c:pt>
                <c:pt idx="2452">
                  <c:v>2,448.99</c:v>
                </c:pt>
                <c:pt idx="2453">
                  <c:v>2,449.99</c:v>
                </c:pt>
                <c:pt idx="2454">
                  <c:v>2,451.00</c:v>
                </c:pt>
                <c:pt idx="2455">
                  <c:v>2,452.00</c:v>
                </c:pt>
                <c:pt idx="2456">
                  <c:v>2,452.99</c:v>
                </c:pt>
                <c:pt idx="2457">
                  <c:v>2,454.00</c:v>
                </c:pt>
                <c:pt idx="2458">
                  <c:v>2,455.00</c:v>
                </c:pt>
                <c:pt idx="2459">
                  <c:v>2,456.00</c:v>
                </c:pt>
                <c:pt idx="2460">
                  <c:v>2,456.99</c:v>
                </c:pt>
                <c:pt idx="2461">
                  <c:v>2,458.00</c:v>
                </c:pt>
                <c:pt idx="2462">
                  <c:v>2,459.00</c:v>
                </c:pt>
                <c:pt idx="2463">
                  <c:v>2,459.99</c:v>
                </c:pt>
                <c:pt idx="2464">
                  <c:v>2,460.99</c:v>
                </c:pt>
                <c:pt idx="2465">
                  <c:v>2,462.00</c:v>
                </c:pt>
                <c:pt idx="2466">
                  <c:v>2,463.00</c:v>
                </c:pt>
                <c:pt idx="2467">
                  <c:v>2,463.99</c:v>
                </c:pt>
                <c:pt idx="2468">
                  <c:v>2,465.00</c:v>
                </c:pt>
                <c:pt idx="2469">
                  <c:v>2,466.00</c:v>
                </c:pt>
                <c:pt idx="2470">
                  <c:v>2,467.00</c:v>
                </c:pt>
                <c:pt idx="2471">
                  <c:v>2,467.99</c:v>
                </c:pt>
                <c:pt idx="2472">
                  <c:v>2,469.00</c:v>
                </c:pt>
                <c:pt idx="2473">
                  <c:v>2,470.00</c:v>
                </c:pt>
                <c:pt idx="2474">
                  <c:v>2,470.99</c:v>
                </c:pt>
                <c:pt idx="2475">
                  <c:v>2,471.99</c:v>
                </c:pt>
                <c:pt idx="2476">
                  <c:v>2,473.00</c:v>
                </c:pt>
                <c:pt idx="2477">
                  <c:v>2,474.00</c:v>
                </c:pt>
                <c:pt idx="2478">
                  <c:v>2,475.00</c:v>
                </c:pt>
                <c:pt idx="2479">
                  <c:v>2,475.99</c:v>
                </c:pt>
                <c:pt idx="2480">
                  <c:v>2,476.99</c:v>
                </c:pt>
                <c:pt idx="2481">
                  <c:v>2,478.00</c:v>
                </c:pt>
                <c:pt idx="2482">
                  <c:v>2,479.00</c:v>
                </c:pt>
                <c:pt idx="2483">
                  <c:v>2,479.99</c:v>
                </c:pt>
                <c:pt idx="2484">
                  <c:v>2,481.00</c:v>
                </c:pt>
                <c:pt idx="2485">
                  <c:v>2,482.00</c:v>
                </c:pt>
                <c:pt idx="2486">
                  <c:v>2,483.00</c:v>
                </c:pt>
                <c:pt idx="2487">
                  <c:v>2,483.99</c:v>
                </c:pt>
                <c:pt idx="2488">
                  <c:v>2,485.00</c:v>
                </c:pt>
                <c:pt idx="2489">
                  <c:v>2,486.00</c:v>
                </c:pt>
                <c:pt idx="2490">
                  <c:v>2,486.99</c:v>
                </c:pt>
                <c:pt idx="2491">
                  <c:v>2,487.99</c:v>
                </c:pt>
                <c:pt idx="2492">
                  <c:v>2,489.00</c:v>
                </c:pt>
                <c:pt idx="2493">
                  <c:v>2,490.00</c:v>
                </c:pt>
                <c:pt idx="2494">
                  <c:v>2,490.99</c:v>
                </c:pt>
                <c:pt idx="2495">
                  <c:v>2,492.00</c:v>
                </c:pt>
                <c:pt idx="2496">
                  <c:v>2,493.00</c:v>
                </c:pt>
                <c:pt idx="2497">
                  <c:v>2,493.99</c:v>
                </c:pt>
                <c:pt idx="2498">
                  <c:v>2,494.99</c:v>
                </c:pt>
                <c:pt idx="2499">
                  <c:v>2,496.00</c:v>
                </c:pt>
                <c:pt idx="2500">
                  <c:v>2,497.00</c:v>
                </c:pt>
                <c:pt idx="2501">
                  <c:v>2,497.99</c:v>
                </c:pt>
                <c:pt idx="2502">
                  <c:v>2,499.00</c:v>
                </c:pt>
                <c:pt idx="2503">
                  <c:v>2,500.00</c:v>
                </c:pt>
                <c:pt idx="2504">
                  <c:v>2,501.00</c:v>
                </c:pt>
                <c:pt idx="2505">
                  <c:v>2,501.99</c:v>
                </c:pt>
                <c:pt idx="2506">
                  <c:v>2,502.99</c:v>
                </c:pt>
                <c:pt idx="2507">
                  <c:v>2,504.00</c:v>
                </c:pt>
                <c:pt idx="2508">
                  <c:v>2,505.00</c:v>
                </c:pt>
                <c:pt idx="2509">
                  <c:v>2,505.99</c:v>
                </c:pt>
                <c:pt idx="2510">
                  <c:v>2,507.00</c:v>
                </c:pt>
                <c:pt idx="2511">
                  <c:v>2,508.00</c:v>
                </c:pt>
                <c:pt idx="2512">
                  <c:v>2,509.00</c:v>
                </c:pt>
                <c:pt idx="2513">
                  <c:v>2,509.99</c:v>
                </c:pt>
                <c:pt idx="2514">
                  <c:v>2,511.00</c:v>
                </c:pt>
                <c:pt idx="2515">
                  <c:v>2,512.00</c:v>
                </c:pt>
                <c:pt idx="2516">
                  <c:v>2,512.99</c:v>
                </c:pt>
                <c:pt idx="2517">
                  <c:v>2,513.99</c:v>
                </c:pt>
                <c:pt idx="2518">
                  <c:v>2,515.00</c:v>
                </c:pt>
                <c:pt idx="2519">
                  <c:v>2,516.00</c:v>
                </c:pt>
                <c:pt idx="2520">
                  <c:v>2,516.99</c:v>
                </c:pt>
                <c:pt idx="2521">
                  <c:v>2,518.00</c:v>
                </c:pt>
                <c:pt idx="2522">
                  <c:v>2,519.00</c:v>
                </c:pt>
                <c:pt idx="2523">
                  <c:v>2,520.00</c:v>
                </c:pt>
                <c:pt idx="2524">
                  <c:v>2,520.99</c:v>
                </c:pt>
                <c:pt idx="2525">
                  <c:v>2,522.00</c:v>
                </c:pt>
                <c:pt idx="2526">
                  <c:v>2,523.00</c:v>
                </c:pt>
                <c:pt idx="2527">
                  <c:v>2,524.00</c:v>
                </c:pt>
                <c:pt idx="2528">
                  <c:v>2,524.99</c:v>
                </c:pt>
                <c:pt idx="2529">
                  <c:v>2,526.00</c:v>
                </c:pt>
                <c:pt idx="2530">
                  <c:v>2,527.00</c:v>
                </c:pt>
                <c:pt idx="2531">
                  <c:v>2,528.00</c:v>
                </c:pt>
                <c:pt idx="2532">
                  <c:v>2,528.99</c:v>
                </c:pt>
                <c:pt idx="2533">
                  <c:v>2,530.00</c:v>
                </c:pt>
                <c:pt idx="2534">
                  <c:v>2,531.00</c:v>
                </c:pt>
                <c:pt idx="2535">
                  <c:v>2,531.99</c:v>
                </c:pt>
                <c:pt idx="2536">
                  <c:v>2,533.00</c:v>
                </c:pt>
                <c:pt idx="2537">
                  <c:v>2,534.00</c:v>
                </c:pt>
                <c:pt idx="2538">
                  <c:v>2,535.00</c:v>
                </c:pt>
                <c:pt idx="2539">
                  <c:v>2,535.99</c:v>
                </c:pt>
                <c:pt idx="2540">
                  <c:v>2,537.00</c:v>
                </c:pt>
                <c:pt idx="2541">
                  <c:v>2,538.00</c:v>
                </c:pt>
                <c:pt idx="2542">
                  <c:v>2,538.99</c:v>
                </c:pt>
                <c:pt idx="2543">
                  <c:v>2,539.99</c:v>
                </c:pt>
                <c:pt idx="2544">
                  <c:v>2,541.00</c:v>
                </c:pt>
                <c:pt idx="2545">
                  <c:v>2,542.00</c:v>
                </c:pt>
                <c:pt idx="2546">
                  <c:v>2,542.99</c:v>
                </c:pt>
                <c:pt idx="2547">
                  <c:v>2,544.00</c:v>
                </c:pt>
                <c:pt idx="2548">
                  <c:v>2,545.00</c:v>
                </c:pt>
                <c:pt idx="2549">
                  <c:v>2,546.00</c:v>
                </c:pt>
                <c:pt idx="2550">
                  <c:v>2,546.99</c:v>
                </c:pt>
                <c:pt idx="2551">
                  <c:v>2,548.00</c:v>
                </c:pt>
                <c:pt idx="2552">
                  <c:v>2,549.00</c:v>
                </c:pt>
                <c:pt idx="2553">
                  <c:v>2,550.00</c:v>
                </c:pt>
                <c:pt idx="2554">
                  <c:v>2,550.99</c:v>
                </c:pt>
                <c:pt idx="2555">
                  <c:v>2,552.00</c:v>
                </c:pt>
                <c:pt idx="2556">
                  <c:v>2,553.00</c:v>
                </c:pt>
                <c:pt idx="2557">
                  <c:v>2,554.00</c:v>
                </c:pt>
                <c:pt idx="2558">
                  <c:v>2,554.99</c:v>
                </c:pt>
                <c:pt idx="2559">
                  <c:v>2,556.00</c:v>
                </c:pt>
                <c:pt idx="2560">
                  <c:v>2,557.00</c:v>
                </c:pt>
                <c:pt idx="2561">
                  <c:v>2,557.99</c:v>
                </c:pt>
                <c:pt idx="2562">
                  <c:v>2,558.99</c:v>
                </c:pt>
                <c:pt idx="2563">
                  <c:v>2,560.00</c:v>
                </c:pt>
                <c:pt idx="2564">
                  <c:v>2,561.00</c:v>
                </c:pt>
                <c:pt idx="2565">
                  <c:v>2,561.99</c:v>
                </c:pt>
                <c:pt idx="2566">
                  <c:v>2,563.00</c:v>
                </c:pt>
                <c:pt idx="2567">
                  <c:v>2,564.00</c:v>
                </c:pt>
                <c:pt idx="2568">
                  <c:v>2,565.00</c:v>
                </c:pt>
                <c:pt idx="2569">
                  <c:v>2,565.99</c:v>
                </c:pt>
                <c:pt idx="2570">
                  <c:v>2,567.00</c:v>
                </c:pt>
                <c:pt idx="2571">
                  <c:v>2,568.00</c:v>
                </c:pt>
                <c:pt idx="2572">
                  <c:v>2,569.00</c:v>
                </c:pt>
                <c:pt idx="2573">
                  <c:v>2,569.99</c:v>
                </c:pt>
                <c:pt idx="2574">
                  <c:v>2,571.00</c:v>
                </c:pt>
                <c:pt idx="2575">
                  <c:v>2,572.00</c:v>
                </c:pt>
                <c:pt idx="2576">
                  <c:v>2,572.99</c:v>
                </c:pt>
                <c:pt idx="2577">
                  <c:v>2,573.99</c:v>
                </c:pt>
                <c:pt idx="2578">
                  <c:v>2,575.00</c:v>
                </c:pt>
                <c:pt idx="2579">
                  <c:v>2,576.00</c:v>
                </c:pt>
                <c:pt idx="2580">
                  <c:v>2,576.99</c:v>
                </c:pt>
                <c:pt idx="2581">
                  <c:v>2,578.00</c:v>
                </c:pt>
                <c:pt idx="2582">
                  <c:v>2,579.00</c:v>
                </c:pt>
                <c:pt idx="2583">
                  <c:v>2,580.00</c:v>
                </c:pt>
                <c:pt idx="2584">
                  <c:v>2,580.99</c:v>
                </c:pt>
                <c:pt idx="2585">
                  <c:v>2,582.00</c:v>
                </c:pt>
                <c:pt idx="2586">
                  <c:v>2,583.00</c:v>
                </c:pt>
                <c:pt idx="2587">
                  <c:v>2,583.99</c:v>
                </c:pt>
                <c:pt idx="2588">
                  <c:v>2,585.00</c:v>
                </c:pt>
                <c:pt idx="2589">
                  <c:v>2,586.00</c:v>
                </c:pt>
                <c:pt idx="2590">
                  <c:v>2,587.00</c:v>
                </c:pt>
                <c:pt idx="2591">
                  <c:v>2,587.99</c:v>
                </c:pt>
                <c:pt idx="2592">
                  <c:v>2,589.00</c:v>
                </c:pt>
                <c:pt idx="2593">
                  <c:v>2,590.00</c:v>
                </c:pt>
                <c:pt idx="2594">
                  <c:v>2,591.00</c:v>
                </c:pt>
                <c:pt idx="2595">
                  <c:v>2,591.99</c:v>
                </c:pt>
                <c:pt idx="2596">
                  <c:v>2,593.00</c:v>
                </c:pt>
                <c:pt idx="2597">
                  <c:v>2,594.00</c:v>
                </c:pt>
                <c:pt idx="2598">
                  <c:v>2,594.99</c:v>
                </c:pt>
                <c:pt idx="2599">
                  <c:v>2,596.00</c:v>
                </c:pt>
                <c:pt idx="2600">
                  <c:v>2,597.00</c:v>
                </c:pt>
                <c:pt idx="2601">
                  <c:v>2,598.00</c:v>
                </c:pt>
                <c:pt idx="2602">
                  <c:v>2,598.99</c:v>
                </c:pt>
                <c:pt idx="2603">
                  <c:v>2,600.00</c:v>
                </c:pt>
                <c:pt idx="2604">
                  <c:v>2,601.00</c:v>
                </c:pt>
                <c:pt idx="2605">
                  <c:v>2,602.00</c:v>
                </c:pt>
                <c:pt idx="2606">
                  <c:v>2,602.99</c:v>
                </c:pt>
                <c:pt idx="2607">
                  <c:v>2,604.00</c:v>
                </c:pt>
                <c:pt idx="2608">
                  <c:v>2,605.00</c:v>
                </c:pt>
                <c:pt idx="2609">
                  <c:v>2,606.00</c:v>
                </c:pt>
                <c:pt idx="2610">
                  <c:v>2,606.99</c:v>
                </c:pt>
                <c:pt idx="2611">
                  <c:v>2,608.00</c:v>
                </c:pt>
                <c:pt idx="2612">
                  <c:v>2,609.00</c:v>
                </c:pt>
                <c:pt idx="2613">
                  <c:v>2,609.99</c:v>
                </c:pt>
                <c:pt idx="2614">
                  <c:v>2,611.00</c:v>
                </c:pt>
                <c:pt idx="2615">
                  <c:v>2,612.00</c:v>
                </c:pt>
                <c:pt idx="2616">
                  <c:v>2,613.00</c:v>
                </c:pt>
                <c:pt idx="2617">
                  <c:v>2,613.99</c:v>
                </c:pt>
                <c:pt idx="2618">
                  <c:v>2,615.00</c:v>
                </c:pt>
                <c:pt idx="2619">
                  <c:v>2,616.00</c:v>
                </c:pt>
                <c:pt idx="2620">
                  <c:v>2,616.99</c:v>
                </c:pt>
                <c:pt idx="2621">
                  <c:v>2,617.99</c:v>
                </c:pt>
                <c:pt idx="2622">
                  <c:v>2,619.00</c:v>
                </c:pt>
                <c:pt idx="2623">
                  <c:v>2,620.00</c:v>
                </c:pt>
                <c:pt idx="2624">
                  <c:v>2,620.99</c:v>
                </c:pt>
                <c:pt idx="2625">
                  <c:v>2,622.00</c:v>
                </c:pt>
                <c:pt idx="2626">
                  <c:v>2,623.00</c:v>
                </c:pt>
                <c:pt idx="2627">
                  <c:v>2,624.00</c:v>
                </c:pt>
                <c:pt idx="2628">
                  <c:v>2,624.99</c:v>
                </c:pt>
                <c:pt idx="2629">
                  <c:v>2,626.00</c:v>
                </c:pt>
                <c:pt idx="2630">
                  <c:v>2,627.00</c:v>
                </c:pt>
                <c:pt idx="2631">
                  <c:v>2,627.99</c:v>
                </c:pt>
                <c:pt idx="2632">
                  <c:v>2,629.00</c:v>
                </c:pt>
                <c:pt idx="2633">
                  <c:v>2,630.00</c:v>
                </c:pt>
                <c:pt idx="2634">
                  <c:v>2,631.00</c:v>
                </c:pt>
                <c:pt idx="2635">
                  <c:v>2,631.99</c:v>
                </c:pt>
                <c:pt idx="2636">
                  <c:v>2,633.00</c:v>
                </c:pt>
                <c:pt idx="2637">
                  <c:v>2,634.00</c:v>
                </c:pt>
                <c:pt idx="2638">
                  <c:v>2,635.00</c:v>
                </c:pt>
                <c:pt idx="2639">
                  <c:v>2,635.99</c:v>
                </c:pt>
                <c:pt idx="2640">
                  <c:v>2,637.00</c:v>
                </c:pt>
                <c:pt idx="2641">
                  <c:v>2,638.00</c:v>
                </c:pt>
                <c:pt idx="2642">
                  <c:v>2,638.99</c:v>
                </c:pt>
                <c:pt idx="2643">
                  <c:v>2,640.00</c:v>
                </c:pt>
                <c:pt idx="2644">
                  <c:v>2,641.00</c:v>
                </c:pt>
                <c:pt idx="2645">
                  <c:v>2,642.00</c:v>
                </c:pt>
                <c:pt idx="2646">
                  <c:v>2,642.99</c:v>
                </c:pt>
                <c:pt idx="2647">
                  <c:v>2,644.00</c:v>
                </c:pt>
                <c:pt idx="2648">
                  <c:v>2,645.00</c:v>
                </c:pt>
                <c:pt idx="2649">
                  <c:v>2,645.99</c:v>
                </c:pt>
                <c:pt idx="2650">
                  <c:v>2,646.99</c:v>
                </c:pt>
                <c:pt idx="2651">
                  <c:v>2,648.00</c:v>
                </c:pt>
                <c:pt idx="2652">
                  <c:v>2,649.00</c:v>
                </c:pt>
                <c:pt idx="2653">
                  <c:v>2,649.99</c:v>
                </c:pt>
                <c:pt idx="2654">
                  <c:v>2,651.00</c:v>
                </c:pt>
                <c:pt idx="2655">
                  <c:v>2,652.00</c:v>
                </c:pt>
                <c:pt idx="2656">
                  <c:v>2,653.00</c:v>
                </c:pt>
                <c:pt idx="2657">
                  <c:v>2,653.99</c:v>
                </c:pt>
                <c:pt idx="2658">
                  <c:v>2,655.00</c:v>
                </c:pt>
                <c:pt idx="2659">
                  <c:v>2,656.00</c:v>
                </c:pt>
                <c:pt idx="2660">
                  <c:v>2,656.99</c:v>
                </c:pt>
                <c:pt idx="2661">
                  <c:v>2,657.99</c:v>
                </c:pt>
                <c:pt idx="2662">
                  <c:v>2,659.00</c:v>
                </c:pt>
                <c:pt idx="2663">
                  <c:v>2,660.00</c:v>
                </c:pt>
                <c:pt idx="2664">
                  <c:v>2,660.99</c:v>
                </c:pt>
                <c:pt idx="2665">
                  <c:v>2,662.00</c:v>
                </c:pt>
              </c:strCache>
            </c:strRef>
          </c:xVal>
          <c:yVal>
            <c:numRef>
              <c:f>'9-27-2022 9-24-04 AM'!$C$2:$C$2667</c:f>
              <c:numCache>
                <c:formatCode>General</c:formatCode>
                <c:ptCount val="2666"/>
                <c:pt idx="0">
                  <c:v>71.342348000000001</c:v>
                </c:pt>
                <c:pt idx="1">
                  <c:v>71.340692000000004</c:v>
                </c:pt>
                <c:pt idx="2">
                  <c:v>71.337596000000005</c:v>
                </c:pt>
                <c:pt idx="3">
                  <c:v>71.333078</c:v>
                </c:pt>
                <c:pt idx="4">
                  <c:v>71.330342000000002</c:v>
                </c:pt>
                <c:pt idx="5">
                  <c:v>71.341735999999997</c:v>
                </c:pt>
                <c:pt idx="6">
                  <c:v>71.324798000000001</c:v>
                </c:pt>
                <c:pt idx="7">
                  <c:v>71.330342000000002</c:v>
                </c:pt>
                <c:pt idx="8">
                  <c:v>71.328074000000001</c:v>
                </c:pt>
                <c:pt idx="9">
                  <c:v>71.330612000000002</c:v>
                </c:pt>
                <c:pt idx="10">
                  <c:v>71.334788000000003</c:v>
                </c:pt>
                <c:pt idx="11">
                  <c:v>71.331925999999996</c:v>
                </c:pt>
                <c:pt idx="12">
                  <c:v>71.337487999999993</c:v>
                </c:pt>
                <c:pt idx="13">
                  <c:v>71.337217999999993</c:v>
                </c:pt>
                <c:pt idx="14">
                  <c:v>71.317526000000001</c:v>
                </c:pt>
                <c:pt idx="15">
                  <c:v>71.332195999999996</c:v>
                </c:pt>
                <c:pt idx="16">
                  <c:v>71.344958000000005</c:v>
                </c:pt>
                <c:pt idx="17">
                  <c:v>71.338172</c:v>
                </c:pt>
                <c:pt idx="18">
                  <c:v>71.338549999999998</c:v>
                </c:pt>
                <c:pt idx="19">
                  <c:v>71.327929999999995</c:v>
                </c:pt>
                <c:pt idx="20">
                  <c:v>71.326813999999999</c:v>
                </c:pt>
                <c:pt idx="21">
                  <c:v>71.325355999999999</c:v>
                </c:pt>
                <c:pt idx="22">
                  <c:v>71.340205999999995</c:v>
                </c:pt>
                <c:pt idx="23">
                  <c:v>71.327444</c:v>
                </c:pt>
                <c:pt idx="24">
                  <c:v>71.340097999999998</c:v>
                </c:pt>
                <c:pt idx="25">
                  <c:v>71.332952000000006</c:v>
                </c:pt>
                <c:pt idx="26">
                  <c:v>71.331044000000006</c:v>
                </c:pt>
                <c:pt idx="27">
                  <c:v>71.343878000000004</c:v>
                </c:pt>
                <c:pt idx="28">
                  <c:v>71.341340000000002</c:v>
                </c:pt>
                <c:pt idx="29">
                  <c:v>71.329586000000006</c:v>
                </c:pt>
                <c:pt idx="30">
                  <c:v>71.317148000000003</c:v>
                </c:pt>
                <c:pt idx="31">
                  <c:v>71.325643999999997</c:v>
                </c:pt>
                <c:pt idx="32">
                  <c:v>71.334896000000001</c:v>
                </c:pt>
                <c:pt idx="33">
                  <c:v>71.3309</c:v>
                </c:pt>
                <c:pt idx="34">
                  <c:v>71.334301999999994</c:v>
                </c:pt>
                <c:pt idx="35">
                  <c:v>71.338874000000004</c:v>
                </c:pt>
                <c:pt idx="36">
                  <c:v>71.337847999999994</c:v>
                </c:pt>
                <c:pt idx="37">
                  <c:v>71.344003999999998</c:v>
                </c:pt>
                <c:pt idx="38">
                  <c:v>71.339864000000006</c:v>
                </c:pt>
                <c:pt idx="39">
                  <c:v>71.362471999999997</c:v>
                </c:pt>
                <c:pt idx="40">
                  <c:v>71.366917999999998</c:v>
                </c:pt>
                <c:pt idx="41">
                  <c:v>71.363084000000001</c:v>
                </c:pt>
                <c:pt idx="42">
                  <c:v>71.369185999999999</c:v>
                </c:pt>
                <c:pt idx="43">
                  <c:v>71.371544</c:v>
                </c:pt>
                <c:pt idx="44">
                  <c:v>71.368772000000007</c:v>
                </c:pt>
                <c:pt idx="45">
                  <c:v>71.372138000000007</c:v>
                </c:pt>
                <c:pt idx="46">
                  <c:v>71.381479999999996</c:v>
                </c:pt>
                <c:pt idx="47">
                  <c:v>71.391416000000007</c:v>
                </c:pt>
                <c:pt idx="48">
                  <c:v>71.407957999999994</c:v>
                </c:pt>
                <c:pt idx="49">
                  <c:v>71.423203999999998</c:v>
                </c:pt>
                <c:pt idx="50">
                  <c:v>71.41919</c:v>
                </c:pt>
                <c:pt idx="51">
                  <c:v>71.425526000000005</c:v>
                </c:pt>
                <c:pt idx="52">
                  <c:v>71.435534000000004</c:v>
                </c:pt>
                <c:pt idx="53">
                  <c:v>71.447378</c:v>
                </c:pt>
                <c:pt idx="54">
                  <c:v>71.438792000000007</c:v>
                </c:pt>
                <c:pt idx="55">
                  <c:v>71.464063999999993</c:v>
                </c:pt>
                <c:pt idx="56">
                  <c:v>71.491783999999996</c:v>
                </c:pt>
                <c:pt idx="57">
                  <c:v>71.500405999999998</c:v>
                </c:pt>
                <c:pt idx="58">
                  <c:v>71.510035999999999</c:v>
                </c:pt>
                <c:pt idx="59">
                  <c:v>71.519233999999997</c:v>
                </c:pt>
                <c:pt idx="60">
                  <c:v>71.531366000000006</c:v>
                </c:pt>
                <c:pt idx="61">
                  <c:v>71.541139999999999</c:v>
                </c:pt>
                <c:pt idx="62">
                  <c:v>71.556134</c:v>
                </c:pt>
                <c:pt idx="63">
                  <c:v>71.567689999999999</c:v>
                </c:pt>
                <c:pt idx="64">
                  <c:v>71.585402000000002</c:v>
                </c:pt>
                <c:pt idx="65">
                  <c:v>71.604265999999996</c:v>
                </c:pt>
                <c:pt idx="66">
                  <c:v>71.636467999999994</c:v>
                </c:pt>
                <c:pt idx="67">
                  <c:v>71.659111999999993</c:v>
                </c:pt>
                <c:pt idx="68">
                  <c:v>71.662676000000005</c:v>
                </c:pt>
                <c:pt idx="69">
                  <c:v>71.668075999999999</c:v>
                </c:pt>
                <c:pt idx="70">
                  <c:v>71.696156000000002</c:v>
                </c:pt>
                <c:pt idx="71">
                  <c:v>71.717215999999993</c:v>
                </c:pt>
                <c:pt idx="72">
                  <c:v>71.739841999999996</c:v>
                </c:pt>
                <c:pt idx="73">
                  <c:v>71.763458</c:v>
                </c:pt>
                <c:pt idx="74">
                  <c:v>71.784499999999994</c:v>
                </c:pt>
                <c:pt idx="75">
                  <c:v>71.794796000000005</c:v>
                </c:pt>
                <c:pt idx="76">
                  <c:v>71.835440000000006</c:v>
                </c:pt>
                <c:pt idx="77">
                  <c:v>71.866364000000004</c:v>
                </c:pt>
                <c:pt idx="78">
                  <c:v>71.879611999999995</c:v>
                </c:pt>
                <c:pt idx="79">
                  <c:v>71.895218</c:v>
                </c:pt>
                <c:pt idx="80">
                  <c:v>71.925404</c:v>
                </c:pt>
                <c:pt idx="81">
                  <c:v>71.967343999999997</c:v>
                </c:pt>
                <c:pt idx="82">
                  <c:v>71.984335999999999</c:v>
                </c:pt>
                <c:pt idx="83">
                  <c:v>72.003290000000007</c:v>
                </c:pt>
                <c:pt idx="84">
                  <c:v>72.029768000000004</c:v>
                </c:pt>
                <c:pt idx="85">
                  <c:v>72.038461999999996</c:v>
                </c:pt>
                <c:pt idx="86">
                  <c:v>72.063355999999999</c:v>
                </c:pt>
                <c:pt idx="87">
                  <c:v>72.101408000000006</c:v>
                </c:pt>
                <c:pt idx="88">
                  <c:v>72.133448000000001</c:v>
                </c:pt>
                <c:pt idx="89">
                  <c:v>72.164354000000003</c:v>
                </c:pt>
                <c:pt idx="90">
                  <c:v>72.202387999999999</c:v>
                </c:pt>
                <c:pt idx="91">
                  <c:v>72.226975999999993</c:v>
                </c:pt>
                <c:pt idx="92">
                  <c:v>72.256333999999995</c:v>
                </c:pt>
                <c:pt idx="93">
                  <c:v>72.280525999999995</c:v>
                </c:pt>
                <c:pt idx="94">
                  <c:v>72.311018000000004</c:v>
                </c:pt>
                <c:pt idx="95">
                  <c:v>72.358952000000002</c:v>
                </c:pt>
                <c:pt idx="96">
                  <c:v>72.374377999999993</c:v>
                </c:pt>
                <c:pt idx="97">
                  <c:v>72.40361</c:v>
                </c:pt>
                <c:pt idx="98">
                  <c:v>72.443479999999994</c:v>
                </c:pt>
                <c:pt idx="99">
                  <c:v>72.480109999999996</c:v>
                </c:pt>
                <c:pt idx="100">
                  <c:v>72.519638</c:v>
                </c:pt>
                <c:pt idx="101">
                  <c:v>72.545395999999997</c:v>
                </c:pt>
                <c:pt idx="102">
                  <c:v>72.596714000000006</c:v>
                </c:pt>
                <c:pt idx="103">
                  <c:v>72.619951999999998</c:v>
                </c:pt>
                <c:pt idx="104">
                  <c:v>72.653413999999998</c:v>
                </c:pt>
                <c:pt idx="105">
                  <c:v>72.702194000000006</c:v>
                </c:pt>
                <c:pt idx="106">
                  <c:v>72.734594000000001</c:v>
                </c:pt>
                <c:pt idx="107">
                  <c:v>72.766003999999995</c:v>
                </c:pt>
                <c:pt idx="108">
                  <c:v>72.796207999999993</c:v>
                </c:pt>
                <c:pt idx="109">
                  <c:v>72.823946000000007</c:v>
                </c:pt>
                <c:pt idx="110">
                  <c:v>72.864806000000002</c:v>
                </c:pt>
                <c:pt idx="111">
                  <c:v>72.917420000000007</c:v>
                </c:pt>
                <c:pt idx="112">
                  <c:v>72.960800000000006</c:v>
                </c:pt>
                <c:pt idx="113">
                  <c:v>72.987908000000004</c:v>
                </c:pt>
                <c:pt idx="114">
                  <c:v>73.016689999999997</c:v>
                </c:pt>
                <c:pt idx="115">
                  <c:v>73.070437999999996</c:v>
                </c:pt>
                <c:pt idx="116">
                  <c:v>73.098085999999995</c:v>
                </c:pt>
                <c:pt idx="117">
                  <c:v>73.140169999999998</c:v>
                </c:pt>
                <c:pt idx="118">
                  <c:v>73.190929999999994</c:v>
                </c:pt>
                <c:pt idx="119">
                  <c:v>73.232348000000002</c:v>
                </c:pt>
                <c:pt idx="120">
                  <c:v>73.268726000000001</c:v>
                </c:pt>
                <c:pt idx="121">
                  <c:v>73.301738</c:v>
                </c:pt>
                <c:pt idx="122">
                  <c:v>73.355773999999997</c:v>
                </c:pt>
                <c:pt idx="123">
                  <c:v>73.402249999999995</c:v>
                </c:pt>
                <c:pt idx="124">
                  <c:v>73.448365999999993</c:v>
                </c:pt>
                <c:pt idx="125">
                  <c:v>73.502042000000003</c:v>
                </c:pt>
                <c:pt idx="126">
                  <c:v>73.547222000000005</c:v>
                </c:pt>
                <c:pt idx="127">
                  <c:v>73.581817999999998</c:v>
                </c:pt>
                <c:pt idx="128">
                  <c:v>73.623326000000006</c:v>
                </c:pt>
                <c:pt idx="129">
                  <c:v>73.665914000000001</c:v>
                </c:pt>
                <c:pt idx="130">
                  <c:v>73.709419999999994</c:v>
                </c:pt>
                <c:pt idx="131">
                  <c:v>73.756129999999999</c:v>
                </c:pt>
                <c:pt idx="132">
                  <c:v>73.794991999999993</c:v>
                </c:pt>
                <c:pt idx="133">
                  <c:v>73.844222000000002</c:v>
                </c:pt>
                <c:pt idx="134">
                  <c:v>73.893668000000005</c:v>
                </c:pt>
                <c:pt idx="135">
                  <c:v>73.935355999999999</c:v>
                </c:pt>
                <c:pt idx="136">
                  <c:v>73.996915999999999</c:v>
                </c:pt>
                <c:pt idx="137">
                  <c:v>74.050988000000004</c:v>
                </c:pt>
                <c:pt idx="138">
                  <c:v>74.095466000000002</c:v>
                </c:pt>
                <c:pt idx="139">
                  <c:v>74.123059999999995</c:v>
                </c:pt>
                <c:pt idx="140">
                  <c:v>74.172325999999998</c:v>
                </c:pt>
                <c:pt idx="141">
                  <c:v>74.227909999999994</c:v>
                </c:pt>
                <c:pt idx="142">
                  <c:v>74.284447999999998</c:v>
                </c:pt>
                <c:pt idx="143">
                  <c:v>74.329610000000002</c:v>
                </c:pt>
                <c:pt idx="144">
                  <c:v>74.374358000000001</c:v>
                </c:pt>
                <c:pt idx="145">
                  <c:v>74.413706000000005</c:v>
                </c:pt>
                <c:pt idx="146">
                  <c:v>74.465078000000005</c:v>
                </c:pt>
                <c:pt idx="147">
                  <c:v>74.528924000000004</c:v>
                </c:pt>
                <c:pt idx="148">
                  <c:v>74.566580000000002</c:v>
                </c:pt>
                <c:pt idx="149">
                  <c:v>74.629490000000004</c:v>
                </c:pt>
                <c:pt idx="150">
                  <c:v>74.672798</c:v>
                </c:pt>
                <c:pt idx="151">
                  <c:v>74.727553999999998</c:v>
                </c:pt>
                <c:pt idx="152">
                  <c:v>74.774804000000003</c:v>
                </c:pt>
                <c:pt idx="153">
                  <c:v>74.834456000000003</c:v>
                </c:pt>
                <c:pt idx="154">
                  <c:v>74.868818000000005</c:v>
                </c:pt>
                <c:pt idx="155">
                  <c:v>74.920351999999994</c:v>
                </c:pt>
                <c:pt idx="156">
                  <c:v>74.981731999999994</c:v>
                </c:pt>
                <c:pt idx="157">
                  <c:v>75.020107999999993</c:v>
                </c:pt>
                <c:pt idx="158">
                  <c:v>75.070633999999998</c:v>
                </c:pt>
                <c:pt idx="159">
                  <c:v>75.135397999999995</c:v>
                </c:pt>
                <c:pt idx="160">
                  <c:v>75.190963999999994</c:v>
                </c:pt>
                <c:pt idx="161">
                  <c:v>75.234343999999993</c:v>
                </c:pt>
                <c:pt idx="162">
                  <c:v>75.289603999999997</c:v>
                </c:pt>
                <c:pt idx="163">
                  <c:v>75.337429999999998</c:v>
                </c:pt>
                <c:pt idx="164">
                  <c:v>75.396128000000004</c:v>
                </c:pt>
                <c:pt idx="165">
                  <c:v>75.447680000000005</c:v>
                </c:pt>
                <c:pt idx="166">
                  <c:v>75.505784000000006</c:v>
                </c:pt>
                <c:pt idx="167">
                  <c:v>75.553771999999995</c:v>
                </c:pt>
                <c:pt idx="168">
                  <c:v>75.610022000000001</c:v>
                </c:pt>
                <c:pt idx="169">
                  <c:v>75.662437999999995</c:v>
                </c:pt>
                <c:pt idx="170">
                  <c:v>75.704126000000002</c:v>
                </c:pt>
                <c:pt idx="171">
                  <c:v>75.778465999999995</c:v>
                </c:pt>
                <c:pt idx="172">
                  <c:v>75.829874000000004</c:v>
                </c:pt>
                <c:pt idx="173">
                  <c:v>75.874567999999996</c:v>
                </c:pt>
                <c:pt idx="174">
                  <c:v>75.944479999999999</c:v>
                </c:pt>
                <c:pt idx="175">
                  <c:v>76.005896000000007</c:v>
                </c:pt>
                <c:pt idx="176">
                  <c:v>76.058059999999998</c:v>
                </c:pt>
                <c:pt idx="177">
                  <c:v>76.105400000000003</c:v>
                </c:pt>
                <c:pt idx="178">
                  <c:v>76.154702</c:v>
                </c:pt>
                <c:pt idx="179">
                  <c:v>76.208017999999996</c:v>
                </c:pt>
                <c:pt idx="180">
                  <c:v>76.263530000000003</c:v>
                </c:pt>
                <c:pt idx="181">
                  <c:v>76.323127999999997</c:v>
                </c:pt>
                <c:pt idx="182">
                  <c:v>76.389116000000001</c:v>
                </c:pt>
                <c:pt idx="183">
                  <c:v>76.454419999999999</c:v>
                </c:pt>
                <c:pt idx="184">
                  <c:v>76.504441999999997</c:v>
                </c:pt>
                <c:pt idx="185">
                  <c:v>76.567226000000005</c:v>
                </c:pt>
                <c:pt idx="186">
                  <c:v>76.617896000000002</c:v>
                </c:pt>
                <c:pt idx="187">
                  <c:v>76.677205999999998</c:v>
                </c:pt>
                <c:pt idx="188">
                  <c:v>76.726436000000007</c:v>
                </c:pt>
                <c:pt idx="189">
                  <c:v>76.780850000000001</c:v>
                </c:pt>
                <c:pt idx="190">
                  <c:v>76.847179999999994</c:v>
                </c:pt>
                <c:pt idx="191">
                  <c:v>76.91207</c:v>
                </c:pt>
                <c:pt idx="192">
                  <c:v>76.959140000000005</c:v>
                </c:pt>
                <c:pt idx="193">
                  <c:v>77.024786000000006</c:v>
                </c:pt>
                <c:pt idx="194">
                  <c:v>77.075941999999998</c:v>
                </c:pt>
                <c:pt idx="195">
                  <c:v>77.135738000000003</c:v>
                </c:pt>
                <c:pt idx="196">
                  <c:v>77.193392000000003</c:v>
                </c:pt>
                <c:pt idx="197">
                  <c:v>77.251189999999994</c:v>
                </c:pt>
                <c:pt idx="198">
                  <c:v>77.308897999999999</c:v>
                </c:pt>
                <c:pt idx="199">
                  <c:v>77.358704000000003</c:v>
                </c:pt>
                <c:pt idx="200">
                  <c:v>77.432630000000003</c:v>
                </c:pt>
                <c:pt idx="201">
                  <c:v>77.468305999999998</c:v>
                </c:pt>
                <c:pt idx="202">
                  <c:v>77.534329999999997</c:v>
                </c:pt>
                <c:pt idx="203">
                  <c:v>77.58914</c:v>
                </c:pt>
                <c:pt idx="204">
                  <c:v>77.654893999999999</c:v>
                </c:pt>
                <c:pt idx="205">
                  <c:v>77.716436000000002</c:v>
                </c:pt>
                <c:pt idx="206">
                  <c:v>77.784440000000004</c:v>
                </c:pt>
                <c:pt idx="207">
                  <c:v>77.835937999999999</c:v>
                </c:pt>
                <c:pt idx="208">
                  <c:v>77.909666000000001</c:v>
                </c:pt>
                <c:pt idx="209">
                  <c:v>77.953783999999999</c:v>
                </c:pt>
                <c:pt idx="210">
                  <c:v>78.005336</c:v>
                </c:pt>
                <c:pt idx="211">
                  <c:v>78.060631999999998</c:v>
                </c:pt>
                <c:pt idx="212">
                  <c:v>78.134197999999998</c:v>
                </c:pt>
                <c:pt idx="213">
                  <c:v>78.203299999999999</c:v>
                </c:pt>
                <c:pt idx="214">
                  <c:v>78.265867999999998</c:v>
                </c:pt>
                <c:pt idx="215">
                  <c:v>78.322603999999998</c:v>
                </c:pt>
                <c:pt idx="216">
                  <c:v>78.386899999999997</c:v>
                </c:pt>
                <c:pt idx="217">
                  <c:v>78.445651999999995</c:v>
                </c:pt>
                <c:pt idx="218">
                  <c:v>78.509336000000005</c:v>
                </c:pt>
                <c:pt idx="219">
                  <c:v>78.558368000000002</c:v>
                </c:pt>
                <c:pt idx="220">
                  <c:v>78.618073999999993</c:v>
                </c:pt>
                <c:pt idx="221">
                  <c:v>78.705752000000004</c:v>
                </c:pt>
                <c:pt idx="222">
                  <c:v>78.752263999999997</c:v>
                </c:pt>
                <c:pt idx="223">
                  <c:v>78.807919999999996</c:v>
                </c:pt>
                <c:pt idx="224">
                  <c:v>78.878336000000004</c:v>
                </c:pt>
                <c:pt idx="225">
                  <c:v>78.948049999999995</c:v>
                </c:pt>
                <c:pt idx="226">
                  <c:v>78.998611999999994</c:v>
                </c:pt>
                <c:pt idx="227">
                  <c:v>79.056284000000005</c:v>
                </c:pt>
                <c:pt idx="228">
                  <c:v>79.136222000000004</c:v>
                </c:pt>
                <c:pt idx="229">
                  <c:v>79.187594000000004</c:v>
                </c:pt>
                <c:pt idx="230">
                  <c:v>79.233170000000001</c:v>
                </c:pt>
                <c:pt idx="231">
                  <c:v>79.299661999999998</c:v>
                </c:pt>
                <c:pt idx="232">
                  <c:v>79.365505999999996</c:v>
                </c:pt>
                <c:pt idx="233">
                  <c:v>79.434950000000001</c:v>
                </c:pt>
                <c:pt idx="234">
                  <c:v>79.503692000000001</c:v>
                </c:pt>
                <c:pt idx="235">
                  <c:v>79.559653999999995</c:v>
                </c:pt>
                <c:pt idx="236">
                  <c:v>79.612735999999998</c:v>
                </c:pt>
                <c:pt idx="237">
                  <c:v>79.678489999999996</c:v>
                </c:pt>
                <c:pt idx="238">
                  <c:v>79.748671999999999</c:v>
                </c:pt>
                <c:pt idx="239">
                  <c:v>79.816280000000006</c:v>
                </c:pt>
                <c:pt idx="240">
                  <c:v>79.878541999999996</c:v>
                </c:pt>
                <c:pt idx="241">
                  <c:v>79.928743999999995</c:v>
                </c:pt>
                <c:pt idx="242">
                  <c:v>79.994966000000005</c:v>
                </c:pt>
                <c:pt idx="243">
                  <c:v>80.054941999999997</c:v>
                </c:pt>
                <c:pt idx="244">
                  <c:v>80.124853999999999</c:v>
                </c:pt>
                <c:pt idx="245">
                  <c:v>80.190445999999994</c:v>
                </c:pt>
                <c:pt idx="246">
                  <c:v>80.245165999999998</c:v>
                </c:pt>
                <c:pt idx="247">
                  <c:v>80.306905999999998</c:v>
                </c:pt>
                <c:pt idx="248">
                  <c:v>80.376908</c:v>
                </c:pt>
                <c:pt idx="249">
                  <c:v>80.474485999999999</c:v>
                </c:pt>
                <c:pt idx="250">
                  <c:v>80.504366000000005</c:v>
                </c:pt>
                <c:pt idx="251">
                  <c:v>80.555864</c:v>
                </c:pt>
                <c:pt idx="252">
                  <c:v>80.637314000000003</c:v>
                </c:pt>
                <c:pt idx="253">
                  <c:v>80.704238000000004</c:v>
                </c:pt>
                <c:pt idx="254">
                  <c:v>80.759299999999996</c:v>
                </c:pt>
                <c:pt idx="255">
                  <c:v>80.825648000000001</c:v>
                </c:pt>
                <c:pt idx="256">
                  <c:v>80.898674</c:v>
                </c:pt>
                <c:pt idx="257">
                  <c:v>80.966965999999999</c:v>
                </c:pt>
                <c:pt idx="258">
                  <c:v>81.040621999999999</c:v>
                </c:pt>
                <c:pt idx="259">
                  <c:v>81.088232000000005</c:v>
                </c:pt>
                <c:pt idx="260">
                  <c:v>81.153661999999997</c:v>
                </c:pt>
                <c:pt idx="261">
                  <c:v>81.216049999999996</c:v>
                </c:pt>
                <c:pt idx="262">
                  <c:v>81.274603999999997</c:v>
                </c:pt>
                <c:pt idx="263">
                  <c:v>81.347576000000004</c:v>
                </c:pt>
                <c:pt idx="264">
                  <c:v>81.419126000000006</c:v>
                </c:pt>
                <c:pt idx="265">
                  <c:v>81.479444000000001</c:v>
                </c:pt>
                <c:pt idx="266">
                  <c:v>81.530276000000001</c:v>
                </c:pt>
                <c:pt idx="267">
                  <c:v>81.594229999999996</c:v>
                </c:pt>
                <c:pt idx="268">
                  <c:v>81.681458000000006</c:v>
                </c:pt>
                <c:pt idx="269">
                  <c:v>81.745142000000001</c:v>
                </c:pt>
                <c:pt idx="270">
                  <c:v>81.805244000000002</c:v>
                </c:pt>
                <c:pt idx="271">
                  <c:v>81.871412000000007</c:v>
                </c:pt>
                <c:pt idx="272">
                  <c:v>81.924745999999999</c:v>
                </c:pt>
                <c:pt idx="273">
                  <c:v>81.985712000000007</c:v>
                </c:pt>
                <c:pt idx="274">
                  <c:v>82.056703999999996</c:v>
                </c:pt>
                <c:pt idx="275">
                  <c:v>82.123322000000002</c:v>
                </c:pt>
                <c:pt idx="276">
                  <c:v>82.189490000000006</c:v>
                </c:pt>
                <c:pt idx="277">
                  <c:v>82.24709</c:v>
                </c:pt>
                <c:pt idx="278">
                  <c:v>82.306687999999994</c:v>
                </c:pt>
                <c:pt idx="279">
                  <c:v>82.37894</c:v>
                </c:pt>
                <c:pt idx="280">
                  <c:v>82.461758000000003</c:v>
                </c:pt>
                <c:pt idx="281">
                  <c:v>82.514570000000006</c:v>
                </c:pt>
                <c:pt idx="282">
                  <c:v>82.582592000000005</c:v>
                </c:pt>
                <c:pt idx="283">
                  <c:v>82.659649999999999</c:v>
                </c:pt>
                <c:pt idx="284">
                  <c:v>82.712642000000002</c:v>
                </c:pt>
                <c:pt idx="285">
                  <c:v>82.776470000000003</c:v>
                </c:pt>
                <c:pt idx="286">
                  <c:v>82.837040000000002</c:v>
                </c:pt>
                <c:pt idx="287">
                  <c:v>82.907330000000002</c:v>
                </c:pt>
                <c:pt idx="288">
                  <c:v>82.97654</c:v>
                </c:pt>
                <c:pt idx="289">
                  <c:v>83.038640000000001</c:v>
                </c:pt>
                <c:pt idx="290">
                  <c:v>83.109452000000005</c:v>
                </c:pt>
                <c:pt idx="291">
                  <c:v>83.183701999999997</c:v>
                </c:pt>
                <c:pt idx="292">
                  <c:v>83.255774000000002</c:v>
                </c:pt>
                <c:pt idx="293">
                  <c:v>83.306696000000002</c:v>
                </c:pt>
                <c:pt idx="294">
                  <c:v>83.375330000000005</c:v>
                </c:pt>
                <c:pt idx="295">
                  <c:v>83.440507999999994</c:v>
                </c:pt>
                <c:pt idx="296">
                  <c:v>83.515693999999996</c:v>
                </c:pt>
                <c:pt idx="297">
                  <c:v>83.570431999999997</c:v>
                </c:pt>
                <c:pt idx="298">
                  <c:v>83.630660000000006</c:v>
                </c:pt>
                <c:pt idx="299">
                  <c:v>83.717743999999996</c:v>
                </c:pt>
                <c:pt idx="300">
                  <c:v>83.774389999999997</c:v>
                </c:pt>
                <c:pt idx="301">
                  <c:v>83.827562</c:v>
                </c:pt>
                <c:pt idx="302">
                  <c:v>83.907482000000002</c:v>
                </c:pt>
                <c:pt idx="303">
                  <c:v>83.970877999999999</c:v>
                </c:pt>
                <c:pt idx="304">
                  <c:v>84.044083999999998</c:v>
                </c:pt>
                <c:pt idx="305">
                  <c:v>84.101935999999995</c:v>
                </c:pt>
                <c:pt idx="306">
                  <c:v>84.170372</c:v>
                </c:pt>
                <c:pt idx="307">
                  <c:v>84.234272000000004</c:v>
                </c:pt>
                <c:pt idx="308">
                  <c:v>84.297073999999995</c:v>
                </c:pt>
                <c:pt idx="309">
                  <c:v>84.361441999999997</c:v>
                </c:pt>
                <c:pt idx="310">
                  <c:v>84.442514000000003</c:v>
                </c:pt>
                <c:pt idx="311">
                  <c:v>84.497450000000001</c:v>
                </c:pt>
                <c:pt idx="312">
                  <c:v>84.560882000000007</c:v>
                </c:pt>
                <c:pt idx="313">
                  <c:v>84.617348000000007</c:v>
                </c:pt>
                <c:pt idx="314">
                  <c:v>84.682813999999993</c:v>
                </c:pt>
                <c:pt idx="315">
                  <c:v>84.767449999999997</c:v>
                </c:pt>
                <c:pt idx="316">
                  <c:v>84.833563999999996</c:v>
                </c:pt>
                <c:pt idx="317">
                  <c:v>84.903512000000006</c:v>
                </c:pt>
                <c:pt idx="318">
                  <c:v>84.977779999999996</c:v>
                </c:pt>
                <c:pt idx="319">
                  <c:v>85.026938000000001</c:v>
                </c:pt>
                <c:pt idx="320">
                  <c:v>85.093736000000007</c:v>
                </c:pt>
                <c:pt idx="321">
                  <c:v>85.160786000000002</c:v>
                </c:pt>
                <c:pt idx="322">
                  <c:v>85.247258000000002</c:v>
                </c:pt>
                <c:pt idx="323">
                  <c:v>85.300286</c:v>
                </c:pt>
                <c:pt idx="324">
                  <c:v>85.359307999999999</c:v>
                </c:pt>
                <c:pt idx="325">
                  <c:v>85.437104000000005</c:v>
                </c:pt>
                <c:pt idx="326">
                  <c:v>85.500590000000003</c:v>
                </c:pt>
                <c:pt idx="327">
                  <c:v>85.559072</c:v>
                </c:pt>
                <c:pt idx="328">
                  <c:v>85.601498000000007</c:v>
                </c:pt>
                <c:pt idx="329">
                  <c:v>85.681021999999999</c:v>
                </c:pt>
                <c:pt idx="330">
                  <c:v>85.766216</c:v>
                </c:pt>
                <c:pt idx="331">
                  <c:v>85.815572000000003</c:v>
                </c:pt>
                <c:pt idx="332">
                  <c:v>85.882279999999994</c:v>
                </c:pt>
                <c:pt idx="333">
                  <c:v>85.947242000000003</c:v>
                </c:pt>
                <c:pt idx="334">
                  <c:v>86.027234000000007</c:v>
                </c:pt>
                <c:pt idx="335">
                  <c:v>86.090810000000005</c:v>
                </c:pt>
                <c:pt idx="336">
                  <c:v>86.157049999999998</c:v>
                </c:pt>
                <c:pt idx="337">
                  <c:v>86.222750000000005</c:v>
                </c:pt>
                <c:pt idx="338">
                  <c:v>86.287279999999996</c:v>
                </c:pt>
                <c:pt idx="339">
                  <c:v>86.360197999999997</c:v>
                </c:pt>
                <c:pt idx="340">
                  <c:v>86.421794000000006</c:v>
                </c:pt>
                <c:pt idx="341">
                  <c:v>86.475722000000005</c:v>
                </c:pt>
                <c:pt idx="342">
                  <c:v>86.545147999999998</c:v>
                </c:pt>
                <c:pt idx="343">
                  <c:v>86.597384000000005</c:v>
                </c:pt>
                <c:pt idx="344">
                  <c:v>86.67671</c:v>
                </c:pt>
                <c:pt idx="345">
                  <c:v>86.749880000000005</c:v>
                </c:pt>
                <c:pt idx="346">
                  <c:v>86.811710000000005</c:v>
                </c:pt>
                <c:pt idx="347">
                  <c:v>86.879695999999996</c:v>
                </c:pt>
                <c:pt idx="348">
                  <c:v>86.941850000000002</c:v>
                </c:pt>
                <c:pt idx="349">
                  <c:v>86.999557999999993</c:v>
                </c:pt>
                <c:pt idx="350">
                  <c:v>87.075193999999996</c:v>
                </c:pt>
                <c:pt idx="351">
                  <c:v>87.147859999999994</c:v>
                </c:pt>
                <c:pt idx="352">
                  <c:v>87.201338000000007</c:v>
                </c:pt>
                <c:pt idx="353">
                  <c:v>87.274525999999994</c:v>
                </c:pt>
                <c:pt idx="354">
                  <c:v>87.338641999999993</c:v>
                </c:pt>
                <c:pt idx="355">
                  <c:v>87.404144000000002</c:v>
                </c:pt>
                <c:pt idx="356">
                  <c:v>87.462643999999997</c:v>
                </c:pt>
                <c:pt idx="357">
                  <c:v>87.541321999999994</c:v>
                </c:pt>
                <c:pt idx="358">
                  <c:v>87.610892000000007</c:v>
                </c:pt>
                <c:pt idx="359">
                  <c:v>87.670075999999995</c:v>
                </c:pt>
                <c:pt idx="360">
                  <c:v>87.730267999999995</c:v>
                </c:pt>
                <c:pt idx="361">
                  <c:v>87.790441999999999</c:v>
                </c:pt>
                <c:pt idx="362">
                  <c:v>87.858211999999995</c:v>
                </c:pt>
                <c:pt idx="363">
                  <c:v>87.928178000000003</c:v>
                </c:pt>
                <c:pt idx="364">
                  <c:v>88.000196000000003</c:v>
                </c:pt>
                <c:pt idx="365">
                  <c:v>88.070036000000002</c:v>
                </c:pt>
                <c:pt idx="366">
                  <c:v>88.143835999999993</c:v>
                </c:pt>
                <c:pt idx="367">
                  <c:v>88.205792000000002</c:v>
                </c:pt>
                <c:pt idx="368">
                  <c:v>88.266577999999996</c:v>
                </c:pt>
                <c:pt idx="369">
                  <c:v>88.325636000000003</c:v>
                </c:pt>
                <c:pt idx="370">
                  <c:v>88.395008000000004</c:v>
                </c:pt>
                <c:pt idx="371">
                  <c:v>88.461877999999999</c:v>
                </c:pt>
                <c:pt idx="372">
                  <c:v>88.523222000000004</c:v>
                </c:pt>
                <c:pt idx="373">
                  <c:v>88.580696000000003</c:v>
                </c:pt>
                <c:pt idx="374">
                  <c:v>88.640293999999997</c:v>
                </c:pt>
                <c:pt idx="375">
                  <c:v>88.717963999999995</c:v>
                </c:pt>
                <c:pt idx="376">
                  <c:v>88.784437999999994</c:v>
                </c:pt>
                <c:pt idx="377">
                  <c:v>88.852099999999993</c:v>
                </c:pt>
                <c:pt idx="378">
                  <c:v>88.915891999999999</c:v>
                </c:pt>
                <c:pt idx="379">
                  <c:v>88.972340000000003</c:v>
                </c:pt>
                <c:pt idx="380">
                  <c:v>89.049254000000005</c:v>
                </c:pt>
                <c:pt idx="381">
                  <c:v>89.125646000000003</c:v>
                </c:pt>
                <c:pt idx="382">
                  <c:v>89.176171999999994</c:v>
                </c:pt>
                <c:pt idx="383">
                  <c:v>89.236345999999998</c:v>
                </c:pt>
                <c:pt idx="384">
                  <c:v>89.314105999999995</c:v>
                </c:pt>
                <c:pt idx="385">
                  <c:v>89.371616000000003</c:v>
                </c:pt>
                <c:pt idx="386">
                  <c:v>89.445577999999998</c:v>
                </c:pt>
                <c:pt idx="387">
                  <c:v>89.505302</c:v>
                </c:pt>
                <c:pt idx="388">
                  <c:v>89.576599999999999</c:v>
                </c:pt>
                <c:pt idx="389">
                  <c:v>89.637007999999994</c:v>
                </c:pt>
                <c:pt idx="390">
                  <c:v>89.696911999999998</c:v>
                </c:pt>
                <c:pt idx="391">
                  <c:v>89.766428000000005</c:v>
                </c:pt>
                <c:pt idx="392">
                  <c:v>89.832685999999995</c:v>
                </c:pt>
                <c:pt idx="393">
                  <c:v>89.899717999999993</c:v>
                </c:pt>
                <c:pt idx="394">
                  <c:v>89.965525999999997</c:v>
                </c:pt>
                <c:pt idx="395">
                  <c:v>90.029911999999996</c:v>
                </c:pt>
                <c:pt idx="396">
                  <c:v>90.085766000000007</c:v>
                </c:pt>
                <c:pt idx="397">
                  <c:v>90.142880000000005</c:v>
                </c:pt>
                <c:pt idx="398">
                  <c:v>90.206149999999994</c:v>
                </c:pt>
                <c:pt idx="399">
                  <c:v>90.274820000000005</c:v>
                </c:pt>
                <c:pt idx="400">
                  <c:v>90.340286000000006</c:v>
                </c:pt>
                <c:pt idx="401">
                  <c:v>90.411997999999997</c:v>
                </c:pt>
                <c:pt idx="402">
                  <c:v>90.477373999999998</c:v>
                </c:pt>
                <c:pt idx="403">
                  <c:v>90.537620000000004</c:v>
                </c:pt>
                <c:pt idx="404">
                  <c:v>90.615110000000001</c:v>
                </c:pt>
                <c:pt idx="405">
                  <c:v>90.669542000000007</c:v>
                </c:pt>
                <c:pt idx="406">
                  <c:v>90.738230000000001</c:v>
                </c:pt>
                <c:pt idx="407">
                  <c:v>90.811201999999994</c:v>
                </c:pt>
                <c:pt idx="408">
                  <c:v>90.880861999999993</c:v>
                </c:pt>
                <c:pt idx="409">
                  <c:v>90.942008000000001</c:v>
                </c:pt>
                <c:pt idx="410">
                  <c:v>90.996026000000001</c:v>
                </c:pt>
                <c:pt idx="411">
                  <c:v>91.059079999999994</c:v>
                </c:pt>
                <c:pt idx="412">
                  <c:v>91.112774000000002</c:v>
                </c:pt>
                <c:pt idx="413">
                  <c:v>91.183856000000006</c:v>
                </c:pt>
                <c:pt idx="414">
                  <c:v>91.254884000000004</c:v>
                </c:pt>
                <c:pt idx="415">
                  <c:v>91.308667999999997</c:v>
                </c:pt>
                <c:pt idx="416">
                  <c:v>91.375321999999997</c:v>
                </c:pt>
                <c:pt idx="417">
                  <c:v>91.440122000000002</c:v>
                </c:pt>
                <c:pt idx="418">
                  <c:v>91.520185999999995</c:v>
                </c:pt>
                <c:pt idx="419">
                  <c:v>91.596649999999997</c:v>
                </c:pt>
                <c:pt idx="420">
                  <c:v>91.647968000000006</c:v>
                </c:pt>
                <c:pt idx="421">
                  <c:v>91.708861999999996</c:v>
                </c:pt>
                <c:pt idx="422">
                  <c:v>91.770008000000004</c:v>
                </c:pt>
                <c:pt idx="423">
                  <c:v>91.829425999999998</c:v>
                </c:pt>
                <c:pt idx="424">
                  <c:v>91.894316000000003</c:v>
                </c:pt>
                <c:pt idx="425">
                  <c:v>91.963363999999999</c:v>
                </c:pt>
                <c:pt idx="426">
                  <c:v>92.037379999999999</c:v>
                </c:pt>
                <c:pt idx="427">
                  <c:v>92.089652000000001</c:v>
                </c:pt>
                <c:pt idx="428">
                  <c:v>92.155568000000002</c:v>
                </c:pt>
                <c:pt idx="429">
                  <c:v>92.209118000000004</c:v>
                </c:pt>
                <c:pt idx="430">
                  <c:v>92.272819999999996</c:v>
                </c:pt>
                <c:pt idx="431">
                  <c:v>92.348005999999998</c:v>
                </c:pt>
                <c:pt idx="432">
                  <c:v>92.414102</c:v>
                </c:pt>
                <c:pt idx="433">
                  <c:v>92.472476</c:v>
                </c:pt>
                <c:pt idx="434">
                  <c:v>92.534143999999998</c:v>
                </c:pt>
                <c:pt idx="435">
                  <c:v>92.605243999999999</c:v>
                </c:pt>
                <c:pt idx="436">
                  <c:v>92.674453999999997</c:v>
                </c:pt>
                <c:pt idx="437">
                  <c:v>92.734178</c:v>
                </c:pt>
                <c:pt idx="438">
                  <c:v>92.799176000000003</c:v>
                </c:pt>
                <c:pt idx="439">
                  <c:v>92.858035999999998</c:v>
                </c:pt>
                <c:pt idx="440">
                  <c:v>92.915239999999997</c:v>
                </c:pt>
                <c:pt idx="441">
                  <c:v>92.978564000000006</c:v>
                </c:pt>
                <c:pt idx="442">
                  <c:v>93.037298000000007</c:v>
                </c:pt>
                <c:pt idx="443">
                  <c:v>93.100334000000004</c:v>
                </c:pt>
                <c:pt idx="444">
                  <c:v>93.166411999999994</c:v>
                </c:pt>
                <c:pt idx="445">
                  <c:v>93.231337999999994</c:v>
                </c:pt>
                <c:pt idx="446">
                  <c:v>93.306470000000004</c:v>
                </c:pt>
                <c:pt idx="447">
                  <c:v>93.363476000000006</c:v>
                </c:pt>
                <c:pt idx="448">
                  <c:v>93.437690000000003</c:v>
                </c:pt>
                <c:pt idx="449">
                  <c:v>93.501769999999993</c:v>
                </c:pt>
                <c:pt idx="450">
                  <c:v>93.568315999999996</c:v>
                </c:pt>
                <c:pt idx="451">
                  <c:v>93.626329999999996</c:v>
                </c:pt>
                <c:pt idx="452">
                  <c:v>93.683065999999997</c:v>
                </c:pt>
                <c:pt idx="453">
                  <c:v>93.755083999999997</c:v>
                </c:pt>
                <c:pt idx="454">
                  <c:v>93.815348</c:v>
                </c:pt>
                <c:pt idx="455">
                  <c:v>93.867835999999997</c:v>
                </c:pt>
                <c:pt idx="456">
                  <c:v>93.935695999999993</c:v>
                </c:pt>
                <c:pt idx="457">
                  <c:v>94.016947999999999</c:v>
                </c:pt>
                <c:pt idx="458">
                  <c:v>94.079642000000007</c:v>
                </c:pt>
                <c:pt idx="459">
                  <c:v>94.137764000000004</c:v>
                </c:pt>
                <c:pt idx="460">
                  <c:v>94.190306000000007</c:v>
                </c:pt>
                <c:pt idx="461">
                  <c:v>94.251866000000007</c:v>
                </c:pt>
                <c:pt idx="462">
                  <c:v>94.310258000000005</c:v>
                </c:pt>
                <c:pt idx="463">
                  <c:v>94.377560000000003</c:v>
                </c:pt>
                <c:pt idx="464">
                  <c:v>94.434746000000004</c:v>
                </c:pt>
                <c:pt idx="465">
                  <c:v>94.509752000000006</c:v>
                </c:pt>
                <c:pt idx="466">
                  <c:v>94.576316000000006</c:v>
                </c:pt>
                <c:pt idx="467">
                  <c:v>94.616761999999994</c:v>
                </c:pt>
                <c:pt idx="468">
                  <c:v>94.663579999999996</c:v>
                </c:pt>
                <c:pt idx="469">
                  <c:v>94.747513999999995</c:v>
                </c:pt>
                <c:pt idx="470">
                  <c:v>94.807165999999995</c:v>
                </c:pt>
                <c:pt idx="471">
                  <c:v>94.873171999999997</c:v>
                </c:pt>
                <c:pt idx="472">
                  <c:v>94.934768000000005</c:v>
                </c:pt>
                <c:pt idx="473">
                  <c:v>94.981784000000005</c:v>
                </c:pt>
                <c:pt idx="474">
                  <c:v>95.047790000000006</c:v>
                </c:pt>
                <c:pt idx="475">
                  <c:v>95.103031999999999</c:v>
                </c:pt>
                <c:pt idx="476">
                  <c:v>95.180774</c:v>
                </c:pt>
                <c:pt idx="477">
                  <c:v>95.239490000000004</c:v>
                </c:pt>
                <c:pt idx="478">
                  <c:v>95.293165999999999</c:v>
                </c:pt>
                <c:pt idx="479">
                  <c:v>95.357966000000005</c:v>
                </c:pt>
                <c:pt idx="480">
                  <c:v>95.426833999999999</c:v>
                </c:pt>
                <c:pt idx="481">
                  <c:v>95.490752000000001</c:v>
                </c:pt>
                <c:pt idx="482">
                  <c:v>95.542574000000002</c:v>
                </c:pt>
                <c:pt idx="483">
                  <c:v>95.605969999999999</c:v>
                </c:pt>
                <c:pt idx="484">
                  <c:v>95.682704000000001</c:v>
                </c:pt>
                <c:pt idx="485">
                  <c:v>95.731213999999994</c:v>
                </c:pt>
                <c:pt idx="486">
                  <c:v>95.788849999999996</c:v>
                </c:pt>
                <c:pt idx="487">
                  <c:v>95.847403999999997</c:v>
                </c:pt>
                <c:pt idx="488">
                  <c:v>95.917766</c:v>
                </c:pt>
                <c:pt idx="489">
                  <c:v>95.976337999999998</c:v>
                </c:pt>
                <c:pt idx="490">
                  <c:v>96.044594000000004</c:v>
                </c:pt>
                <c:pt idx="491">
                  <c:v>96.113209999999995</c:v>
                </c:pt>
                <c:pt idx="492">
                  <c:v>96.172898000000004</c:v>
                </c:pt>
                <c:pt idx="493">
                  <c:v>96.234853999999999</c:v>
                </c:pt>
                <c:pt idx="494">
                  <c:v>96.281707999999995</c:v>
                </c:pt>
                <c:pt idx="495">
                  <c:v>96.354932000000005</c:v>
                </c:pt>
                <c:pt idx="496">
                  <c:v>96.412279999999996</c:v>
                </c:pt>
                <c:pt idx="497">
                  <c:v>96.463399999999993</c:v>
                </c:pt>
                <c:pt idx="498">
                  <c:v>96.536767999999995</c:v>
                </c:pt>
                <c:pt idx="499">
                  <c:v>96.597662</c:v>
                </c:pt>
                <c:pt idx="500">
                  <c:v>96.658519999999996</c:v>
                </c:pt>
                <c:pt idx="501">
                  <c:v>96.727891999999997</c:v>
                </c:pt>
                <c:pt idx="502">
                  <c:v>96.779948000000005</c:v>
                </c:pt>
                <c:pt idx="503">
                  <c:v>96.836359999999999</c:v>
                </c:pt>
                <c:pt idx="504">
                  <c:v>96.904759999999996</c:v>
                </c:pt>
                <c:pt idx="505">
                  <c:v>96.962701999999993</c:v>
                </c:pt>
                <c:pt idx="506">
                  <c:v>97.010059999999996</c:v>
                </c:pt>
                <c:pt idx="507">
                  <c:v>97.073744000000005</c:v>
                </c:pt>
                <c:pt idx="508">
                  <c:v>97.161619999999999</c:v>
                </c:pt>
                <c:pt idx="509">
                  <c:v>97.216340000000002</c:v>
                </c:pt>
                <c:pt idx="510">
                  <c:v>97.270808000000002</c:v>
                </c:pt>
                <c:pt idx="511">
                  <c:v>97.327094000000002</c:v>
                </c:pt>
                <c:pt idx="512">
                  <c:v>97.385666000000001</c:v>
                </c:pt>
                <c:pt idx="513">
                  <c:v>97.440926000000005</c:v>
                </c:pt>
                <c:pt idx="514">
                  <c:v>97.497517999999999</c:v>
                </c:pt>
                <c:pt idx="515">
                  <c:v>97.566907999999998</c:v>
                </c:pt>
                <c:pt idx="516">
                  <c:v>97.627046000000007</c:v>
                </c:pt>
                <c:pt idx="517">
                  <c:v>97.690423999999993</c:v>
                </c:pt>
                <c:pt idx="518">
                  <c:v>97.754648000000003</c:v>
                </c:pt>
                <c:pt idx="519">
                  <c:v>97.803032000000002</c:v>
                </c:pt>
                <c:pt idx="520">
                  <c:v>97.860433999999998</c:v>
                </c:pt>
                <c:pt idx="521">
                  <c:v>97.926062000000002</c:v>
                </c:pt>
                <c:pt idx="522">
                  <c:v>97.979575999999994</c:v>
                </c:pt>
                <c:pt idx="523">
                  <c:v>98.036006</c:v>
                </c:pt>
                <c:pt idx="524">
                  <c:v>98.116159999999994</c:v>
                </c:pt>
                <c:pt idx="525">
                  <c:v>98.156245999999996</c:v>
                </c:pt>
                <c:pt idx="526">
                  <c:v>98.208590000000001</c:v>
                </c:pt>
                <c:pt idx="527">
                  <c:v>98.279527999999999</c:v>
                </c:pt>
                <c:pt idx="528">
                  <c:v>98.344723999999999</c:v>
                </c:pt>
                <c:pt idx="529">
                  <c:v>98.394260000000003</c:v>
                </c:pt>
                <c:pt idx="530">
                  <c:v>98.444894000000005</c:v>
                </c:pt>
                <c:pt idx="531">
                  <c:v>98.528576000000001</c:v>
                </c:pt>
                <c:pt idx="532">
                  <c:v>98.585149999999999</c:v>
                </c:pt>
                <c:pt idx="533">
                  <c:v>98.638412000000002</c:v>
                </c:pt>
                <c:pt idx="534">
                  <c:v>98.696444</c:v>
                </c:pt>
                <c:pt idx="535">
                  <c:v>98.758706000000004</c:v>
                </c:pt>
                <c:pt idx="536">
                  <c:v>98.820428000000007</c:v>
                </c:pt>
                <c:pt idx="537">
                  <c:v>98.865212</c:v>
                </c:pt>
                <c:pt idx="538">
                  <c:v>98.931775999999999</c:v>
                </c:pt>
                <c:pt idx="539">
                  <c:v>98.998034000000004</c:v>
                </c:pt>
                <c:pt idx="540">
                  <c:v>99.044600000000003</c:v>
                </c:pt>
                <c:pt idx="541">
                  <c:v>99.119641999999999</c:v>
                </c:pt>
                <c:pt idx="542">
                  <c:v>99.165344000000005</c:v>
                </c:pt>
                <c:pt idx="543">
                  <c:v>99.218552000000003</c:v>
                </c:pt>
                <c:pt idx="544">
                  <c:v>99.286879999999996</c:v>
                </c:pt>
                <c:pt idx="545">
                  <c:v>99.370435999999998</c:v>
                </c:pt>
                <c:pt idx="546">
                  <c:v>99.408938000000006</c:v>
                </c:pt>
                <c:pt idx="547">
                  <c:v>99.458888000000002</c:v>
                </c:pt>
                <c:pt idx="548">
                  <c:v>99.531391999999997</c:v>
                </c:pt>
                <c:pt idx="549">
                  <c:v>99.587479999999999</c:v>
                </c:pt>
                <c:pt idx="550">
                  <c:v>99.635503999999997</c:v>
                </c:pt>
                <c:pt idx="551">
                  <c:v>99.687578000000002</c:v>
                </c:pt>
                <c:pt idx="552">
                  <c:v>99.763537999999997</c:v>
                </c:pt>
                <c:pt idx="553">
                  <c:v>99.828410000000005</c:v>
                </c:pt>
                <c:pt idx="554">
                  <c:v>99.871195999999998</c:v>
                </c:pt>
                <c:pt idx="555">
                  <c:v>99.937777999999994</c:v>
                </c:pt>
                <c:pt idx="556">
                  <c:v>100.00526000000001</c:v>
                </c:pt>
                <c:pt idx="557">
                  <c:v>100.06016</c:v>
                </c:pt>
                <c:pt idx="558">
                  <c:v>100.10966000000001</c:v>
                </c:pt>
                <c:pt idx="559">
                  <c:v>100.16159</c:v>
                </c:pt>
                <c:pt idx="560">
                  <c:v>100.224248</c:v>
                </c:pt>
                <c:pt idx="561">
                  <c:v>100.28206400000001</c:v>
                </c:pt>
                <c:pt idx="562">
                  <c:v>100.339376</c:v>
                </c:pt>
                <c:pt idx="563">
                  <c:v>100.41404</c:v>
                </c:pt>
                <c:pt idx="564">
                  <c:v>100.46381</c:v>
                </c:pt>
                <c:pt idx="565">
                  <c:v>100.51187</c:v>
                </c:pt>
                <c:pt idx="566">
                  <c:v>100.58075599999999</c:v>
                </c:pt>
                <c:pt idx="567">
                  <c:v>100.62876199999999</c:v>
                </c:pt>
                <c:pt idx="568">
                  <c:v>100.67961200000001</c:v>
                </c:pt>
                <c:pt idx="569">
                  <c:v>100.736096</c:v>
                </c:pt>
                <c:pt idx="570">
                  <c:v>100.799762</c:v>
                </c:pt>
                <c:pt idx="571">
                  <c:v>100.847858</c:v>
                </c:pt>
                <c:pt idx="572">
                  <c:v>100.90625</c:v>
                </c:pt>
                <c:pt idx="573">
                  <c:v>100.96664</c:v>
                </c:pt>
                <c:pt idx="574">
                  <c:v>101.02033400000001</c:v>
                </c:pt>
                <c:pt idx="575">
                  <c:v>101.08535000000001</c:v>
                </c:pt>
                <c:pt idx="576">
                  <c:v>101.144462</c:v>
                </c:pt>
                <c:pt idx="577">
                  <c:v>101.203772</c:v>
                </c:pt>
                <c:pt idx="578">
                  <c:v>101.25883399999999</c:v>
                </c:pt>
                <c:pt idx="579">
                  <c:v>101.31812600000001</c:v>
                </c:pt>
                <c:pt idx="580">
                  <c:v>101.377742</c:v>
                </c:pt>
                <c:pt idx="581">
                  <c:v>101.42941999999999</c:v>
                </c:pt>
                <c:pt idx="582">
                  <c:v>101.481368</c:v>
                </c:pt>
                <c:pt idx="583">
                  <c:v>101.546672</c:v>
                </c:pt>
                <c:pt idx="584">
                  <c:v>101.59826</c:v>
                </c:pt>
                <c:pt idx="585">
                  <c:v>101.652674</c:v>
                </c:pt>
                <c:pt idx="586">
                  <c:v>101.718248</c:v>
                </c:pt>
                <c:pt idx="587">
                  <c:v>101.77943</c:v>
                </c:pt>
                <c:pt idx="588">
                  <c:v>101.822648</c:v>
                </c:pt>
                <c:pt idx="589">
                  <c:v>101.876108</c:v>
                </c:pt>
                <c:pt idx="590">
                  <c:v>101.93459</c:v>
                </c:pt>
                <c:pt idx="591">
                  <c:v>102.000344</c:v>
                </c:pt>
                <c:pt idx="592">
                  <c:v>102.05213000000001</c:v>
                </c:pt>
                <c:pt idx="593">
                  <c:v>102.10848799999999</c:v>
                </c:pt>
                <c:pt idx="594">
                  <c:v>102.16139</c:v>
                </c:pt>
                <c:pt idx="595">
                  <c:v>102.211106</c:v>
                </c:pt>
                <c:pt idx="596">
                  <c:v>102.265106</c:v>
                </c:pt>
                <c:pt idx="597">
                  <c:v>102.31937600000001</c:v>
                </c:pt>
                <c:pt idx="598">
                  <c:v>102.38228599999999</c:v>
                </c:pt>
                <c:pt idx="599">
                  <c:v>102.443594</c:v>
                </c:pt>
                <c:pt idx="600">
                  <c:v>102.51014000000001</c:v>
                </c:pt>
                <c:pt idx="601">
                  <c:v>102.571502</c:v>
                </c:pt>
                <c:pt idx="602">
                  <c:v>102.614018</c:v>
                </c:pt>
                <c:pt idx="603">
                  <c:v>102.664922</c:v>
                </c:pt>
                <c:pt idx="604">
                  <c:v>102.722756</c:v>
                </c:pt>
                <c:pt idx="605">
                  <c:v>102.77618</c:v>
                </c:pt>
                <c:pt idx="606">
                  <c:v>102.825176</c:v>
                </c:pt>
                <c:pt idx="607">
                  <c:v>102.88436</c:v>
                </c:pt>
                <c:pt idx="608">
                  <c:v>102.94150999999999</c:v>
                </c:pt>
                <c:pt idx="609">
                  <c:v>103.008308</c:v>
                </c:pt>
                <c:pt idx="610">
                  <c:v>103.066052</c:v>
                </c:pt>
                <c:pt idx="611">
                  <c:v>103.12073599999999</c:v>
                </c:pt>
                <c:pt idx="612">
                  <c:v>103.160552</c:v>
                </c:pt>
                <c:pt idx="613">
                  <c:v>103.213634</c:v>
                </c:pt>
                <c:pt idx="614">
                  <c:v>103.26956</c:v>
                </c:pt>
                <c:pt idx="615">
                  <c:v>103.33301</c:v>
                </c:pt>
                <c:pt idx="616">
                  <c:v>103.380062</c:v>
                </c:pt>
                <c:pt idx="617">
                  <c:v>103.43544799999999</c:v>
                </c:pt>
                <c:pt idx="618">
                  <c:v>103.490492</c:v>
                </c:pt>
                <c:pt idx="619">
                  <c:v>103.546706</c:v>
                </c:pt>
                <c:pt idx="620">
                  <c:v>103.605512</c:v>
                </c:pt>
                <c:pt idx="621">
                  <c:v>103.641386</c:v>
                </c:pt>
                <c:pt idx="622">
                  <c:v>103.695566</c:v>
                </c:pt>
                <c:pt idx="623">
                  <c:v>103.7606</c:v>
                </c:pt>
                <c:pt idx="624">
                  <c:v>103.805708</c:v>
                </c:pt>
                <c:pt idx="625">
                  <c:v>103.867448</c:v>
                </c:pt>
                <c:pt idx="626">
                  <c:v>103.927604</c:v>
                </c:pt>
                <c:pt idx="627">
                  <c:v>103.96329799999999</c:v>
                </c:pt>
                <c:pt idx="628">
                  <c:v>104.023886</c:v>
                </c:pt>
                <c:pt idx="629">
                  <c:v>104.098298</c:v>
                </c:pt>
                <c:pt idx="630">
                  <c:v>104.13679999999999</c:v>
                </c:pt>
                <c:pt idx="631">
                  <c:v>104.182106</c:v>
                </c:pt>
                <c:pt idx="632">
                  <c:v>104.23774400000001</c:v>
                </c:pt>
                <c:pt idx="633">
                  <c:v>104.28884600000001</c:v>
                </c:pt>
                <c:pt idx="634">
                  <c:v>104.348444</c:v>
                </c:pt>
                <c:pt idx="635">
                  <c:v>104.40743000000001</c:v>
                </c:pt>
                <c:pt idx="636">
                  <c:v>104.45007200000001</c:v>
                </c:pt>
                <c:pt idx="637">
                  <c:v>104.504306</c:v>
                </c:pt>
                <c:pt idx="638">
                  <c:v>104.56136600000001</c:v>
                </c:pt>
                <c:pt idx="639">
                  <c:v>104.590976</c:v>
                </c:pt>
                <c:pt idx="640">
                  <c:v>104.66092399999999</c:v>
                </c:pt>
                <c:pt idx="641">
                  <c:v>104.732888</c:v>
                </c:pt>
                <c:pt idx="642">
                  <c:v>104.768798</c:v>
                </c:pt>
                <c:pt idx="643">
                  <c:v>104.825174</c:v>
                </c:pt>
                <c:pt idx="644">
                  <c:v>104.875412</c:v>
                </c:pt>
                <c:pt idx="645">
                  <c:v>104.93635999999999</c:v>
                </c:pt>
                <c:pt idx="646">
                  <c:v>104.97145999999999</c:v>
                </c:pt>
                <c:pt idx="647">
                  <c:v>105.01943</c:v>
                </c:pt>
                <c:pt idx="648">
                  <c:v>105.06239600000001</c:v>
                </c:pt>
                <c:pt idx="649">
                  <c:v>105.115172</c:v>
                </c:pt>
                <c:pt idx="650">
                  <c:v>105.17460800000001</c:v>
                </c:pt>
                <c:pt idx="651">
                  <c:v>105.232946</c:v>
                </c:pt>
                <c:pt idx="652">
                  <c:v>105.287936</c:v>
                </c:pt>
                <c:pt idx="653">
                  <c:v>105.33864199999999</c:v>
                </c:pt>
                <c:pt idx="654">
                  <c:v>105.40347800000001</c:v>
                </c:pt>
                <c:pt idx="655">
                  <c:v>105.444878</c:v>
                </c:pt>
                <c:pt idx="656">
                  <c:v>105.492074</c:v>
                </c:pt>
                <c:pt idx="657">
                  <c:v>105.539072</c:v>
                </c:pt>
                <c:pt idx="658">
                  <c:v>105.599588</c:v>
                </c:pt>
                <c:pt idx="659">
                  <c:v>105.65375</c:v>
                </c:pt>
                <c:pt idx="660">
                  <c:v>105.69810200000001</c:v>
                </c:pt>
                <c:pt idx="661">
                  <c:v>105.75563</c:v>
                </c:pt>
                <c:pt idx="662">
                  <c:v>105.78765199999999</c:v>
                </c:pt>
                <c:pt idx="663">
                  <c:v>105.842372</c:v>
                </c:pt>
                <c:pt idx="664">
                  <c:v>105.900386</c:v>
                </c:pt>
                <c:pt idx="665">
                  <c:v>105.94526</c:v>
                </c:pt>
                <c:pt idx="666">
                  <c:v>105.98747</c:v>
                </c:pt>
                <c:pt idx="667">
                  <c:v>106.026422</c:v>
                </c:pt>
                <c:pt idx="668">
                  <c:v>106.08918799999999</c:v>
                </c:pt>
                <c:pt idx="669">
                  <c:v>106.14084800000001</c:v>
                </c:pt>
                <c:pt idx="670">
                  <c:v>106.194434</c:v>
                </c:pt>
                <c:pt idx="671">
                  <c:v>106.251548</c:v>
                </c:pt>
                <c:pt idx="672">
                  <c:v>106.29266</c:v>
                </c:pt>
                <c:pt idx="673">
                  <c:v>106.342754</c:v>
                </c:pt>
                <c:pt idx="674">
                  <c:v>106.405304</c:v>
                </c:pt>
                <c:pt idx="675">
                  <c:v>106.452986</c:v>
                </c:pt>
                <c:pt idx="676">
                  <c:v>106.494584</c:v>
                </c:pt>
                <c:pt idx="677">
                  <c:v>106.539224</c:v>
                </c:pt>
                <c:pt idx="678">
                  <c:v>106.586528</c:v>
                </c:pt>
                <c:pt idx="679">
                  <c:v>106.63475</c:v>
                </c:pt>
                <c:pt idx="680">
                  <c:v>106.682936</c:v>
                </c:pt>
                <c:pt idx="681">
                  <c:v>106.731662</c:v>
                </c:pt>
                <c:pt idx="682">
                  <c:v>106.774106</c:v>
                </c:pt>
                <c:pt idx="683">
                  <c:v>106.826972</c:v>
                </c:pt>
                <c:pt idx="684">
                  <c:v>106.88864</c:v>
                </c:pt>
                <c:pt idx="685">
                  <c:v>106.937348</c:v>
                </c:pt>
                <c:pt idx="686">
                  <c:v>106.988288</c:v>
                </c:pt>
                <c:pt idx="687">
                  <c:v>107.03379200000001</c:v>
                </c:pt>
                <c:pt idx="688">
                  <c:v>107.080196</c:v>
                </c:pt>
                <c:pt idx="689">
                  <c:v>107.124314</c:v>
                </c:pt>
                <c:pt idx="690">
                  <c:v>107.15817199999999</c:v>
                </c:pt>
                <c:pt idx="691">
                  <c:v>107.217698</c:v>
                </c:pt>
                <c:pt idx="692">
                  <c:v>107.27511800000001</c:v>
                </c:pt>
                <c:pt idx="693">
                  <c:v>107.323412</c:v>
                </c:pt>
                <c:pt idx="694">
                  <c:v>107.361446</c:v>
                </c:pt>
                <c:pt idx="695">
                  <c:v>107.414708</c:v>
                </c:pt>
                <c:pt idx="696">
                  <c:v>107.47070600000001</c:v>
                </c:pt>
                <c:pt idx="697">
                  <c:v>107.508326</c:v>
                </c:pt>
                <c:pt idx="698">
                  <c:v>107.55293</c:v>
                </c:pt>
                <c:pt idx="699">
                  <c:v>107.600144</c:v>
                </c:pt>
                <c:pt idx="700">
                  <c:v>107.64932</c:v>
                </c:pt>
                <c:pt idx="701">
                  <c:v>107.70031400000001</c:v>
                </c:pt>
                <c:pt idx="702">
                  <c:v>107.748482</c:v>
                </c:pt>
                <c:pt idx="703">
                  <c:v>107.804948</c:v>
                </c:pt>
                <c:pt idx="704">
                  <c:v>107.84325200000001</c:v>
                </c:pt>
                <c:pt idx="705">
                  <c:v>107.885336</c:v>
                </c:pt>
                <c:pt idx="706">
                  <c:v>107.94011</c:v>
                </c:pt>
                <c:pt idx="707">
                  <c:v>107.98818799999999</c:v>
                </c:pt>
                <c:pt idx="708">
                  <c:v>108.03704</c:v>
                </c:pt>
                <c:pt idx="709">
                  <c:v>108.091058</c:v>
                </c:pt>
                <c:pt idx="710">
                  <c:v>108.14404999999999</c:v>
                </c:pt>
                <c:pt idx="711">
                  <c:v>108.189716</c:v>
                </c:pt>
                <c:pt idx="712">
                  <c:v>108.22760599999999</c:v>
                </c:pt>
                <c:pt idx="713">
                  <c:v>108.276584</c:v>
                </c:pt>
                <c:pt idx="714">
                  <c:v>108.33134</c:v>
                </c:pt>
                <c:pt idx="715">
                  <c:v>108.374522</c:v>
                </c:pt>
                <c:pt idx="716">
                  <c:v>108.423356</c:v>
                </c:pt>
                <c:pt idx="717">
                  <c:v>108.465998</c:v>
                </c:pt>
                <c:pt idx="718">
                  <c:v>108.50113399999999</c:v>
                </c:pt>
                <c:pt idx="719">
                  <c:v>108.54915800000001</c:v>
                </c:pt>
                <c:pt idx="720">
                  <c:v>108.60042199999999</c:v>
                </c:pt>
                <c:pt idx="721">
                  <c:v>108.659462</c:v>
                </c:pt>
                <c:pt idx="722">
                  <c:v>108.713246</c:v>
                </c:pt>
                <c:pt idx="723">
                  <c:v>108.76584200000001</c:v>
                </c:pt>
                <c:pt idx="724">
                  <c:v>108.80619799999999</c:v>
                </c:pt>
                <c:pt idx="725">
                  <c:v>108.84486200000001</c:v>
                </c:pt>
                <c:pt idx="726">
                  <c:v>108.898034</c:v>
                </c:pt>
                <c:pt idx="727">
                  <c:v>108.95261000000001</c:v>
                </c:pt>
                <c:pt idx="728">
                  <c:v>108.99239</c:v>
                </c:pt>
                <c:pt idx="729">
                  <c:v>109.03825399999999</c:v>
                </c:pt>
                <c:pt idx="730">
                  <c:v>109.08683600000001</c:v>
                </c:pt>
                <c:pt idx="731">
                  <c:v>109.12929800000001</c:v>
                </c:pt>
                <c:pt idx="732">
                  <c:v>109.18436</c:v>
                </c:pt>
                <c:pt idx="733">
                  <c:v>109.226462</c:v>
                </c:pt>
                <c:pt idx="734">
                  <c:v>109.277618</c:v>
                </c:pt>
                <c:pt idx="735">
                  <c:v>109.31927</c:v>
                </c:pt>
                <c:pt idx="736">
                  <c:v>109.357016</c:v>
                </c:pt>
                <c:pt idx="737">
                  <c:v>109.407416</c:v>
                </c:pt>
                <c:pt idx="738">
                  <c:v>109.455044</c:v>
                </c:pt>
                <c:pt idx="739">
                  <c:v>109.505606</c:v>
                </c:pt>
                <c:pt idx="740">
                  <c:v>109.54183999999999</c:v>
                </c:pt>
                <c:pt idx="741">
                  <c:v>109.585832</c:v>
                </c:pt>
                <c:pt idx="742">
                  <c:v>109.645016</c:v>
                </c:pt>
                <c:pt idx="743">
                  <c:v>109.68697400000001</c:v>
                </c:pt>
                <c:pt idx="744">
                  <c:v>109.730318</c:v>
                </c:pt>
                <c:pt idx="745">
                  <c:v>109.77607399999999</c:v>
                </c:pt>
                <c:pt idx="746">
                  <c:v>109.81688</c:v>
                </c:pt>
                <c:pt idx="747">
                  <c:v>109.86323</c:v>
                </c:pt>
                <c:pt idx="748">
                  <c:v>109.920704</c:v>
                </c:pt>
                <c:pt idx="749">
                  <c:v>109.95998</c:v>
                </c:pt>
                <c:pt idx="750">
                  <c:v>110.000426</c:v>
                </c:pt>
                <c:pt idx="751">
                  <c:v>110.050574</c:v>
                </c:pt>
                <c:pt idx="752">
                  <c:v>110.08823</c:v>
                </c:pt>
                <c:pt idx="753">
                  <c:v>110.14181600000001</c:v>
                </c:pt>
                <c:pt idx="754">
                  <c:v>110.183162</c:v>
                </c:pt>
                <c:pt idx="755">
                  <c:v>110.216948</c:v>
                </c:pt>
                <c:pt idx="756">
                  <c:v>110.259536</c:v>
                </c:pt>
                <c:pt idx="757">
                  <c:v>110.312276</c:v>
                </c:pt>
                <c:pt idx="758">
                  <c:v>110.373206</c:v>
                </c:pt>
                <c:pt idx="759">
                  <c:v>110.412752</c:v>
                </c:pt>
                <c:pt idx="760">
                  <c:v>110.45024600000001</c:v>
                </c:pt>
                <c:pt idx="761">
                  <c:v>110.49079999999999</c:v>
                </c:pt>
                <c:pt idx="762">
                  <c:v>110.54663600000001</c:v>
                </c:pt>
                <c:pt idx="763">
                  <c:v>110.57477</c:v>
                </c:pt>
                <c:pt idx="764">
                  <c:v>110.62056200000001</c:v>
                </c:pt>
                <c:pt idx="765">
                  <c:v>110.671268</c:v>
                </c:pt>
                <c:pt idx="766">
                  <c:v>110.71623200000001</c:v>
                </c:pt>
                <c:pt idx="767">
                  <c:v>110.76051200000001</c:v>
                </c:pt>
                <c:pt idx="768">
                  <c:v>110.80205599999999</c:v>
                </c:pt>
                <c:pt idx="769">
                  <c:v>110.844392</c:v>
                </c:pt>
                <c:pt idx="770">
                  <c:v>110.894612</c:v>
                </c:pt>
                <c:pt idx="771">
                  <c:v>110.95154599999999</c:v>
                </c:pt>
                <c:pt idx="772">
                  <c:v>110.988896</c:v>
                </c:pt>
                <c:pt idx="773">
                  <c:v>111.016616</c:v>
                </c:pt>
                <c:pt idx="774">
                  <c:v>111.066728</c:v>
                </c:pt>
                <c:pt idx="775">
                  <c:v>111.10767800000001</c:v>
                </c:pt>
                <c:pt idx="776">
                  <c:v>111.15231799999999</c:v>
                </c:pt>
                <c:pt idx="777">
                  <c:v>111.205202</c:v>
                </c:pt>
                <c:pt idx="778">
                  <c:v>111.24244400000001</c:v>
                </c:pt>
                <c:pt idx="779">
                  <c:v>111.27443</c:v>
                </c:pt>
                <c:pt idx="780">
                  <c:v>111.320042</c:v>
                </c:pt>
                <c:pt idx="781">
                  <c:v>111.36758</c:v>
                </c:pt>
                <c:pt idx="782">
                  <c:v>111.40539800000001</c:v>
                </c:pt>
                <c:pt idx="783">
                  <c:v>111.46085600000001</c:v>
                </c:pt>
                <c:pt idx="784">
                  <c:v>111.497432</c:v>
                </c:pt>
                <c:pt idx="785">
                  <c:v>111.537986</c:v>
                </c:pt>
                <c:pt idx="786">
                  <c:v>111.586946</c:v>
                </c:pt>
                <c:pt idx="787">
                  <c:v>111.64136000000001</c:v>
                </c:pt>
                <c:pt idx="788">
                  <c:v>111.686522</c:v>
                </c:pt>
                <c:pt idx="789">
                  <c:v>111.735428</c:v>
                </c:pt>
                <c:pt idx="790">
                  <c:v>111.75492199999999</c:v>
                </c:pt>
                <c:pt idx="791">
                  <c:v>111.79801399999999</c:v>
                </c:pt>
                <c:pt idx="792">
                  <c:v>111.838532</c:v>
                </c:pt>
                <c:pt idx="793">
                  <c:v>111.874748</c:v>
                </c:pt>
                <c:pt idx="794">
                  <c:v>111.924842</c:v>
                </c:pt>
                <c:pt idx="795">
                  <c:v>111.97651999999999</c:v>
                </c:pt>
                <c:pt idx="796">
                  <c:v>112.004924</c:v>
                </c:pt>
                <c:pt idx="797">
                  <c:v>112.06137200000001</c:v>
                </c:pt>
                <c:pt idx="798">
                  <c:v>112.111358</c:v>
                </c:pt>
                <c:pt idx="799">
                  <c:v>112.163252</c:v>
                </c:pt>
                <c:pt idx="800">
                  <c:v>112.200692</c:v>
                </c:pt>
                <c:pt idx="801">
                  <c:v>112.234658</c:v>
                </c:pt>
                <c:pt idx="802">
                  <c:v>112.28932399999999</c:v>
                </c:pt>
                <c:pt idx="803">
                  <c:v>112.32599</c:v>
                </c:pt>
                <c:pt idx="804">
                  <c:v>112.366058</c:v>
                </c:pt>
                <c:pt idx="805">
                  <c:v>112.41464000000001</c:v>
                </c:pt>
                <c:pt idx="806">
                  <c:v>112.45180999999999</c:v>
                </c:pt>
                <c:pt idx="807">
                  <c:v>112.484138</c:v>
                </c:pt>
                <c:pt idx="808">
                  <c:v>112.526258</c:v>
                </c:pt>
                <c:pt idx="809">
                  <c:v>112.570016</c:v>
                </c:pt>
                <c:pt idx="810">
                  <c:v>112.61174</c:v>
                </c:pt>
                <c:pt idx="811">
                  <c:v>112.652528</c:v>
                </c:pt>
                <c:pt idx="812">
                  <c:v>112.69234400000001</c:v>
                </c:pt>
                <c:pt idx="813">
                  <c:v>112.753472</c:v>
                </c:pt>
                <c:pt idx="814">
                  <c:v>112.78994</c:v>
                </c:pt>
                <c:pt idx="815">
                  <c:v>112.823942</c:v>
                </c:pt>
                <c:pt idx="816">
                  <c:v>112.86761</c:v>
                </c:pt>
                <c:pt idx="817">
                  <c:v>112.918496</c:v>
                </c:pt>
                <c:pt idx="818">
                  <c:v>112.95084199999999</c:v>
                </c:pt>
                <c:pt idx="819">
                  <c:v>112.992098</c:v>
                </c:pt>
                <c:pt idx="820">
                  <c:v>113.02941199999999</c:v>
                </c:pt>
                <c:pt idx="821">
                  <c:v>113.07869599999999</c:v>
                </c:pt>
                <c:pt idx="822">
                  <c:v>113.123498</c:v>
                </c:pt>
                <c:pt idx="823">
                  <c:v>113.16853399999999</c:v>
                </c:pt>
                <c:pt idx="824">
                  <c:v>113.20392200000001</c:v>
                </c:pt>
                <c:pt idx="825">
                  <c:v>113.24579</c:v>
                </c:pt>
                <c:pt idx="826">
                  <c:v>113.29376000000001</c:v>
                </c:pt>
                <c:pt idx="827">
                  <c:v>113.329454</c:v>
                </c:pt>
                <c:pt idx="828">
                  <c:v>113.361656</c:v>
                </c:pt>
                <c:pt idx="829">
                  <c:v>113.4122</c:v>
                </c:pt>
                <c:pt idx="830">
                  <c:v>113.460548</c:v>
                </c:pt>
                <c:pt idx="831">
                  <c:v>113.484632</c:v>
                </c:pt>
                <c:pt idx="832">
                  <c:v>113.526302</c:v>
                </c:pt>
                <c:pt idx="833">
                  <c:v>113.572598</c:v>
                </c:pt>
                <c:pt idx="834">
                  <c:v>113.618336</c:v>
                </c:pt>
                <c:pt idx="835">
                  <c:v>113.652698</c:v>
                </c:pt>
                <c:pt idx="836">
                  <c:v>113.69240600000001</c:v>
                </c:pt>
                <c:pt idx="837">
                  <c:v>113.730638</c:v>
                </c:pt>
                <c:pt idx="838">
                  <c:v>113.776214</c:v>
                </c:pt>
                <c:pt idx="839">
                  <c:v>113.807552</c:v>
                </c:pt>
                <c:pt idx="840">
                  <c:v>113.869832</c:v>
                </c:pt>
                <c:pt idx="841">
                  <c:v>113.90243</c:v>
                </c:pt>
                <c:pt idx="842">
                  <c:v>113.94217399999999</c:v>
                </c:pt>
                <c:pt idx="843">
                  <c:v>113.98027999999999</c:v>
                </c:pt>
                <c:pt idx="844">
                  <c:v>114.01061</c:v>
                </c:pt>
                <c:pt idx="845">
                  <c:v>114.05301799999999</c:v>
                </c:pt>
                <c:pt idx="846">
                  <c:v>114.091736</c:v>
                </c:pt>
                <c:pt idx="847">
                  <c:v>114.124424</c:v>
                </c:pt>
                <c:pt idx="848">
                  <c:v>114.165806</c:v>
                </c:pt>
                <c:pt idx="849">
                  <c:v>114.220454</c:v>
                </c:pt>
                <c:pt idx="850">
                  <c:v>114.269036</c:v>
                </c:pt>
                <c:pt idx="851">
                  <c:v>114.30266</c:v>
                </c:pt>
                <c:pt idx="852">
                  <c:v>114.33767</c:v>
                </c:pt>
                <c:pt idx="853">
                  <c:v>114.361304</c:v>
                </c:pt>
                <c:pt idx="854">
                  <c:v>114.39887</c:v>
                </c:pt>
                <c:pt idx="855">
                  <c:v>114.454832</c:v>
                </c:pt>
                <c:pt idx="856">
                  <c:v>114.497978</c:v>
                </c:pt>
                <c:pt idx="857">
                  <c:v>114.52213399999999</c:v>
                </c:pt>
                <c:pt idx="858">
                  <c:v>114.56079800000001</c:v>
                </c:pt>
                <c:pt idx="859">
                  <c:v>114.603566</c:v>
                </c:pt>
                <c:pt idx="860">
                  <c:v>114.656648</c:v>
                </c:pt>
                <c:pt idx="861">
                  <c:v>114.690524</c:v>
                </c:pt>
                <c:pt idx="862">
                  <c:v>114.721664</c:v>
                </c:pt>
                <c:pt idx="863">
                  <c:v>114.77892199999999</c:v>
                </c:pt>
                <c:pt idx="864">
                  <c:v>114.812276</c:v>
                </c:pt>
                <c:pt idx="865">
                  <c:v>114.84476600000001</c:v>
                </c:pt>
                <c:pt idx="866">
                  <c:v>114.884618</c:v>
                </c:pt>
                <c:pt idx="867">
                  <c:v>114.912734</c:v>
                </c:pt>
                <c:pt idx="868">
                  <c:v>114.949112</c:v>
                </c:pt>
                <c:pt idx="869">
                  <c:v>115.002392</c:v>
                </c:pt>
                <c:pt idx="870">
                  <c:v>115.048472</c:v>
                </c:pt>
                <c:pt idx="871">
                  <c:v>115.080332</c:v>
                </c:pt>
                <c:pt idx="872">
                  <c:v>115.11266000000001</c:v>
                </c:pt>
                <c:pt idx="873">
                  <c:v>115.15119799999999</c:v>
                </c:pt>
                <c:pt idx="874">
                  <c:v>115.201274</c:v>
                </c:pt>
                <c:pt idx="875">
                  <c:v>115.24323200000001</c:v>
                </c:pt>
                <c:pt idx="876">
                  <c:v>115.275722</c:v>
                </c:pt>
                <c:pt idx="877">
                  <c:v>115.322666</c:v>
                </c:pt>
                <c:pt idx="878">
                  <c:v>115.372328</c:v>
                </c:pt>
                <c:pt idx="879">
                  <c:v>115.405142</c:v>
                </c:pt>
                <c:pt idx="880">
                  <c:v>115.440062</c:v>
                </c:pt>
                <c:pt idx="881">
                  <c:v>115.473218</c:v>
                </c:pt>
                <c:pt idx="882">
                  <c:v>115.52495</c:v>
                </c:pt>
                <c:pt idx="883">
                  <c:v>115.56775399999999</c:v>
                </c:pt>
                <c:pt idx="884">
                  <c:v>115.612448</c:v>
                </c:pt>
                <c:pt idx="885">
                  <c:v>115.656494</c:v>
                </c:pt>
                <c:pt idx="886">
                  <c:v>115.68941599999999</c:v>
                </c:pt>
                <c:pt idx="887">
                  <c:v>115.740752</c:v>
                </c:pt>
                <c:pt idx="888">
                  <c:v>115.774844</c:v>
                </c:pt>
                <c:pt idx="889">
                  <c:v>115.82644999999999</c:v>
                </c:pt>
                <c:pt idx="890">
                  <c:v>115.882808</c:v>
                </c:pt>
                <c:pt idx="891">
                  <c:v>115.90784600000001</c:v>
                </c:pt>
                <c:pt idx="892">
                  <c:v>115.95412399999999</c:v>
                </c:pt>
                <c:pt idx="893">
                  <c:v>115.99889</c:v>
                </c:pt>
                <c:pt idx="894">
                  <c:v>116.045402</c:v>
                </c:pt>
                <c:pt idx="895">
                  <c:v>116.092742</c:v>
                </c:pt>
                <c:pt idx="896">
                  <c:v>116.14389799999999</c:v>
                </c:pt>
                <c:pt idx="897">
                  <c:v>116.19172399999999</c:v>
                </c:pt>
                <c:pt idx="898">
                  <c:v>116.23217</c:v>
                </c:pt>
                <c:pt idx="899">
                  <c:v>116.27888</c:v>
                </c:pt>
                <c:pt idx="900">
                  <c:v>116.34215</c:v>
                </c:pt>
                <c:pt idx="901">
                  <c:v>116.370878</c:v>
                </c:pt>
                <c:pt idx="902">
                  <c:v>116.404646</c:v>
                </c:pt>
                <c:pt idx="903">
                  <c:v>116.458556</c:v>
                </c:pt>
                <c:pt idx="904">
                  <c:v>116.516768</c:v>
                </c:pt>
                <c:pt idx="905">
                  <c:v>116.57046200000001</c:v>
                </c:pt>
                <c:pt idx="906">
                  <c:v>116.62663999999999</c:v>
                </c:pt>
                <c:pt idx="907">
                  <c:v>116.670092</c:v>
                </c:pt>
                <c:pt idx="908">
                  <c:v>116.721824</c:v>
                </c:pt>
                <c:pt idx="909">
                  <c:v>116.761532</c:v>
                </c:pt>
                <c:pt idx="910">
                  <c:v>116.80484</c:v>
                </c:pt>
                <c:pt idx="911">
                  <c:v>116.862998</c:v>
                </c:pt>
                <c:pt idx="912">
                  <c:v>116.930156</c:v>
                </c:pt>
                <c:pt idx="913">
                  <c:v>116.985434</c:v>
                </c:pt>
                <c:pt idx="914">
                  <c:v>117.041144</c:v>
                </c:pt>
                <c:pt idx="915">
                  <c:v>117.077468</c:v>
                </c:pt>
                <c:pt idx="916">
                  <c:v>117.13796600000001</c:v>
                </c:pt>
                <c:pt idx="917">
                  <c:v>117.18644</c:v>
                </c:pt>
                <c:pt idx="918">
                  <c:v>117.242096</c:v>
                </c:pt>
                <c:pt idx="919">
                  <c:v>117.283406</c:v>
                </c:pt>
                <c:pt idx="920">
                  <c:v>117.329756</c:v>
                </c:pt>
                <c:pt idx="921">
                  <c:v>117.397616</c:v>
                </c:pt>
                <c:pt idx="922">
                  <c:v>117.47273</c:v>
                </c:pt>
                <c:pt idx="923">
                  <c:v>117.51387800000001</c:v>
                </c:pt>
                <c:pt idx="924">
                  <c:v>117.557114</c:v>
                </c:pt>
                <c:pt idx="925">
                  <c:v>117.618494</c:v>
                </c:pt>
                <c:pt idx="926">
                  <c:v>117.68282600000001</c:v>
                </c:pt>
                <c:pt idx="927">
                  <c:v>117.737348</c:v>
                </c:pt>
                <c:pt idx="928">
                  <c:v>117.792698</c:v>
                </c:pt>
                <c:pt idx="929">
                  <c:v>117.84423200000001</c:v>
                </c:pt>
                <c:pt idx="930">
                  <c:v>117.90969800000001</c:v>
                </c:pt>
                <c:pt idx="931">
                  <c:v>117.95934200000001</c:v>
                </c:pt>
                <c:pt idx="932">
                  <c:v>117.997286</c:v>
                </c:pt>
                <c:pt idx="933">
                  <c:v>118.049756</c:v>
                </c:pt>
                <c:pt idx="934">
                  <c:v>118.112126</c:v>
                </c:pt>
                <c:pt idx="935">
                  <c:v>118.16888</c:v>
                </c:pt>
                <c:pt idx="936">
                  <c:v>118.233356</c:v>
                </c:pt>
                <c:pt idx="937">
                  <c:v>118.28242400000001</c:v>
                </c:pt>
                <c:pt idx="938">
                  <c:v>118.33511</c:v>
                </c:pt>
                <c:pt idx="939">
                  <c:v>118.399406</c:v>
                </c:pt>
                <c:pt idx="940">
                  <c:v>118.458212</c:v>
                </c:pt>
                <c:pt idx="941">
                  <c:v>118.51464199999999</c:v>
                </c:pt>
                <c:pt idx="942">
                  <c:v>118.572422</c:v>
                </c:pt>
                <c:pt idx="943">
                  <c:v>118.62658399999999</c:v>
                </c:pt>
                <c:pt idx="944">
                  <c:v>118.680584</c:v>
                </c:pt>
                <c:pt idx="945">
                  <c:v>118.74442999999999</c:v>
                </c:pt>
                <c:pt idx="946">
                  <c:v>118.809428</c:v>
                </c:pt>
                <c:pt idx="947">
                  <c:v>118.86017</c:v>
                </c:pt>
                <c:pt idx="948">
                  <c:v>118.92603200000001</c:v>
                </c:pt>
                <c:pt idx="949">
                  <c:v>118.99239799999999</c:v>
                </c:pt>
                <c:pt idx="950">
                  <c:v>119.04376999999999</c:v>
                </c:pt>
                <c:pt idx="951">
                  <c:v>119.09825600000001</c:v>
                </c:pt>
                <c:pt idx="952">
                  <c:v>119.154956</c:v>
                </c:pt>
                <c:pt idx="953">
                  <c:v>119.21648</c:v>
                </c:pt>
                <c:pt idx="954">
                  <c:v>119.27692399999999</c:v>
                </c:pt>
                <c:pt idx="955">
                  <c:v>119.330366</c:v>
                </c:pt>
                <c:pt idx="956">
                  <c:v>119.400548</c:v>
                </c:pt>
                <c:pt idx="957">
                  <c:v>119.462486</c:v>
                </c:pt>
                <c:pt idx="958">
                  <c:v>119.508422</c:v>
                </c:pt>
                <c:pt idx="959">
                  <c:v>119.57053999999999</c:v>
                </c:pt>
                <c:pt idx="960">
                  <c:v>119.64019999999999</c:v>
                </c:pt>
                <c:pt idx="961">
                  <c:v>119.688908</c:v>
                </c:pt>
                <c:pt idx="962">
                  <c:v>119.741738</c:v>
                </c:pt>
                <c:pt idx="963">
                  <c:v>119.80106600000001</c:v>
                </c:pt>
                <c:pt idx="964">
                  <c:v>119.860232</c:v>
                </c:pt>
                <c:pt idx="965">
                  <c:v>119.920784</c:v>
                </c:pt>
                <c:pt idx="966">
                  <c:v>119.98166000000001</c:v>
                </c:pt>
                <c:pt idx="967">
                  <c:v>120.043526</c:v>
                </c:pt>
                <c:pt idx="968">
                  <c:v>120.100658</c:v>
                </c:pt>
                <c:pt idx="969">
                  <c:v>120.166628</c:v>
                </c:pt>
                <c:pt idx="970">
                  <c:v>120.221654</c:v>
                </c:pt>
                <c:pt idx="971">
                  <c:v>120.283412</c:v>
                </c:pt>
                <c:pt idx="972">
                  <c:v>120.350768</c:v>
                </c:pt>
                <c:pt idx="973">
                  <c:v>120.39575000000001</c:v>
                </c:pt>
                <c:pt idx="974">
                  <c:v>120.462566</c:v>
                </c:pt>
                <c:pt idx="975">
                  <c:v>120.529166</c:v>
                </c:pt>
                <c:pt idx="976">
                  <c:v>120.573662</c:v>
                </c:pt>
                <c:pt idx="977">
                  <c:v>120.64263800000001</c:v>
                </c:pt>
                <c:pt idx="978">
                  <c:v>120.715862</c:v>
                </c:pt>
                <c:pt idx="979">
                  <c:v>120.77247199999999</c:v>
                </c:pt>
                <c:pt idx="980">
                  <c:v>120.839324</c:v>
                </c:pt>
                <c:pt idx="981">
                  <c:v>120.886088</c:v>
                </c:pt>
                <c:pt idx="982">
                  <c:v>120.941654</c:v>
                </c:pt>
                <c:pt idx="983">
                  <c:v>121.02386</c:v>
                </c:pt>
                <c:pt idx="984">
                  <c:v>121.085852</c:v>
                </c:pt>
                <c:pt idx="985">
                  <c:v>121.14474800000001</c:v>
                </c:pt>
                <c:pt idx="986">
                  <c:v>121.200458</c:v>
                </c:pt>
                <c:pt idx="987">
                  <c:v>121.26749</c:v>
                </c:pt>
                <c:pt idx="988">
                  <c:v>121.32033800000001</c:v>
                </c:pt>
                <c:pt idx="989">
                  <c:v>121.374194</c:v>
                </c:pt>
                <c:pt idx="990">
                  <c:v>121.43633</c:v>
                </c:pt>
                <c:pt idx="991">
                  <c:v>121.51029200000001</c:v>
                </c:pt>
                <c:pt idx="992">
                  <c:v>121.58132000000001</c:v>
                </c:pt>
                <c:pt idx="993">
                  <c:v>121.64876599999999</c:v>
                </c:pt>
                <c:pt idx="994">
                  <c:v>121.7012</c:v>
                </c:pt>
                <c:pt idx="995">
                  <c:v>121.757828</c:v>
                </c:pt>
                <c:pt idx="996">
                  <c:v>121.82549</c:v>
                </c:pt>
                <c:pt idx="997">
                  <c:v>121.874036</c:v>
                </c:pt>
                <c:pt idx="998">
                  <c:v>121.93712600000001</c:v>
                </c:pt>
                <c:pt idx="999">
                  <c:v>122.005112</c:v>
                </c:pt>
                <c:pt idx="1000">
                  <c:v>122.07097400000001</c:v>
                </c:pt>
                <c:pt idx="1001">
                  <c:v>122.126234</c:v>
                </c:pt>
                <c:pt idx="1002">
                  <c:v>122.18601200000001</c:v>
                </c:pt>
                <c:pt idx="1003">
                  <c:v>122.25282799999999</c:v>
                </c:pt>
                <c:pt idx="1004">
                  <c:v>122.311886</c:v>
                </c:pt>
                <c:pt idx="1005">
                  <c:v>122.37494</c:v>
                </c:pt>
                <c:pt idx="1006">
                  <c:v>122.44073</c:v>
                </c:pt>
                <c:pt idx="1007">
                  <c:v>122.484596</c:v>
                </c:pt>
                <c:pt idx="1008">
                  <c:v>122.559836</c:v>
                </c:pt>
                <c:pt idx="1009">
                  <c:v>122.620136</c:v>
                </c:pt>
                <c:pt idx="1010">
                  <c:v>122.67701599999999</c:v>
                </c:pt>
                <c:pt idx="1011">
                  <c:v>122.751662</c:v>
                </c:pt>
                <c:pt idx="1012">
                  <c:v>122.81725400000001</c:v>
                </c:pt>
                <c:pt idx="1013">
                  <c:v>122.89064</c:v>
                </c:pt>
                <c:pt idx="1014">
                  <c:v>122.945702</c:v>
                </c:pt>
                <c:pt idx="1015">
                  <c:v>123.008972</c:v>
                </c:pt>
                <c:pt idx="1016">
                  <c:v>123.078596</c:v>
                </c:pt>
                <c:pt idx="1017">
                  <c:v>123.14467399999999</c:v>
                </c:pt>
                <c:pt idx="1018">
                  <c:v>123.20515399999999</c:v>
                </c:pt>
                <c:pt idx="1019">
                  <c:v>123.257552</c:v>
                </c:pt>
                <c:pt idx="1020">
                  <c:v>123.320228</c:v>
                </c:pt>
                <c:pt idx="1021">
                  <c:v>123.37782799999999</c:v>
                </c:pt>
                <c:pt idx="1022">
                  <c:v>123.44367200000001</c:v>
                </c:pt>
                <c:pt idx="1023">
                  <c:v>123.50494399999999</c:v>
                </c:pt>
                <c:pt idx="1024">
                  <c:v>123.57942799999999</c:v>
                </c:pt>
                <c:pt idx="1025">
                  <c:v>123.630818</c:v>
                </c:pt>
                <c:pt idx="1026">
                  <c:v>123.68026399999999</c:v>
                </c:pt>
                <c:pt idx="1027">
                  <c:v>123.743066</c:v>
                </c:pt>
                <c:pt idx="1028">
                  <c:v>123.818774</c:v>
                </c:pt>
                <c:pt idx="1029">
                  <c:v>123.881792</c:v>
                </c:pt>
                <c:pt idx="1030">
                  <c:v>123.943226</c:v>
                </c:pt>
                <c:pt idx="1031">
                  <c:v>124.009772</c:v>
                </c:pt>
                <c:pt idx="1032">
                  <c:v>124.08128600000001</c:v>
                </c:pt>
                <c:pt idx="1033">
                  <c:v>124.148138</c:v>
                </c:pt>
                <c:pt idx="1034">
                  <c:v>124.20959000000001</c:v>
                </c:pt>
                <c:pt idx="1035">
                  <c:v>124.273346</c:v>
                </c:pt>
                <c:pt idx="1036">
                  <c:v>124.339226</c:v>
                </c:pt>
                <c:pt idx="1037">
                  <c:v>124.40201</c:v>
                </c:pt>
                <c:pt idx="1038">
                  <c:v>124.46265200000001</c:v>
                </c:pt>
                <c:pt idx="1039">
                  <c:v>124.521818</c:v>
                </c:pt>
                <c:pt idx="1040">
                  <c:v>124.59730999999999</c:v>
                </c:pt>
                <c:pt idx="1041">
                  <c:v>124.655828</c:v>
                </c:pt>
                <c:pt idx="1042">
                  <c:v>124.71960199999999</c:v>
                </c:pt>
                <c:pt idx="1043">
                  <c:v>124.790378</c:v>
                </c:pt>
                <c:pt idx="1044">
                  <c:v>124.85564599999999</c:v>
                </c:pt>
                <c:pt idx="1045">
                  <c:v>124.915334</c:v>
                </c:pt>
                <c:pt idx="1046">
                  <c:v>124.979252</c:v>
                </c:pt>
                <c:pt idx="1047">
                  <c:v>125.041856</c:v>
                </c:pt>
                <c:pt idx="1048">
                  <c:v>125.110094</c:v>
                </c:pt>
                <c:pt idx="1049">
                  <c:v>125.177774</c:v>
                </c:pt>
                <c:pt idx="1050">
                  <c:v>125.24477</c:v>
                </c:pt>
                <c:pt idx="1051">
                  <c:v>125.31308</c:v>
                </c:pt>
                <c:pt idx="1052">
                  <c:v>125.37356</c:v>
                </c:pt>
                <c:pt idx="1053">
                  <c:v>125.42504</c:v>
                </c:pt>
                <c:pt idx="1054">
                  <c:v>125.50766</c:v>
                </c:pt>
                <c:pt idx="1055">
                  <c:v>125.59135999999999</c:v>
                </c:pt>
                <c:pt idx="1056">
                  <c:v>125.64055399999999</c:v>
                </c:pt>
                <c:pt idx="1057">
                  <c:v>125.710916</c:v>
                </c:pt>
                <c:pt idx="1058">
                  <c:v>125.775932</c:v>
                </c:pt>
                <c:pt idx="1059">
                  <c:v>125.837132</c:v>
                </c:pt>
                <c:pt idx="1060">
                  <c:v>125.892824</c:v>
                </c:pt>
                <c:pt idx="1061">
                  <c:v>125.97386</c:v>
                </c:pt>
                <c:pt idx="1062">
                  <c:v>126.03558200000001</c:v>
                </c:pt>
                <c:pt idx="1063">
                  <c:v>126.089744</c:v>
                </c:pt>
                <c:pt idx="1064">
                  <c:v>126.15760400000001</c:v>
                </c:pt>
                <c:pt idx="1065">
                  <c:v>126.22369999999999</c:v>
                </c:pt>
                <c:pt idx="1066">
                  <c:v>126.30235999999999</c:v>
                </c:pt>
                <c:pt idx="1067">
                  <c:v>126.363578</c:v>
                </c:pt>
                <c:pt idx="1068">
                  <c:v>126.41981</c:v>
                </c:pt>
                <c:pt idx="1069">
                  <c:v>126.48914600000001</c:v>
                </c:pt>
                <c:pt idx="1070">
                  <c:v>126.569318</c:v>
                </c:pt>
                <c:pt idx="1071">
                  <c:v>126.63302</c:v>
                </c:pt>
                <c:pt idx="1072">
                  <c:v>126.683744</c:v>
                </c:pt>
                <c:pt idx="1073">
                  <c:v>126.747356</c:v>
                </c:pt>
                <c:pt idx="1074">
                  <c:v>126.818978</c:v>
                </c:pt>
                <c:pt idx="1075">
                  <c:v>126.89706200000001</c:v>
                </c:pt>
                <c:pt idx="1076">
                  <c:v>126.95495</c:v>
                </c:pt>
                <c:pt idx="1077">
                  <c:v>127.024592</c:v>
                </c:pt>
                <c:pt idx="1078">
                  <c:v>127.087034</c:v>
                </c:pt>
                <c:pt idx="1079">
                  <c:v>127.152698</c:v>
                </c:pt>
                <c:pt idx="1080">
                  <c:v>127.22104400000001</c:v>
                </c:pt>
                <c:pt idx="1081">
                  <c:v>127.29923599999999</c:v>
                </c:pt>
                <c:pt idx="1082">
                  <c:v>127.374782</c:v>
                </c:pt>
                <c:pt idx="1083">
                  <c:v>127.43526199999999</c:v>
                </c:pt>
                <c:pt idx="1084">
                  <c:v>127.499792</c:v>
                </c:pt>
                <c:pt idx="1085">
                  <c:v>127.565636</c:v>
                </c:pt>
                <c:pt idx="1086">
                  <c:v>127.625378</c:v>
                </c:pt>
                <c:pt idx="1087">
                  <c:v>127.700816</c:v>
                </c:pt>
                <c:pt idx="1088">
                  <c:v>127.758668</c:v>
                </c:pt>
                <c:pt idx="1089">
                  <c:v>127.82699599999999</c:v>
                </c:pt>
                <c:pt idx="1090">
                  <c:v>127.90466600000001</c:v>
                </c:pt>
                <c:pt idx="1091">
                  <c:v>127.96921399999999</c:v>
                </c:pt>
                <c:pt idx="1092">
                  <c:v>128.03680399999999</c:v>
                </c:pt>
                <c:pt idx="1093">
                  <c:v>128.10718399999999</c:v>
                </c:pt>
                <c:pt idx="1094">
                  <c:v>128.18483599999999</c:v>
                </c:pt>
                <c:pt idx="1095">
                  <c:v>128.24382199999999</c:v>
                </c:pt>
                <c:pt idx="1096">
                  <c:v>128.28982999999999</c:v>
                </c:pt>
                <c:pt idx="1097">
                  <c:v>128.36039</c:v>
                </c:pt>
                <c:pt idx="1098">
                  <c:v>128.43048200000001</c:v>
                </c:pt>
                <c:pt idx="1099">
                  <c:v>128.50062800000001</c:v>
                </c:pt>
                <c:pt idx="1100">
                  <c:v>128.56710200000001</c:v>
                </c:pt>
                <c:pt idx="1101">
                  <c:v>128.63175799999999</c:v>
                </c:pt>
                <c:pt idx="1102">
                  <c:v>128.69798</c:v>
                </c:pt>
                <c:pt idx="1103">
                  <c:v>128.76936799999999</c:v>
                </c:pt>
                <c:pt idx="1104">
                  <c:v>128.83105399999999</c:v>
                </c:pt>
                <c:pt idx="1105">
                  <c:v>128.902784</c:v>
                </c:pt>
                <c:pt idx="1106">
                  <c:v>128.96686399999999</c:v>
                </c:pt>
                <c:pt idx="1107">
                  <c:v>129.03756799999999</c:v>
                </c:pt>
                <c:pt idx="1108">
                  <c:v>129.09057799999999</c:v>
                </c:pt>
                <c:pt idx="1109">
                  <c:v>129.15132800000001</c:v>
                </c:pt>
                <c:pt idx="1110">
                  <c:v>129.236864</c:v>
                </c:pt>
                <c:pt idx="1111">
                  <c:v>129.30211399999999</c:v>
                </c:pt>
                <c:pt idx="1112">
                  <c:v>129.36353</c:v>
                </c:pt>
                <c:pt idx="1113">
                  <c:v>129.43608800000001</c:v>
                </c:pt>
                <c:pt idx="1114">
                  <c:v>129.50441599999999</c:v>
                </c:pt>
                <c:pt idx="1115">
                  <c:v>129.57164599999999</c:v>
                </c:pt>
                <c:pt idx="1116">
                  <c:v>129.641234</c:v>
                </c:pt>
                <c:pt idx="1117">
                  <c:v>129.722522</c:v>
                </c:pt>
                <c:pt idx="1118">
                  <c:v>129.777242</c:v>
                </c:pt>
                <c:pt idx="1119">
                  <c:v>129.84432799999999</c:v>
                </c:pt>
                <c:pt idx="1120">
                  <c:v>129.91573399999999</c:v>
                </c:pt>
                <c:pt idx="1121">
                  <c:v>129.984692</c:v>
                </c:pt>
                <c:pt idx="1122">
                  <c:v>130.05235400000001</c:v>
                </c:pt>
                <c:pt idx="1123">
                  <c:v>130.10520199999999</c:v>
                </c:pt>
                <c:pt idx="1124">
                  <c:v>130.181342</c:v>
                </c:pt>
                <c:pt idx="1125">
                  <c:v>130.25438600000001</c:v>
                </c:pt>
                <c:pt idx="1126">
                  <c:v>130.32379399999999</c:v>
                </c:pt>
                <c:pt idx="1127">
                  <c:v>130.385426</c:v>
                </c:pt>
                <c:pt idx="1128">
                  <c:v>130.45503199999999</c:v>
                </c:pt>
                <c:pt idx="1129">
                  <c:v>130.527356</c:v>
                </c:pt>
                <c:pt idx="1130">
                  <c:v>130.58240000000001</c:v>
                </c:pt>
                <c:pt idx="1131">
                  <c:v>130.64206999999999</c:v>
                </c:pt>
                <c:pt idx="1132">
                  <c:v>130.71010999999999</c:v>
                </c:pt>
                <c:pt idx="1133">
                  <c:v>130.77437</c:v>
                </c:pt>
                <c:pt idx="1134">
                  <c:v>130.84827799999999</c:v>
                </c:pt>
                <c:pt idx="1135">
                  <c:v>130.91930600000001</c:v>
                </c:pt>
                <c:pt idx="1136">
                  <c:v>130.98682400000001</c:v>
                </c:pt>
                <c:pt idx="1137">
                  <c:v>131.06537599999999</c:v>
                </c:pt>
                <c:pt idx="1138">
                  <c:v>131.13849200000001</c:v>
                </c:pt>
                <c:pt idx="1139">
                  <c:v>131.20744999999999</c:v>
                </c:pt>
                <c:pt idx="1140">
                  <c:v>131.258408</c:v>
                </c:pt>
                <c:pt idx="1141">
                  <c:v>131.33831000000001</c:v>
                </c:pt>
                <c:pt idx="1142">
                  <c:v>131.40752000000001</c:v>
                </c:pt>
                <c:pt idx="1143">
                  <c:v>131.4716</c:v>
                </c:pt>
                <c:pt idx="1144">
                  <c:v>131.53778600000001</c:v>
                </c:pt>
                <c:pt idx="1145">
                  <c:v>131.58901399999999</c:v>
                </c:pt>
                <c:pt idx="1146">
                  <c:v>131.66324599999999</c:v>
                </c:pt>
                <c:pt idx="1147">
                  <c:v>131.73609200000001</c:v>
                </c:pt>
                <c:pt idx="1148">
                  <c:v>131.80587800000001</c:v>
                </c:pt>
                <c:pt idx="1149">
                  <c:v>131.878364</c:v>
                </c:pt>
                <c:pt idx="1150">
                  <c:v>131.937152</c:v>
                </c:pt>
                <c:pt idx="1151">
                  <c:v>131.99529200000001</c:v>
                </c:pt>
                <c:pt idx="1152">
                  <c:v>132.06797599999999</c:v>
                </c:pt>
                <c:pt idx="1153">
                  <c:v>132.136934</c:v>
                </c:pt>
                <c:pt idx="1154">
                  <c:v>132.20824999999999</c:v>
                </c:pt>
                <c:pt idx="1155">
                  <c:v>132.274508</c:v>
                </c:pt>
                <c:pt idx="1156">
                  <c:v>132.33435800000001</c:v>
                </c:pt>
                <c:pt idx="1157">
                  <c:v>132.41093000000001</c:v>
                </c:pt>
                <c:pt idx="1158">
                  <c:v>132.49003999999999</c:v>
                </c:pt>
                <c:pt idx="1159">
                  <c:v>132.56117599999999</c:v>
                </c:pt>
                <c:pt idx="1160">
                  <c:v>132.62952200000001</c:v>
                </c:pt>
                <c:pt idx="1161">
                  <c:v>132.693476</c:v>
                </c:pt>
                <c:pt idx="1162">
                  <c:v>132.75427999999999</c:v>
                </c:pt>
                <c:pt idx="1163">
                  <c:v>132.819692</c:v>
                </c:pt>
                <c:pt idx="1164">
                  <c:v>132.89399599999999</c:v>
                </c:pt>
                <c:pt idx="1165">
                  <c:v>132.96875</c:v>
                </c:pt>
                <c:pt idx="1166">
                  <c:v>133.02586400000001</c:v>
                </c:pt>
                <c:pt idx="1167">
                  <c:v>133.09520000000001</c:v>
                </c:pt>
                <c:pt idx="1168">
                  <c:v>133.17200600000001</c:v>
                </c:pt>
                <c:pt idx="1169">
                  <c:v>133.23759799999999</c:v>
                </c:pt>
                <c:pt idx="1170">
                  <c:v>133.30540400000001</c:v>
                </c:pt>
                <c:pt idx="1171">
                  <c:v>133.35897199999999</c:v>
                </c:pt>
                <c:pt idx="1172">
                  <c:v>133.42971199999999</c:v>
                </c:pt>
                <c:pt idx="1173">
                  <c:v>133.50493399999999</c:v>
                </c:pt>
                <c:pt idx="1174">
                  <c:v>133.575548</c:v>
                </c:pt>
                <c:pt idx="1175">
                  <c:v>133.64049199999999</c:v>
                </c:pt>
                <c:pt idx="1176">
                  <c:v>133.72077200000001</c:v>
                </c:pt>
                <c:pt idx="1177">
                  <c:v>133.78231400000001</c:v>
                </c:pt>
                <c:pt idx="1178">
                  <c:v>133.838078</c:v>
                </c:pt>
                <c:pt idx="1179">
                  <c:v>133.91907800000001</c:v>
                </c:pt>
                <c:pt idx="1180">
                  <c:v>133.98539</c:v>
                </c:pt>
                <c:pt idx="1181">
                  <c:v>134.061746</c:v>
                </c:pt>
                <c:pt idx="1182">
                  <c:v>134.14496</c:v>
                </c:pt>
                <c:pt idx="1183">
                  <c:v>134.20446799999999</c:v>
                </c:pt>
                <c:pt idx="1184">
                  <c:v>134.2697</c:v>
                </c:pt>
                <c:pt idx="1185">
                  <c:v>134.33963</c:v>
                </c:pt>
                <c:pt idx="1186">
                  <c:v>134.40176600000001</c:v>
                </c:pt>
                <c:pt idx="1187">
                  <c:v>134.476178</c:v>
                </c:pt>
                <c:pt idx="1188">
                  <c:v>134.541482</c:v>
                </c:pt>
                <c:pt idx="1189">
                  <c:v>134.61206000000001</c:v>
                </c:pt>
                <c:pt idx="1190">
                  <c:v>134.678822</c:v>
                </c:pt>
                <c:pt idx="1191">
                  <c:v>134.75672599999999</c:v>
                </c:pt>
                <c:pt idx="1192">
                  <c:v>134.820086</c:v>
                </c:pt>
                <c:pt idx="1193">
                  <c:v>134.90087</c:v>
                </c:pt>
                <c:pt idx="1194">
                  <c:v>134.967938</c:v>
                </c:pt>
                <c:pt idx="1195">
                  <c:v>135.028976</c:v>
                </c:pt>
                <c:pt idx="1196">
                  <c:v>135.100472</c:v>
                </c:pt>
                <c:pt idx="1197">
                  <c:v>135.16548800000001</c:v>
                </c:pt>
                <c:pt idx="1198">
                  <c:v>135.23981000000001</c:v>
                </c:pt>
                <c:pt idx="1199">
                  <c:v>135.30543800000001</c:v>
                </c:pt>
                <c:pt idx="1200">
                  <c:v>135.365576</c:v>
                </c:pt>
                <c:pt idx="1201">
                  <c:v>135.43275199999999</c:v>
                </c:pt>
                <c:pt idx="1202">
                  <c:v>135.50216</c:v>
                </c:pt>
                <c:pt idx="1203">
                  <c:v>135.56897599999999</c:v>
                </c:pt>
                <c:pt idx="1204">
                  <c:v>135.63717800000001</c:v>
                </c:pt>
                <c:pt idx="1205">
                  <c:v>135.705848</c:v>
                </c:pt>
                <c:pt idx="1206">
                  <c:v>135.78112400000001</c:v>
                </c:pt>
                <c:pt idx="1207">
                  <c:v>135.85357400000001</c:v>
                </c:pt>
                <c:pt idx="1208">
                  <c:v>135.91967</c:v>
                </c:pt>
                <c:pt idx="1209">
                  <c:v>135.987674</c:v>
                </c:pt>
                <c:pt idx="1210">
                  <c:v>136.04324</c:v>
                </c:pt>
                <c:pt idx="1211">
                  <c:v>136.116626</c:v>
                </c:pt>
                <c:pt idx="1212">
                  <c:v>136.197824</c:v>
                </c:pt>
                <c:pt idx="1213">
                  <c:v>136.26406399999999</c:v>
                </c:pt>
                <c:pt idx="1214">
                  <c:v>136.33318399999999</c:v>
                </c:pt>
                <c:pt idx="1215">
                  <c:v>136.402106</c:v>
                </c:pt>
                <c:pt idx="1216">
                  <c:v>136.47635600000001</c:v>
                </c:pt>
                <c:pt idx="1217">
                  <c:v>136.54544000000001</c:v>
                </c:pt>
                <c:pt idx="1218">
                  <c:v>136.606694</c:v>
                </c:pt>
                <c:pt idx="1219">
                  <c:v>136.694264</c:v>
                </c:pt>
                <c:pt idx="1220">
                  <c:v>136.75591399999999</c:v>
                </c:pt>
                <c:pt idx="1221">
                  <c:v>136.822856</c:v>
                </c:pt>
                <c:pt idx="1222">
                  <c:v>136.894172</c:v>
                </c:pt>
                <c:pt idx="1223">
                  <c:v>136.95789199999999</c:v>
                </c:pt>
                <c:pt idx="1224">
                  <c:v>137.026994</c:v>
                </c:pt>
                <c:pt idx="1225">
                  <c:v>137.09469200000001</c:v>
                </c:pt>
                <c:pt idx="1226">
                  <c:v>137.170796</c:v>
                </c:pt>
                <c:pt idx="1227">
                  <c:v>137.23127600000001</c:v>
                </c:pt>
                <c:pt idx="1228">
                  <c:v>137.29825399999999</c:v>
                </c:pt>
                <c:pt idx="1229">
                  <c:v>137.38227800000001</c:v>
                </c:pt>
                <c:pt idx="1230">
                  <c:v>137.44779800000001</c:v>
                </c:pt>
                <c:pt idx="1231">
                  <c:v>137.505146</c:v>
                </c:pt>
                <c:pt idx="1232">
                  <c:v>137.57397800000001</c:v>
                </c:pt>
                <c:pt idx="1233">
                  <c:v>137.64570800000001</c:v>
                </c:pt>
                <c:pt idx="1234">
                  <c:v>137.723162</c:v>
                </c:pt>
                <c:pt idx="1235">
                  <c:v>137.79521600000001</c:v>
                </c:pt>
                <c:pt idx="1236">
                  <c:v>137.85823400000001</c:v>
                </c:pt>
                <c:pt idx="1237">
                  <c:v>137.93458999999999</c:v>
                </c:pt>
                <c:pt idx="1238">
                  <c:v>138.00671600000001</c:v>
                </c:pt>
                <c:pt idx="1239">
                  <c:v>138.06784400000001</c:v>
                </c:pt>
                <c:pt idx="1240">
                  <c:v>138.143156</c:v>
                </c:pt>
                <c:pt idx="1241">
                  <c:v>138.20478800000001</c:v>
                </c:pt>
                <c:pt idx="1242">
                  <c:v>138.27392599999999</c:v>
                </c:pt>
                <c:pt idx="1243">
                  <c:v>138.34517</c:v>
                </c:pt>
                <c:pt idx="1244">
                  <c:v>138.41369599999999</c:v>
                </c:pt>
                <c:pt idx="1245">
                  <c:v>138.47833399999999</c:v>
                </c:pt>
                <c:pt idx="1246">
                  <c:v>138.54736399999999</c:v>
                </c:pt>
                <c:pt idx="1247">
                  <c:v>138.628274</c:v>
                </c:pt>
                <c:pt idx="1248">
                  <c:v>138.70522399999999</c:v>
                </c:pt>
                <c:pt idx="1249">
                  <c:v>138.76532599999999</c:v>
                </c:pt>
                <c:pt idx="1250">
                  <c:v>138.82488799999999</c:v>
                </c:pt>
                <c:pt idx="1251">
                  <c:v>138.892064</c:v>
                </c:pt>
                <c:pt idx="1252">
                  <c:v>138.96951799999999</c:v>
                </c:pt>
                <c:pt idx="1253">
                  <c:v>139.03244599999999</c:v>
                </c:pt>
                <c:pt idx="1254">
                  <c:v>139.09375399999999</c:v>
                </c:pt>
                <c:pt idx="1255">
                  <c:v>139.15493599999999</c:v>
                </c:pt>
                <c:pt idx="1256">
                  <c:v>139.23705200000001</c:v>
                </c:pt>
                <c:pt idx="1257">
                  <c:v>139.30106000000001</c:v>
                </c:pt>
                <c:pt idx="1258">
                  <c:v>139.36638199999999</c:v>
                </c:pt>
                <c:pt idx="1259">
                  <c:v>139.43517800000001</c:v>
                </c:pt>
                <c:pt idx="1260">
                  <c:v>139.50409999999999</c:v>
                </c:pt>
                <c:pt idx="1261">
                  <c:v>139.57262600000001</c:v>
                </c:pt>
                <c:pt idx="1262">
                  <c:v>139.641854</c:v>
                </c:pt>
                <c:pt idx="1263">
                  <c:v>139.69902200000001</c:v>
                </c:pt>
                <c:pt idx="1264">
                  <c:v>139.78515200000001</c:v>
                </c:pt>
                <c:pt idx="1265">
                  <c:v>139.85715200000001</c:v>
                </c:pt>
                <c:pt idx="1266">
                  <c:v>139.91176400000001</c:v>
                </c:pt>
                <c:pt idx="1267">
                  <c:v>139.97622200000001</c:v>
                </c:pt>
                <c:pt idx="1268">
                  <c:v>140.05387400000001</c:v>
                </c:pt>
                <c:pt idx="1269">
                  <c:v>140.130212</c:v>
                </c:pt>
                <c:pt idx="1270">
                  <c:v>140.20303999999999</c:v>
                </c:pt>
                <c:pt idx="1271">
                  <c:v>140.26744400000001</c:v>
                </c:pt>
                <c:pt idx="1272">
                  <c:v>140.33532199999999</c:v>
                </c:pt>
                <c:pt idx="1273">
                  <c:v>140.403344</c:v>
                </c:pt>
                <c:pt idx="1274">
                  <c:v>140.4761</c:v>
                </c:pt>
                <c:pt idx="1275">
                  <c:v>140.54333</c:v>
                </c:pt>
                <c:pt idx="1276">
                  <c:v>140.61704</c:v>
                </c:pt>
                <c:pt idx="1277">
                  <c:v>140.68021999999999</c:v>
                </c:pt>
                <c:pt idx="1278">
                  <c:v>140.75612599999999</c:v>
                </c:pt>
                <c:pt idx="1279">
                  <c:v>140.831672</c:v>
                </c:pt>
                <c:pt idx="1280">
                  <c:v>140.89197200000001</c:v>
                </c:pt>
                <c:pt idx="1281">
                  <c:v>140.958878</c:v>
                </c:pt>
                <c:pt idx="1282">
                  <c:v>141.025352</c:v>
                </c:pt>
                <c:pt idx="1283">
                  <c:v>141.09938600000001</c:v>
                </c:pt>
                <c:pt idx="1284">
                  <c:v>141.178586</c:v>
                </c:pt>
                <c:pt idx="1285">
                  <c:v>141.25109</c:v>
                </c:pt>
                <c:pt idx="1286">
                  <c:v>141.31819400000001</c:v>
                </c:pt>
                <c:pt idx="1287">
                  <c:v>141.39194000000001</c:v>
                </c:pt>
                <c:pt idx="1288">
                  <c:v>141.46858399999999</c:v>
                </c:pt>
                <c:pt idx="1289">
                  <c:v>141.52915400000001</c:v>
                </c:pt>
                <c:pt idx="1290">
                  <c:v>141.61220599999999</c:v>
                </c:pt>
                <c:pt idx="1291">
                  <c:v>141.664514</c:v>
                </c:pt>
                <c:pt idx="1292">
                  <c:v>141.73993400000001</c:v>
                </c:pt>
                <c:pt idx="1293">
                  <c:v>141.814526</c:v>
                </c:pt>
                <c:pt idx="1294">
                  <c:v>141.88852399999999</c:v>
                </c:pt>
                <c:pt idx="1295">
                  <c:v>141.95760799999999</c:v>
                </c:pt>
                <c:pt idx="1296">
                  <c:v>142.03205600000001</c:v>
                </c:pt>
                <c:pt idx="1297">
                  <c:v>142.11719600000001</c:v>
                </c:pt>
                <c:pt idx="1298">
                  <c:v>142.18176199999999</c:v>
                </c:pt>
                <c:pt idx="1299">
                  <c:v>142.241648</c:v>
                </c:pt>
                <c:pt idx="1300">
                  <c:v>142.31411600000001</c:v>
                </c:pt>
                <c:pt idx="1301">
                  <c:v>142.38818599999999</c:v>
                </c:pt>
                <c:pt idx="1302">
                  <c:v>142.46402</c:v>
                </c:pt>
                <c:pt idx="1303">
                  <c:v>142.52919800000001</c:v>
                </c:pt>
                <c:pt idx="1304">
                  <c:v>142.60028</c:v>
                </c:pt>
                <c:pt idx="1305">
                  <c:v>142.669634</c:v>
                </c:pt>
                <c:pt idx="1306">
                  <c:v>142.74384800000001</c:v>
                </c:pt>
                <c:pt idx="1307">
                  <c:v>142.826684</c:v>
                </c:pt>
                <c:pt idx="1308">
                  <c:v>142.88405</c:v>
                </c:pt>
                <c:pt idx="1309">
                  <c:v>142.959506</c:v>
                </c:pt>
                <c:pt idx="1310">
                  <c:v>143.048282</c:v>
                </c:pt>
                <c:pt idx="1311">
                  <c:v>143.113226</c:v>
                </c:pt>
                <c:pt idx="1312">
                  <c:v>143.17907</c:v>
                </c:pt>
                <c:pt idx="1313">
                  <c:v>143.25584000000001</c:v>
                </c:pt>
                <c:pt idx="1314">
                  <c:v>143.33516599999999</c:v>
                </c:pt>
                <c:pt idx="1315">
                  <c:v>143.39683400000001</c:v>
                </c:pt>
                <c:pt idx="1316">
                  <c:v>143.47228999999999</c:v>
                </c:pt>
                <c:pt idx="1317">
                  <c:v>143.54745800000001</c:v>
                </c:pt>
                <c:pt idx="1318">
                  <c:v>143.62102400000001</c:v>
                </c:pt>
                <c:pt idx="1319">
                  <c:v>143.69352799999999</c:v>
                </c:pt>
                <c:pt idx="1320">
                  <c:v>143.77616599999999</c:v>
                </c:pt>
                <c:pt idx="1321">
                  <c:v>143.83693400000001</c:v>
                </c:pt>
                <c:pt idx="1322">
                  <c:v>143.910608</c:v>
                </c:pt>
                <c:pt idx="1323">
                  <c:v>143.97697400000001</c:v>
                </c:pt>
                <c:pt idx="1324">
                  <c:v>144.05493200000001</c:v>
                </c:pt>
                <c:pt idx="1325">
                  <c:v>144.12496999999999</c:v>
                </c:pt>
                <c:pt idx="1326">
                  <c:v>144.19297399999999</c:v>
                </c:pt>
                <c:pt idx="1327">
                  <c:v>144.27125599999999</c:v>
                </c:pt>
                <c:pt idx="1328">
                  <c:v>144.34800799999999</c:v>
                </c:pt>
                <c:pt idx="1329">
                  <c:v>144.42675800000001</c:v>
                </c:pt>
                <c:pt idx="1330">
                  <c:v>144.512888</c:v>
                </c:pt>
                <c:pt idx="1331">
                  <c:v>144.57704000000001</c:v>
                </c:pt>
                <c:pt idx="1332">
                  <c:v>144.658706</c:v>
                </c:pt>
                <c:pt idx="1333">
                  <c:v>144.73319000000001</c:v>
                </c:pt>
                <c:pt idx="1334">
                  <c:v>144.79773800000001</c:v>
                </c:pt>
                <c:pt idx="1335">
                  <c:v>144.863474</c:v>
                </c:pt>
                <c:pt idx="1336">
                  <c:v>144.95316800000001</c:v>
                </c:pt>
                <c:pt idx="1337">
                  <c:v>145.03456399999999</c:v>
                </c:pt>
                <c:pt idx="1338">
                  <c:v>145.096844</c:v>
                </c:pt>
                <c:pt idx="1339">
                  <c:v>145.178618</c:v>
                </c:pt>
                <c:pt idx="1340">
                  <c:v>145.26658399999999</c:v>
                </c:pt>
                <c:pt idx="1341">
                  <c:v>145.32882799999999</c:v>
                </c:pt>
                <c:pt idx="1342">
                  <c:v>145.40988200000001</c:v>
                </c:pt>
                <c:pt idx="1343">
                  <c:v>145.48784000000001</c:v>
                </c:pt>
                <c:pt idx="1344">
                  <c:v>145.5557</c:v>
                </c:pt>
                <c:pt idx="1345">
                  <c:v>145.62285800000001</c:v>
                </c:pt>
                <c:pt idx="1346">
                  <c:v>145.693004</c:v>
                </c:pt>
                <c:pt idx="1347">
                  <c:v>145.77762200000001</c:v>
                </c:pt>
                <c:pt idx="1348">
                  <c:v>145.85842400000001</c:v>
                </c:pt>
                <c:pt idx="1349">
                  <c:v>145.931702</c:v>
                </c:pt>
                <c:pt idx="1350">
                  <c:v>146.012</c:v>
                </c:pt>
                <c:pt idx="1351">
                  <c:v>146.08945399999999</c:v>
                </c:pt>
                <c:pt idx="1352">
                  <c:v>146.17158800000001</c:v>
                </c:pt>
                <c:pt idx="1353">
                  <c:v>146.24238199999999</c:v>
                </c:pt>
                <c:pt idx="1354">
                  <c:v>146.33031199999999</c:v>
                </c:pt>
                <c:pt idx="1355">
                  <c:v>146.38299799999999</c:v>
                </c:pt>
                <c:pt idx="1356">
                  <c:v>146.46500599999999</c:v>
                </c:pt>
                <c:pt idx="1357">
                  <c:v>146.54890399999999</c:v>
                </c:pt>
                <c:pt idx="1358">
                  <c:v>146.61908600000001</c:v>
                </c:pt>
                <c:pt idx="1359">
                  <c:v>146.69549599999999</c:v>
                </c:pt>
                <c:pt idx="1360">
                  <c:v>146.76951199999999</c:v>
                </c:pt>
                <c:pt idx="1361">
                  <c:v>146.85133999999999</c:v>
                </c:pt>
                <c:pt idx="1362">
                  <c:v>146.92749800000001</c:v>
                </c:pt>
                <c:pt idx="1363">
                  <c:v>147.005942</c:v>
                </c:pt>
                <c:pt idx="1364">
                  <c:v>147.08454800000001</c:v>
                </c:pt>
                <c:pt idx="1365">
                  <c:v>147.153704</c:v>
                </c:pt>
                <c:pt idx="1366">
                  <c:v>147.23365999999999</c:v>
                </c:pt>
                <c:pt idx="1367">
                  <c:v>147.30672200000001</c:v>
                </c:pt>
                <c:pt idx="1368">
                  <c:v>147.392798</c:v>
                </c:pt>
                <c:pt idx="1369">
                  <c:v>147.45979399999999</c:v>
                </c:pt>
                <c:pt idx="1370">
                  <c:v>147.53532200000001</c:v>
                </c:pt>
                <c:pt idx="1371">
                  <c:v>147.61979600000001</c:v>
                </c:pt>
                <c:pt idx="1372">
                  <c:v>147.69208399999999</c:v>
                </c:pt>
                <c:pt idx="1373">
                  <c:v>147.78923</c:v>
                </c:pt>
                <c:pt idx="1374">
                  <c:v>147.86546000000001</c:v>
                </c:pt>
                <c:pt idx="1375">
                  <c:v>147.92779400000001</c:v>
                </c:pt>
                <c:pt idx="1376">
                  <c:v>148.01012600000001</c:v>
                </c:pt>
                <c:pt idx="1377">
                  <c:v>148.09105400000001</c:v>
                </c:pt>
                <c:pt idx="1378">
                  <c:v>148.15864400000001</c:v>
                </c:pt>
                <c:pt idx="1379">
                  <c:v>148.24787000000001</c:v>
                </c:pt>
                <c:pt idx="1380">
                  <c:v>148.326134</c:v>
                </c:pt>
                <c:pt idx="1381">
                  <c:v>148.39241000000001</c:v>
                </c:pt>
                <c:pt idx="1382">
                  <c:v>148.473536</c:v>
                </c:pt>
                <c:pt idx="1383">
                  <c:v>148.54388</c:v>
                </c:pt>
                <c:pt idx="1384">
                  <c:v>148.621352</c:v>
                </c:pt>
                <c:pt idx="1385">
                  <c:v>148.69832</c:v>
                </c:pt>
                <c:pt idx="1386">
                  <c:v>148.779752</c:v>
                </c:pt>
                <c:pt idx="1387">
                  <c:v>148.855334</c:v>
                </c:pt>
                <c:pt idx="1388">
                  <c:v>148.93955600000001</c:v>
                </c:pt>
                <c:pt idx="1389">
                  <c:v>149.01123200000001</c:v>
                </c:pt>
                <c:pt idx="1390">
                  <c:v>149.07342199999999</c:v>
                </c:pt>
                <c:pt idx="1391">
                  <c:v>149.151668</c:v>
                </c:pt>
                <c:pt idx="1392">
                  <c:v>149.237132</c:v>
                </c:pt>
                <c:pt idx="1393">
                  <c:v>149.31788</c:v>
                </c:pt>
                <c:pt idx="1394">
                  <c:v>149.395982</c:v>
                </c:pt>
                <c:pt idx="1395">
                  <c:v>149.47575800000001</c:v>
                </c:pt>
                <c:pt idx="1396">
                  <c:v>149.55412999999999</c:v>
                </c:pt>
                <c:pt idx="1397">
                  <c:v>149.63630000000001</c:v>
                </c:pt>
                <c:pt idx="1398">
                  <c:v>149.69798599999999</c:v>
                </c:pt>
                <c:pt idx="1399">
                  <c:v>149.76464000000001</c:v>
                </c:pt>
                <c:pt idx="1400">
                  <c:v>149.840474</c:v>
                </c:pt>
                <c:pt idx="1401">
                  <c:v>149.940158</c:v>
                </c:pt>
                <c:pt idx="1402">
                  <c:v>150.00886399999999</c:v>
                </c:pt>
                <c:pt idx="1403">
                  <c:v>150.08140399999999</c:v>
                </c:pt>
                <c:pt idx="1404">
                  <c:v>150.14987600000001</c:v>
                </c:pt>
                <c:pt idx="1405">
                  <c:v>150.23109199999999</c:v>
                </c:pt>
                <c:pt idx="1406">
                  <c:v>150.304316</c:v>
                </c:pt>
                <c:pt idx="1407">
                  <c:v>150.38297600000001</c:v>
                </c:pt>
                <c:pt idx="1408">
                  <c:v>150.46381400000001</c:v>
                </c:pt>
                <c:pt idx="1409">
                  <c:v>150.538802</c:v>
                </c:pt>
                <c:pt idx="1410">
                  <c:v>150.61974799999999</c:v>
                </c:pt>
                <c:pt idx="1411">
                  <c:v>150.70328599999999</c:v>
                </c:pt>
                <c:pt idx="1412">
                  <c:v>150.76808600000001</c:v>
                </c:pt>
                <c:pt idx="1413">
                  <c:v>150.83218400000001</c:v>
                </c:pt>
                <c:pt idx="1414">
                  <c:v>150.91779199999999</c:v>
                </c:pt>
                <c:pt idx="1415">
                  <c:v>150.98837</c:v>
                </c:pt>
                <c:pt idx="1416">
                  <c:v>151.05705800000001</c:v>
                </c:pt>
                <c:pt idx="1417">
                  <c:v>151.12938199999999</c:v>
                </c:pt>
                <c:pt idx="1418">
                  <c:v>151.20239000000001</c:v>
                </c:pt>
                <c:pt idx="1419">
                  <c:v>151.28531599999999</c:v>
                </c:pt>
                <c:pt idx="1420">
                  <c:v>151.34761399999999</c:v>
                </c:pt>
                <c:pt idx="1421">
                  <c:v>151.42598599999999</c:v>
                </c:pt>
                <c:pt idx="1422">
                  <c:v>151.509038</c:v>
                </c:pt>
                <c:pt idx="1423">
                  <c:v>151.58011999999999</c:v>
                </c:pt>
                <c:pt idx="1424">
                  <c:v>151.65321800000001</c:v>
                </c:pt>
                <c:pt idx="1425">
                  <c:v>151.733282</c:v>
                </c:pt>
                <c:pt idx="1426">
                  <c:v>151.789658</c:v>
                </c:pt>
                <c:pt idx="1427">
                  <c:v>151.870136</c:v>
                </c:pt>
                <c:pt idx="1428">
                  <c:v>151.95077599999999</c:v>
                </c:pt>
                <c:pt idx="1429">
                  <c:v>152.02864400000001</c:v>
                </c:pt>
                <c:pt idx="1430">
                  <c:v>152.11410799999999</c:v>
                </c:pt>
                <c:pt idx="1431">
                  <c:v>152.17080799999999</c:v>
                </c:pt>
                <c:pt idx="1432">
                  <c:v>152.23667</c:v>
                </c:pt>
                <c:pt idx="1433">
                  <c:v>152.31151399999999</c:v>
                </c:pt>
                <c:pt idx="1434">
                  <c:v>152.39652799999999</c:v>
                </c:pt>
                <c:pt idx="1435">
                  <c:v>152.476754</c:v>
                </c:pt>
                <c:pt idx="1436">
                  <c:v>152.55132800000001</c:v>
                </c:pt>
                <c:pt idx="1437">
                  <c:v>152.61810800000001</c:v>
                </c:pt>
                <c:pt idx="1438">
                  <c:v>152.69176400000001</c:v>
                </c:pt>
                <c:pt idx="1439">
                  <c:v>152.768822</c:v>
                </c:pt>
                <c:pt idx="1440">
                  <c:v>152.83545799999999</c:v>
                </c:pt>
                <c:pt idx="1441">
                  <c:v>152.89908800000001</c:v>
                </c:pt>
                <c:pt idx="1442">
                  <c:v>152.97044</c:v>
                </c:pt>
                <c:pt idx="1443">
                  <c:v>153.039974</c:v>
                </c:pt>
                <c:pt idx="1444">
                  <c:v>153.13119800000001</c:v>
                </c:pt>
                <c:pt idx="1445">
                  <c:v>153.209498</c:v>
                </c:pt>
                <c:pt idx="1446">
                  <c:v>153.293522</c:v>
                </c:pt>
                <c:pt idx="1447">
                  <c:v>153.365162</c:v>
                </c:pt>
                <c:pt idx="1448">
                  <c:v>153.42618200000001</c:v>
                </c:pt>
                <c:pt idx="1449">
                  <c:v>153.50804600000001</c:v>
                </c:pt>
                <c:pt idx="1450">
                  <c:v>153.599198</c:v>
                </c:pt>
                <c:pt idx="1451">
                  <c:v>153.659156</c:v>
                </c:pt>
                <c:pt idx="1452">
                  <c:v>153.72381200000001</c:v>
                </c:pt>
                <c:pt idx="1453">
                  <c:v>153.79257200000001</c:v>
                </c:pt>
                <c:pt idx="1454">
                  <c:v>153.86986400000001</c:v>
                </c:pt>
                <c:pt idx="1455">
                  <c:v>153.948632</c:v>
                </c:pt>
                <c:pt idx="1456">
                  <c:v>154.02383599999999</c:v>
                </c:pt>
                <c:pt idx="1457">
                  <c:v>154.08692600000001</c:v>
                </c:pt>
                <c:pt idx="1458">
                  <c:v>154.156136</c:v>
                </c:pt>
                <c:pt idx="1459">
                  <c:v>154.248278</c:v>
                </c:pt>
                <c:pt idx="1460">
                  <c:v>154.32200599999999</c:v>
                </c:pt>
                <c:pt idx="1461">
                  <c:v>154.40019799999999</c:v>
                </c:pt>
                <c:pt idx="1462">
                  <c:v>154.47637399999999</c:v>
                </c:pt>
                <c:pt idx="1463">
                  <c:v>154.541876</c:v>
                </c:pt>
                <c:pt idx="1464">
                  <c:v>154.63306399999999</c:v>
                </c:pt>
                <c:pt idx="1465">
                  <c:v>154.717502</c:v>
                </c:pt>
                <c:pt idx="1466">
                  <c:v>154.79063600000001</c:v>
                </c:pt>
                <c:pt idx="1467">
                  <c:v>154.86888200000001</c:v>
                </c:pt>
                <c:pt idx="1468">
                  <c:v>154.93422200000001</c:v>
                </c:pt>
                <c:pt idx="1469">
                  <c:v>155.00434999999999</c:v>
                </c:pt>
                <c:pt idx="1470">
                  <c:v>155.08275800000001</c:v>
                </c:pt>
                <c:pt idx="1471">
                  <c:v>155.178572</c:v>
                </c:pt>
                <c:pt idx="1472">
                  <c:v>155.25618800000001</c:v>
                </c:pt>
                <c:pt idx="1473">
                  <c:v>155.32649599999999</c:v>
                </c:pt>
                <c:pt idx="1474">
                  <c:v>155.393348</c:v>
                </c:pt>
                <c:pt idx="1475">
                  <c:v>155.47263799999999</c:v>
                </c:pt>
                <c:pt idx="1476">
                  <c:v>155.55289999999999</c:v>
                </c:pt>
                <c:pt idx="1477">
                  <c:v>155.625314</c:v>
                </c:pt>
                <c:pt idx="1478">
                  <c:v>155.71293800000001</c:v>
                </c:pt>
                <c:pt idx="1479">
                  <c:v>155.80299199999999</c:v>
                </c:pt>
                <c:pt idx="1480">
                  <c:v>155.89198400000001</c:v>
                </c:pt>
                <c:pt idx="1481">
                  <c:v>155.94375199999999</c:v>
                </c:pt>
                <c:pt idx="1482">
                  <c:v>156.024608</c:v>
                </c:pt>
                <c:pt idx="1483">
                  <c:v>156.11485999999999</c:v>
                </c:pt>
                <c:pt idx="1484">
                  <c:v>156.19242199999999</c:v>
                </c:pt>
                <c:pt idx="1485">
                  <c:v>156.26825600000001</c:v>
                </c:pt>
                <c:pt idx="1486">
                  <c:v>156.34877</c:v>
                </c:pt>
                <c:pt idx="1487">
                  <c:v>156.43529599999999</c:v>
                </c:pt>
                <c:pt idx="1488">
                  <c:v>156.50540599999999</c:v>
                </c:pt>
                <c:pt idx="1489">
                  <c:v>156.588278</c:v>
                </c:pt>
                <c:pt idx="1490">
                  <c:v>156.67631600000001</c:v>
                </c:pt>
                <c:pt idx="1491">
                  <c:v>156.76055600000001</c:v>
                </c:pt>
                <c:pt idx="1492">
                  <c:v>156.84225799999999</c:v>
                </c:pt>
                <c:pt idx="1493">
                  <c:v>156.921728</c:v>
                </c:pt>
                <c:pt idx="1494">
                  <c:v>156.98849000000001</c:v>
                </c:pt>
                <c:pt idx="1495">
                  <c:v>157.06922</c:v>
                </c:pt>
                <c:pt idx="1496">
                  <c:v>157.164152</c:v>
                </c:pt>
                <c:pt idx="1497">
                  <c:v>157.223804</c:v>
                </c:pt>
                <c:pt idx="1498">
                  <c:v>157.31297599999999</c:v>
                </c:pt>
                <c:pt idx="1499">
                  <c:v>157.40427199999999</c:v>
                </c:pt>
                <c:pt idx="1500">
                  <c:v>157.48374200000001</c:v>
                </c:pt>
                <c:pt idx="1501">
                  <c:v>157.563176</c:v>
                </c:pt>
                <c:pt idx="1502">
                  <c:v>157.652906</c:v>
                </c:pt>
                <c:pt idx="1503">
                  <c:v>157.714484</c:v>
                </c:pt>
                <c:pt idx="1504">
                  <c:v>157.79681600000001</c:v>
                </c:pt>
                <c:pt idx="1505">
                  <c:v>157.88476399999999</c:v>
                </c:pt>
                <c:pt idx="1506">
                  <c:v>157.96128200000001</c:v>
                </c:pt>
                <c:pt idx="1507">
                  <c:v>158.04287600000001</c:v>
                </c:pt>
                <c:pt idx="1508">
                  <c:v>158.13861800000001</c:v>
                </c:pt>
                <c:pt idx="1509">
                  <c:v>158.20644200000001</c:v>
                </c:pt>
                <c:pt idx="1510">
                  <c:v>158.274644</c:v>
                </c:pt>
                <c:pt idx="1511">
                  <c:v>158.37062</c:v>
                </c:pt>
                <c:pt idx="1512">
                  <c:v>158.45594</c:v>
                </c:pt>
                <c:pt idx="1513">
                  <c:v>158.540918</c:v>
                </c:pt>
                <c:pt idx="1514">
                  <c:v>158.62078399999999</c:v>
                </c:pt>
                <c:pt idx="1515">
                  <c:v>158.69967800000001</c:v>
                </c:pt>
                <c:pt idx="1516">
                  <c:v>158.78260399999999</c:v>
                </c:pt>
                <c:pt idx="1517">
                  <c:v>158.86115599999999</c:v>
                </c:pt>
                <c:pt idx="1518">
                  <c:v>158.942984</c:v>
                </c:pt>
                <c:pt idx="1519">
                  <c:v>159.029582</c:v>
                </c:pt>
                <c:pt idx="1520">
                  <c:v>159.107</c:v>
                </c:pt>
                <c:pt idx="1521">
                  <c:v>159.181286</c:v>
                </c:pt>
                <c:pt idx="1522">
                  <c:v>159.27269000000001</c:v>
                </c:pt>
                <c:pt idx="1523">
                  <c:v>159.35513</c:v>
                </c:pt>
                <c:pt idx="1524">
                  <c:v>159.429236</c:v>
                </c:pt>
                <c:pt idx="1525">
                  <c:v>159.504548</c:v>
                </c:pt>
                <c:pt idx="1526">
                  <c:v>159.59600599999999</c:v>
                </c:pt>
                <c:pt idx="1527">
                  <c:v>159.68591599999999</c:v>
                </c:pt>
                <c:pt idx="1528">
                  <c:v>159.7604</c:v>
                </c:pt>
                <c:pt idx="1529">
                  <c:v>159.85027400000001</c:v>
                </c:pt>
                <c:pt idx="1530">
                  <c:v>159.92677399999999</c:v>
                </c:pt>
                <c:pt idx="1531">
                  <c:v>160.013498</c:v>
                </c:pt>
                <c:pt idx="1532">
                  <c:v>160.096586</c:v>
                </c:pt>
                <c:pt idx="1533">
                  <c:v>160.17483200000001</c:v>
                </c:pt>
                <c:pt idx="1534">
                  <c:v>160.25018</c:v>
                </c:pt>
                <c:pt idx="1535">
                  <c:v>160.347002</c:v>
                </c:pt>
                <c:pt idx="1536">
                  <c:v>160.43315000000001</c:v>
                </c:pt>
                <c:pt idx="1537">
                  <c:v>160.51152200000001</c:v>
                </c:pt>
                <c:pt idx="1538">
                  <c:v>160.59966800000001</c:v>
                </c:pt>
                <c:pt idx="1539">
                  <c:v>160.69326799999999</c:v>
                </c:pt>
                <c:pt idx="1540">
                  <c:v>160.77360200000001</c:v>
                </c:pt>
                <c:pt idx="1541">
                  <c:v>160.86189200000001</c:v>
                </c:pt>
                <c:pt idx="1542">
                  <c:v>160.919186</c:v>
                </c:pt>
                <c:pt idx="1543">
                  <c:v>161.006576</c:v>
                </c:pt>
                <c:pt idx="1544">
                  <c:v>161.08978999999999</c:v>
                </c:pt>
                <c:pt idx="1545">
                  <c:v>161.178404</c:v>
                </c:pt>
                <c:pt idx="1546">
                  <c:v>161.27092400000001</c:v>
                </c:pt>
                <c:pt idx="1547">
                  <c:v>161.349962</c:v>
                </c:pt>
                <c:pt idx="1548">
                  <c:v>161.433392</c:v>
                </c:pt>
                <c:pt idx="1549">
                  <c:v>161.51457199999999</c:v>
                </c:pt>
                <c:pt idx="1550">
                  <c:v>161.60025200000001</c:v>
                </c:pt>
                <c:pt idx="1551">
                  <c:v>161.680316</c:v>
                </c:pt>
                <c:pt idx="1552">
                  <c:v>161.76426799999999</c:v>
                </c:pt>
                <c:pt idx="1553">
                  <c:v>161.84330600000001</c:v>
                </c:pt>
                <c:pt idx="1554">
                  <c:v>161.92544000000001</c:v>
                </c:pt>
                <c:pt idx="1555">
                  <c:v>161.999492</c:v>
                </c:pt>
                <c:pt idx="1556">
                  <c:v>162.093884</c:v>
                </c:pt>
                <c:pt idx="1557">
                  <c:v>162.17995999999999</c:v>
                </c:pt>
                <c:pt idx="1558">
                  <c:v>162.259052</c:v>
                </c:pt>
                <c:pt idx="1559">
                  <c:v>162.34647799999999</c:v>
                </c:pt>
                <c:pt idx="1560">
                  <c:v>162.45068000000001</c:v>
                </c:pt>
                <c:pt idx="1561">
                  <c:v>162.524156</c:v>
                </c:pt>
                <c:pt idx="1562">
                  <c:v>162.609566</c:v>
                </c:pt>
                <c:pt idx="1563">
                  <c:v>162.69717199999999</c:v>
                </c:pt>
                <c:pt idx="1564">
                  <c:v>162.77741599999999</c:v>
                </c:pt>
                <c:pt idx="1565">
                  <c:v>162.850334</c:v>
                </c:pt>
                <c:pt idx="1566">
                  <c:v>162.95469800000001</c:v>
                </c:pt>
                <c:pt idx="1567">
                  <c:v>163.032242</c:v>
                </c:pt>
                <c:pt idx="1568">
                  <c:v>163.107248</c:v>
                </c:pt>
                <c:pt idx="1569">
                  <c:v>163.19942599999999</c:v>
                </c:pt>
                <c:pt idx="1570">
                  <c:v>163.27837400000001</c:v>
                </c:pt>
                <c:pt idx="1571">
                  <c:v>163.36245199999999</c:v>
                </c:pt>
                <c:pt idx="1572">
                  <c:v>163.44894199999999</c:v>
                </c:pt>
                <c:pt idx="1573">
                  <c:v>163.53066200000001</c:v>
                </c:pt>
                <c:pt idx="1574">
                  <c:v>163.62309200000001</c:v>
                </c:pt>
                <c:pt idx="1575">
                  <c:v>163.69673</c:v>
                </c:pt>
                <c:pt idx="1576">
                  <c:v>163.77497600000001</c:v>
                </c:pt>
                <c:pt idx="1577">
                  <c:v>163.87284199999999</c:v>
                </c:pt>
                <c:pt idx="1578">
                  <c:v>163.948622</c:v>
                </c:pt>
                <c:pt idx="1579">
                  <c:v>164.02818199999999</c:v>
                </c:pt>
                <c:pt idx="1580">
                  <c:v>164.11026200000001</c:v>
                </c:pt>
                <c:pt idx="1581">
                  <c:v>164.20153999999999</c:v>
                </c:pt>
                <c:pt idx="1582">
                  <c:v>164.28739999999999</c:v>
                </c:pt>
                <c:pt idx="1583">
                  <c:v>164.37164000000001</c:v>
                </c:pt>
                <c:pt idx="1584">
                  <c:v>164.45478199999999</c:v>
                </c:pt>
                <c:pt idx="1585">
                  <c:v>164.53187600000001</c:v>
                </c:pt>
                <c:pt idx="1586">
                  <c:v>164.61582799999999</c:v>
                </c:pt>
                <c:pt idx="1587">
                  <c:v>164.702822</c:v>
                </c:pt>
                <c:pt idx="1588">
                  <c:v>164.776442</c:v>
                </c:pt>
                <c:pt idx="1589">
                  <c:v>164.857946</c:v>
                </c:pt>
                <c:pt idx="1590">
                  <c:v>164.93552600000001</c:v>
                </c:pt>
                <c:pt idx="1591">
                  <c:v>165.01179200000001</c:v>
                </c:pt>
                <c:pt idx="1592">
                  <c:v>165.11543599999999</c:v>
                </c:pt>
                <c:pt idx="1593">
                  <c:v>165.19487000000001</c:v>
                </c:pt>
                <c:pt idx="1594">
                  <c:v>165.27293599999999</c:v>
                </c:pt>
                <c:pt idx="1595">
                  <c:v>165.35355799999999</c:v>
                </c:pt>
                <c:pt idx="1596">
                  <c:v>165.44987599999999</c:v>
                </c:pt>
                <c:pt idx="1597">
                  <c:v>165.53150600000001</c:v>
                </c:pt>
                <c:pt idx="1598">
                  <c:v>165.60400999999999</c:v>
                </c:pt>
                <c:pt idx="1599">
                  <c:v>165.683156</c:v>
                </c:pt>
                <c:pt idx="1600">
                  <c:v>165.770906</c:v>
                </c:pt>
                <c:pt idx="1601">
                  <c:v>165.85550599999999</c:v>
                </c:pt>
                <c:pt idx="1602">
                  <c:v>165.90950599999999</c:v>
                </c:pt>
                <c:pt idx="1603">
                  <c:v>165.9965</c:v>
                </c:pt>
                <c:pt idx="1604">
                  <c:v>166.09307000000001</c:v>
                </c:pt>
                <c:pt idx="1605">
                  <c:v>166.166258</c:v>
                </c:pt>
                <c:pt idx="1606">
                  <c:v>166.24819400000001</c:v>
                </c:pt>
                <c:pt idx="1607">
                  <c:v>166.333136</c:v>
                </c:pt>
                <c:pt idx="1608">
                  <c:v>166.418114</c:v>
                </c:pt>
                <c:pt idx="1609">
                  <c:v>166.48928599999999</c:v>
                </c:pt>
                <c:pt idx="1610">
                  <c:v>166.56868399999999</c:v>
                </c:pt>
                <c:pt idx="1611">
                  <c:v>166.655282</c:v>
                </c:pt>
                <c:pt idx="1612">
                  <c:v>166.73864</c:v>
                </c:pt>
                <c:pt idx="1613">
                  <c:v>166.80799400000001</c:v>
                </c:pt>
                <c:pt idx="1614">
                  <c:v>166.880786</c:v>
                </c:pt>
                <c:pt idx="1615">
                  <c:v>166.96382</c:v>
                </c:pt>
                <c:pt idx="1616">
                  <c:v>167.04266000000001</c:v>
                </c:pt>
                <c:pt idx="1617">
                  <c:v>167.12511799999999</c:v>
                </c:pt>
                <c:pt idx="1618">
                  <c:v>167.204588</c:v>
                </c:pt>
                <c:pt idx="1619">
                  <c:v>167.28121400000001</c:v>
                </c:pt>
                <c:pt idx="1620">
                  <c:v>167.34657200000001</c:v>
                </c:pt>
                <c:pt idx="1621">
                  <c:v>167.426906</c:v>
                </c:pt>
                <c:pt idx="1622">
                  <c:v>167.50913</c:v>
                </c:pt>
                <c:pt idx="1623">
                  <c:v>167.58383000000001</c:v>
                </c:pt>
                <c:pt idx="1624">
                  <c:v>167.65799000000001</c:v>
                </c:pt>
                <c:pt idx="1625">
                  <c:v>167.74888999999999</c:v>
                </c:pt>
                <c:pt idx="1626">
                  <c:v>167.81950399999999</c:v>
                </c:pt>
                <c:pt idx="1627">
                  <c:v>167.89908199999999</c:v>
                </c:pt>
                <c:pt idx="1628">
                  <c:v>167.971172</c:v>
                </c:pt>
                <c:pt idx="1629">
                  <c:v>168.050624</c:v>
                </c:pt>
                <c:pt idx="1630">
                  <c:v>168.141164</c:v>
                </c:pt>
                <c:pt idx="1631">
                  <c:v>168.216206</c:v>
                </c:pt>
                <c:pt idx="1632">
                  <c:v>168.278018</c:v>
                </c:pt>
                <c:pt idx="1633">
                  <c:v>168.357992</c:v>
                </c:pt>
                <c:pt idx="1634">
                  <c:v>168.43803800000001</c:v>
                </c:pt>
                <c:pt idx="1635">
                  <c:v>168.51315199999999</c:v>
                </c:pt>
                <c:pt idx="1636">
                  <c:v>168.59874199999999</c:v>
                </c:pt>
                <c:pt idx="1637">
                  <c:v>168.679778</c:v>
                </c:pt>
                <c:pt idx="1638">
                  <c:v>168.75183200000001</c:v>
                </c:pt>
                <c:pt idx="1639">
                  <c:v>168.83101400000001</c:v>
                </c:pt>
                <c:pt idx="1640">
                  <c:v>168.89919800000001</c:v>
                </c:pt>
                <c:pt idx="1641">
                  <c:v>168.97595000000001</c:v>
                </c:pt>
                <c:pt idx="1642">
                  <c:v>169.05347599999999</c:v>
                </c:pt>
                <c:pt idx="1643">
                  <c:v>169.13282000000001</c:v>
                </c:pt>
                <c:pt idx="1644">
                  <c:v>169.19475800000001</c:v>
                </c:pt>
                <c:pt idx="1645">
                  <c:v>169.28699</c:v>
                </c:pt>
                <c:pt idx="1646">
                  <c:v>169.35717199999999</c:v>
                </c:pt>
                <c:pt idx="1647">
                  <c:v>169.42793</c:v>
                </c:pt>
                <c:pt idx="1648">
                  <c:v>169.52189000000001</c:v>
                </c:pt>
                <c:pt idx="1649">
                  <c:v>169.58318</c:v>
                </c:pt>
                <c:pt idx="1650">
                  <c:v>169.645262</c:v>
                </c:pt>
                <c:pt idx="1651">
                  <c:v>169.73711599999999</c:v>
                </c:pt>
                <c:pt idx="1652">
                  <c:v>169.82047399999999</c:v>
                </c:pt>
                <c:pt idx="1653">
                  <c:v>169.89107000000001</c:v>
                </c:pt>
                <c:pt idx="1654">
                  <c:v>169.96132399999999</c:v>
                </c:pt>
                <c:pt idx="1655">
                  <c:v>170.02571</c:v>
                </c:pt>
                <c:pt idx="1656">
                  <c:v>170.11193</c:v>
                </c:pt>
                <c:pt idx="1657">
                  <c:v>170.18004199999999</c:v>
                </c:pt>
                <c:pt idx="1658">
                  <c:v>170.24937800000001</c:v>
                </c:pt>
                <c:pt idx="1659">
                  <c:v>170.32512199999999</c:v>
                </c:pt>
                <c:pt idx="1660">
                  <c:v>170.39228</c:v>
                </c:pt>
                <c:pt idx="1661">
                  <c:v>170.47306399999999</c:v>
                </c:pt>
                <c:pt idx="1662">
                  <c:v>170.54509999999999</c:v>
                </c:pt>
                <c:pt idx="1663">
                  <c:v>170.62046599999999</c:v>
                </c:pt>
                <c:pt idx="1664">
                  <c:v>170.70321200000001</c:v>
                </c:pt>
                <c:pt idx="1665">
                  <c:v>170.778254</c:v>
                </c:pt>
                <c:pt idx="1666">
                  <c:v>170.85039800000001</c:v>
                </c:pt>
                <c:pt idx="1667">
                  <c:v>170.910662</c:v>
                </c:pt>
                <c:pt idx="1668">
                  <c:v>170.991806</c:v>
                </c:pt>
                <c:pt idx="1669">
                  <c:v>171.06420199999999</c:v>
                </c:pt>
                <c:pt idx="1670">
                  <c:v>171.14287999999999</c:v>
                </c:pt>
                <c:pt idx="1671">
                  <c:v>171.20818399999999</c:v>
                </c:pt>
                <c:pt idx="1672">
                  <c:v>171.267188</c:v>
                </c:pt>
                <c:pt idx="1673">
                  <c:v>171.344876</c:v>
                </c:pt>
                <c:pt idx="1674">
                  <c:v>171.415076</c:v>
                </c:pt>
                <c:pt idx="1675">
                  <c:v>171.484736</c:v>
                </c:pt>
                <c:pt idx="1676">
                  <c:v>171.54962599999999</c:v>
                </c:pt>
                <c:pt idx="1677">
                  <c:v>171.61568600000001</c:v>
                </c:pt>
                <c:pt idx="1678">
                  <c:v>171.67641800000001</c:v>
                </c:pt>
                <c:pt idx="1679">
                  <c:v>171.721688</c:v>
                </c:pt>
                <c:pt idx="1680">
                  <c:v>171.79284200000001</c:v>
                </c:pt>
                <c:pt idx="1681">
                  <c:v>171.88404800000001</c:v>
                </c:pt>
                <c:pt idx="1682">
                  <c:v>171.931352</c:v>
                </c:pt>
                <c:pt idx="1683">
                  <c:v>172.004414</c:v>
                </c:pt>
                <c:pt idx="1684">
                  <c:v>172.076954</c:v>
                </c:pt>
                <c:pt idx="1685">
                  <c:v>172.14438200000001</c:v>
                </c:pt>
                <c:pt idx="1686">
                  <c:v>172.215644</c:v>
                </c:pt>
                <c:pt idx="1687">
                  <c:v>172.28537600000001</c:v>
                </c:pt>
                <c:pt idx="1688">
                  <c:v>172.34321</c:v>
                </c:pt>
                <c:pt idx="1689">
                  <c:v>172.40827999999999</c:v>
                </c:pt>
                <c:pt idx="1690">
                  <c:v>172.46092999999999</c:v>
                </c:pt>
                <c:pt idx="1691">
                  <c:v>172.52155400000001</c:v>
                </c:pt>
                <c:pt idx="1692">
                  <c:v>172.57605799999999</c:v>
                </c:pt>
                <c:pt idx="1693">
                  <c:v>172.63426999999999</c:v>
                </c:pt>
                <c:pt idx="1694">
                  <c:v>172.68848600000001</c:v>
                </c:pt>
                <c:pt idx="1695">
                  <c:v>172.75236799999999</c:v>
                </c:pt>
                <c:pt idx="1696">
                  <c:v>172.82386399999999</c:v>
                </c:pt>
                <c:pt idx="1697">
                  <c:v>172.85210599999999</c:v>
                </c:pt>
                <c:pt idx="1698">
                  <c:v>172.924466</c:v>
                </c:pt>
                <c:pt idx="1699">
                  <c:v>172.97965400000001</c:v>
                </c:pt>
                <c:pt idx="1700">
                  <c:v>173.02342999999999</c:v>
                </c:pt>
                <c:pt idx="1701">
                  <c:v>173.091542</c:v>
                </c:pt>
                <c:pt idx="1702">
                  <c:v>173.15825000000001</c:v>
                </c:pt>
                <c:pt idx="1703">
                  <c:v>173.21498600000001</c:v>
                </c:pt>
                <c:pt idx="1704">
                  <c:v>173.28047000000001</c:v>
                </c:pt>
                <c:pt idx="1705">
                  <c:v>173.347646</c:v>
                </c:pt>
                <c:pt idx="1706">
                  <c:v>173.39192600000001</c:v>
                </c:pt>
                <c:pt idx="1707">
                  <c:v>173.44498999999999</c:v>
                </c:pt>
                <c:pt idx="1708">
                  <c:v>173.49817999999999</c:v>
                </c:pt>
                <c:pt idx="1709">
                  <c:v>173.53956199999999</c:v>
                </c:pt>
                <c:pt idx="1710">
                  <c:v>173.59118599999999</c:v>
                </c:pt>
                <c:pt idx="1711">
                  <c:v>173.638418</c:v>
                </c:pt>
                <c:pt idx="1712">
                  <c:v>173.695334</c:v>
                </c:pt>
                <c:pt idx="1713">
                  <c:v>173.74144999999999</c:v>
                </c:pt>
                <c:pt idx="1714">
                  <c:v>173.78974400000001</c:v>
                </c:pt>
                <c:pt idx="1715">
                  <c:v>173.84549000000001</c:v>
                </c:pt>
                <c:pt idx="1716">
                  <c:v>173.90152399999999</c:v>
                </c:pt>
                <c:pt idx="1717">
                  <c:v>173.95145600000001</c:v>
                </c:pt>
                <c:pt idx="1718">
                  <c:v>173.99773400000001</c:v>
                </c:pt>
                <c:pt idx="1719">
                  <c:v>174.04501999999999</c:v>
                </c:pt>
                <c:pt idx="1720">
                  <c:v>174.09911</c:v>
                </c:pt>
                <c:pt idx="1721">
                  <c:v>174.15069800000001</c:v>
                </c:pt>
                <c:pt idx="1722">
                  <c:v>174.200108</c:v>
                </c:pt>
                <c:pt idx="1723">
                  <c:v>174.24471199999999</c:v>
                </c:pt>
                <c:pt idx="1724">
                  <c:v>174.306218</c:v>
                </c:pt>
                <c:pt idx="1725">
                  <c:v>174.35413399999999</c:v>
                </c:pt>
                <c:pt idx="1726">
                  <c:v>174.38529199999999</c:v>
                </c:pt>
                <c:pt idx="1727">
                  <c:v>174.42994999999999</c:v>
                </c:pt>
                <c:pt idx="1728">
                  <c:v>174.49802600000001</c:v>
                </c:pt>
                <c:pt idx="1729">
                  <c:v>174.550208</c:v>
                </c:pt>
                <c:pt idx="1730">
                  <c:v>174.59627</c:v>
                </c:pt>
                <c:pt idx="1731">
                  <c:v>174.63889399999999</c:v>
                </c:pt>
                <c:pt idx="1732">
                  <c:v>174.68286800000001</c:v>
                </c:pt>
                <c:pt idx="1733">
                  <c:v>174.71600599999999</c:v>
                </c:pt>
                <c:pt idx="1734">
                  <c:v>174.768134</c:v>
                </c:pt>
                <c:pt idx="1735">
                  <c:v>174.82672400000001</c:v>
                </c:pt>
                <c:pt idx="1736">
                  <c:v>174.87696199999999</c:v>
                </c:pt>
                <c:pt idx="1737">
                  <c:v>174.92752400000001</c:v>
                </c:pt>
                <c:pt idx="1738">
                  <c:v>174.97560200000001</c:v>
                </c:pt>
                <c:pt idx="1739">
                  <c:v>175.029224</c:v>
                </c:pt>
                <c:pt idx="1740">
                  <c:v>175.09092799999999</c:v>
                </c:pt>
                <c:pt idx="1741">
                  <c:v>175.144226</c:v>
                </c:pt>
                <c:pt idx="1742">
                  <c:v>175.18566200000001</c:v>
                </c:pt>
                <c:pt idx="1743">
                  <c:v>175.23514399999999</c:v>
                </c:pt>
                <c:pt idx="1744">
                  <c:v>175.298846</c:v>
                </c:pt>
                <c:pt idx="1745">
                  <c:v>175.34114600000001</c:v>
                </c:pt>
                <c:pt idx="1746">
                  <c:v>175.39564999999999</c:v>
                </c:pt>
                <c:pt idx="1747">
                  <c:v>175.44808399999999</c:v>
                </c:pt>
                <c:pt idx="1748">
                  <c:v>175.50838400000001</c:v>
                </c:pt>
                <c:pt idx="1749">
                  <c:v>175.56422000000001</c:v>
                </c:pt>
                <c:pt idx="1750">
                  <c:v>175.62360200000001</c:v>
                </c:pt>
                <c:pt idx="1751">
                  <c:v>175.68251599999999</c:v>
                </c:pt>
                <c:pt idx="1752">
                  <c:v>175.744688</c:v>
                </c:pt>
                <c:pt idx="1753">
                  <c:v>175.810856</c:v>
                </c:pt>
                <c:pt idx="1754">
                  <c:v>175.87484599999999</c:v>
                </c:pt>
                <c:pt idx="1755">
                  <c:v>175.94157200000001</c:v>
                </c:pt>
                <c:pt idx="1756">
                  <c:v>176.0018</c:v>
                </c:pt>
                <c:pt idx="1757">
                  <c:v>176.07353000000001</c:v>
                </c:pt>
                <c:pt idx="1758">
                  <c:v>176.15339599999999</c:v>
                </c:pt>
                <c:pt idx="1759">
                  <c:v>176.215262</c:v>
                </c:pt>
                <c:pt idx="1760">
                  <c:v>176.301986</c:v>
                </c:pt>
                <c:pt idx="1761">
                  <c:v>176.38732400000001</c:v>
                </c:pt>
                <c:pt idx="1762">
                  <c:v>176.45972</c:v>
                </c:pt>
                <c:pt idx="1763">
                  <c:v>176.540864</c:v>
                </c:pt>
                <c:pt idx="1764">
                  <c:v>176.630684</c:v>
                </c:pt>
                <c:pt idx="1765">
                  <c:v>176.715158</c:v>
                </c:pt>
                <c:pt idx="1766">
                  <c:v>176.79108199999999</c:v>
                </c:pt>
                <c:pt idx="1767">
                  <c:v>176.867186</c:v>
                </c:pt>
                <c:pt idx="1768">
                  <c:v>176.976572</c:v>
                </c:pt>
                <c:pt idx="1769">
                  <c:v>177.09796399999999</c:v>
                </c:pt>
                <c:pt idx="1770">
                  <c:v>177.24064999999999</c:v>
                </c:pt>
                <c:pt idx="1771">
                  <c:v>177.398222</c:v>
                </c:pt>
                <c:pt idx="1772">
                  <c:v>177.605096</c:v>
                </c:pt>
                <c:pt idx="1773">
                  <c:v>177.824714</c:v>
                </c:pt>
                <c:pt idx="1774">
                  <c:v>178.04557399999999</c:v>
                </c:pt>
                <c:pt idx="1775">
                  <c:v>178.28681</c:v>
                </c:pt>
                <c:pt idx="1776">
                  <c:v>178.54655</c:v>
                </c:pt>
                <c:pt idx="1777">
                  <c:v>178.81050200000001</c:v>
                </c:pt>
                <c:pt idx="1778">
                  <c:v>179.07891799999999</c:v>
                </c:pt>
                <c:pt idx="1779">
                  <c:v>179.36767399999999</c:v>
                </c:pt>
                <c:pt idx="1780">
                  <c:v>179.65830199999999</c:v>
                </c:pt>
                <c:pt idx="1781">
                  <c:v>179.95893799999999</c:v>
                </c:pt>
                <c:pt idx="1782">
                  <c:v>180.267854</c:v>
                </c:pt>
                <c:pt idx="1783">
                  <c:v>180.582818</c:v>
                </c:pt>
                <c:pt idx="1784">
                  <c:v>180.91333399999999</c:v>
                </c:pt>
                <c:pt idx="1785">
                  <c:v>181.249304</c:v>
                </c:pt>
                <c:pt idx="1786">
                  <c:v>181.59931399999999</c:v>
                </c:pt>
                <c:pt idx="1787">
                  <c:v>181.96694600000001</c:v>
                </c:pt>
                <c:pt idx="1788">
                  <c:v>182.35938200000001</c:v>
                </c:pt>
                <c:pt idx="1789">
                  <c:v>182.74557200000001</c:v>
                </c:pt>
                <c:pt idx="1790">
                  <c:v>183.13132999999999</c:v>
                </c:pt>
                <c:pt idx="1791">
                  <c:v>183.52787000000001</c:v>
                </c:pt>
                <c:pt idx="1792">
                  <c:v>183.891884</c:v>
                </c:pt>
                <c:pt idx="1793">
                  <c:v>184.26822799999999</c:v>
                </c:pt>
                <c:pt idx="1794">
                  <c:v>184.64323999999999</c:v>
                </c:pt>
                <c:pt idx="1795">
                  <c:v>185.05196599999999</c:v>
                </c:pt>
                <c:pt idx="1796">
                  <c:v>185.45160200000001</c:v>
                </c:pt>
                <c:pt idx="1797">
                  <c:v>185.86734799999999</c:v>
                </c:pt>
                <c:pt idx="1798">
                  <c:v>186.33327800000001</c:v>
                </c:pt>
                <c:pt idx="1799">
                  <c:v>186.95364799999999</c:v>
                </c:pt>
                <c:pt idx="1800">
                  <c:v>187.79999000000001</c:v>
                </c:pt>
                <c:pt idx="1801">
                  <c:v>188.739914</c:v>
                </c:pt>
                <c:pt idx="1802">
                  <c:v>189.77705599999999</c:v>
                </c:pt>
                <c:pt idx="1803">
                  <c:v>190.92594199999999</c:v>
                </c:pt>
                <c:pt idx="1804">
                  <c:v>192.109118</c:v>
                </c:pt>
                <c:pt idx="1805">
                  <c:v>193.352486</c:v>
                </c:pt>
                <c:pt idx="1806">
                  <c:v>194.84306599999999</c:v>
                </c:pt>
                <c:pt idx="1807">
                  <c:v>195.031994</c:v>
                </c:pt>
                <c:pt idx="1808">
                  <c:v>198.61070000000001</c:v>
                </c:pt>
                <c:pt idx="1809">
                  <c:v>202.30161799999999</c:v>
                </c:pt>
                <c:pt idx="1810">
                  <c:v>202.92142999999999</c:v>
                </c:pt>
                <c:pt idx="1811">
                  <c:v>204.295244</c:v>
                </c:pt>
                <c:pt idx="1812">
                  <c:v>204.34747999999999</c:v>
                </c:pt>
                <c:pt idx="1813">
                  <c:v>204.55757600000001</c:v>
                </c:pt>
                <c:pt idx="1814">
                  <c:v>205.14885799999999</c:v>
                </c:pt>
                <c:pt idx="1815">
                  <c:v>205.78096400000001</c:v>
                </c:pt>
                <c:pt idx="1816">
                  <c:v>206.40023600000001</c:v>
                </c:pt>
                <c:pt idx="1817">
                  <c:v>207.050558</c:v>
                </c:pt>
                <c:pt idx="1818">
                  <c:v>207.68333000000001</c:v>
                </c:pt>
                <c:pt idx="1819">
                  <c:v>208.22028800000001</c:v>
                </c:pt>
                <c:pt idx="1820">
                  <c:v>208.51464200000001</c:v>
                </c:pt>
                <c:pt idx="1821">
                  <c:v>208.65990199999999</c:v>
                </c:pt>
                <c:pt idx="1822">
                  <c:v>208.85928799999999</c:v>
                </c:pt>
                <c:pt idx="1823">
                  <c:v>209.14820599999999</c:v>
                </c:pt>
                <c:pt idx="1824">
                  <c:v>209.533028</c:v>
                </c:pt>
                <c:pt idx="1825">
                  <c:v>209.93813599999999</c:v>
                </c:pt>
                <c:pt idx="1826">
                  <c:v>210.34322599999999</c:v>
                </c:pt>
                <c:pt idx="1827">
                  <c:v>210.78537800000001</c:v>
                </c:pt>
                <c:pt idx="1828">
                  <c:v>211.26160400000001</c:v>
                </c:pt>
                <c:pt idx="1829">
                  <c:v>211.757306</c:v>
                </c:pt>
                <c:pt idx="1830">
                  <c:v>212.24426</c:v>
                </c:pt>
                <c:pt idx="1831">
                  <c:v>212.76104000000001</c:v>
                </c:pt>
                <c:pt idx="1832">
                  <c:v>213.32228000000001</c:v>
                </c:pt>
                <c:pt idx="1833">
                  <c:v>213.92743999999999</c:v>
                </c:pt>
                <c:pt idx="1834">
                  <c:v>214.55132</c:v>
                </c:pt>
                <c:pt idx="1835">
                  <c:v>215.1977</c:v>
                </c:pt>
                <c:pt idx="1836">
                  <c:v>215.87899999999999</c:v>
                </c:pt>
                <c:pt idx="1837">
                  <c:v>216.67586</c:v>
                </c:pt>
                <c:pt idx="1838">
                  <c:v>217.49485999999999</c:v>
                </c:pt>
                <c:pt idx="1839">
                  <c:v>218.29946000000001</c:v>
                </c:pt>
                <c:pt idx="1840">
                  <c:v>219.15158</c:v>
                </c:pt>
                <c:pt idx="1841">
                  <c:v>220.05284</c:v>
                </c:pt>
                <c:pt idx="1842">
                  <c:v>221.02915999999999</c:v>
                </c:pt>
                <c:pt idx="1843">
                  <c:v>222.05029999999999</c:v>
                </c:pt>
                <c:pt idx="1844">
                  <c:v>223.11734000000001</c:v>
                </c:pt>
                <c:pt idx="1845">
                  <c:v>224.47255999999999</c:v>
                </c:pt>
                <c:pt idx="1846">
                  <c:v>225.9761</c:v>
                </c:pt>
                <c:pt idx="1847">
                  <c:v>227.2901</c:v>
                </c:pt>
                <c:pt idx="1848">
                  <c:v>228.60194000000001</c:v>
                </c:pt>
                <c:pt idx="1849">
                  <c:v>229.99639999999999</c:v>
                </c:pt>
                <c:pt idx="1850">
                  <c:v>231.37916000000001</c:v>
                </c:pt>
                <c:pt idx="1851">
                  <c:v>232.53314</c:v>
                </c:pt>
                <c:pt idx="1852">
                  <c:v>233.40794</c:v>
                </c:pt>
                <c:pt idx="1853">
                  <c:v>234.29875999999999</c:v>
                </c:pt>
                <c:pt idx="1854">
                  <c:v>235.18436</c:v>
                </c:pt>
                <c:pt idx="1855">
                  <c:v>235.95565999999999</c:v>
                </c:pt>
                <c:pt idx="1856">
                  <c:v>236.74315999999999</c:v>
                </c:pt>
                <c:pt idx="1857">
                  <c:v>237.45038</c:v>
                </c:pt>
                <c:pt idx="1858">
                  <c:v>238.22329999999999</c:v>
                </c:pt>
                <c:pt idx="1859">
                  <c:v>239.14688000000001</c:v>
                </c:pt>
                <c:pt idx="1860">
                  <c:v>240.07550000000001</c:v>
                </c:pt>
                <c:pt idx="1861">
                  <c:v>241.06891999999999</c:v>
                </c:pt>
                <c:pt idx="1862">
                  <c:v>242.17988</c:v>
                </c:pt>
                <c:pt idx="1863">
                  <c:v>243.49657999999999</c:v>
                </c:pt>
                <c:pt idx="1864">
                  <c:v>245.11063999999999</c:v>
                </c:pt>
                <c:pt idx="1865">
                  <c:v>246.45938000000001</c:v>
                </c:pt>
                <c:pt idx="1866">
                  <c:v>247.27225999999999</c:v>
                </c:pt>
                <c:pt idx="1867">
                  <c:v>248.31536</c:v>
                </c:pt>
                <c:pt idx="1868">
                  <c:v>249.48446000000001</c:v>
                </c:pt>
                <c:pt idx="1869">
                  <c:v>250.31120000000001</c:v>
                </c:pt>
                <c:pt idx="1870">
                  <c:v>251.02382</c:v>
                </c:pt>
                <c:pt idx="1871">
                  <c:v>251.69054</c:v>
                </c:pt>
                <c:pt idx="1872">
                  <c:v>252.34736000000001</c:v>
                </c:pt>
                <c:pt idx="1873">
                  <c:v>253.28299999999999</c:v>
                </c:pt>
                <c:pt idx="1874">
                  <c:v>254.24042</c:v>
                </c:pt>
                <c:pt idx="1875">
                  <c:v>255.03530000000001</c:v>
                </c:pt>
                <c:pt idx="1876">
                  <c:v>255.52364</c:v>
                </c:pt>
                <c:pt idx="1877">
                  <c:v>256.01648</c:v>
                </c:pt>
                <c:pt idx="1878">
                  <c:v>256.94564000000003</c:v>
                </c:pt>
                <c:pt idx="1879">
                  <c:v>258.30014</c:v>
                </c:pt>
                <c:pt idx="1880">
                  <c:v>259.52179999999998</c:v>
                </c:pt>
                <c:pt idx="1881">
                  <c:v>260.33864</c:v>
                </c:pt>
                <c:pt idx="1882">
                  <c:v>261.25970000000001</c:v>
                </c:pt>
                <c:pt idx="1883">
                  <c:v>262.03694000000002</c:v>
                </c:pt>
                <c:pt idx="1884">
                  <c:v>262.92397999999997</c:v>
                </c:pt>
                <c:pt idx="1885">
                  <c:v>263.73559999999998</c:v>
                </c:pt>
                <c:pt idx="1886">
                  <c:v>264.40339999999998</c:v>
                </c:pt>
                <c:pt idx="1887">
                  <c:v>264.96248000000003</c:v>
                </c:pt>
                <c:pt idx="1888">
                  <c:v>265.541</c:v>
                </c:pt>
                <c:pt idx="1889">
                  <c:v>266.35802000000001</c:v>
                </c:pt>
                <c:pt idx="1890">
                  <c:v>267.08251999999999</c:v>
                </c:pt>
                <c:pt idx="1891">
                  <c:v>267.76166000000001</c:v>
                </c:pt>
                <c:pt idx="1892">
                  <c:v>268.57598000000002</c:v>
                </c:pt>
                <c:pt idx="1893">
                  <c:v>269.46589999999998</c:v>
                </c:pt>
                <c:pt idx="1894">
                  <c:v>270.09086000000002</c:v>
                </c:pt>
                <c:pt idx="1895">
                  <c:v>270.60061999999999</c:v>
                </c:pt>
                <c:pt idx="1896">
                  <c:v>271.21802000000002</c:v>
                </c:pt>
                <c:pt idx="1897">
                  <c:v>271.97023999999999</c:v>
                </c:pt>
                <c:pt idx="1898">
                  <c:v>272.55236000000002</c:v>
                </c:pt>
                <c:pt idx="1899">
                  <c:v>273.08192000000003</c:v>
                </c:pt>
                <c:pt idx="1900">
                  <c:v>273.68383999999998</c:v>
                </c:pt>
                <c:pt idx="1901">
                  <c:v>274.4735</c:v>
                </c:pt>
                <c:pt idx="1902">
                  <c:v>275.48473999999999</c:v>
                </c:pt>
                <c:pt idx="1903">
                  <c:v>276.63116000000002</c:v>
                </c:pt>
                <c:pt idx="1904">
                  <c:v>277.86506000000003</c:v>
                </c:pt>
                <c:pt idx="1905">
                  <c:v>279.21379999999999</c:v>
                </c:pt>
                <c:pt idx="1906">
                  <c:v>280.68403999999998</c:v>
                </c:pt>
                <c:pt idx="1907">
                  <c:v>282.34778</c:v>
                </c:pt>
                <c:pt idx="1908">
                  <c:v>283.91827999999998</c:v>
                </c:pt>
                <c:pt idx="1909">
                  <c:v>285.17540000000002</c:v>
                </c:pt>
                <c:pt idx="1910">
                  <c:v>286.40534000000002</c:v>
                </c:pt>
                <c:pt idx="1911">
                  <c:v>287.66894000000002</c:v>
                </c:pt>
                <c:pt idx="1912">
                  <c:v>289.08517999999998</c:v>
                </c:pt>
                <c:pt idx="1913">
                  <c:v>290.56621999999999</c:v>
                </c:pt>
                <c:pt idx="1914">
                  <c:v>291.99919999999997</c:v>
                </c:pt>
                <c:pt idx="1915">
                  <c:v>293.45071999999999</c:v>
                </c:pt>
                <c:pt idx="1916">
                  <c:v>295.00538</c:v>
                </c:pt>
                <c:pt idx="1917">
                  <c:v>296.54743999999999</c:v>
                </c:pt>
                <c:pt idx="1918">
                  <c:v>297.94567999999998</c:v>
                </c:pt>
                <c:pt idx="1919">
                  <c:v>299.26580000000001</c:v>
                </c:pt>
                <c:pt idx="1920">
                  <c:v>300.62083999999999</c:v>
                </c:pt>
                <c:pt idx="1921">
                  <c:v>302.05363999999997</c:v>
                </c:pt>
                <c:pt idx="1922">
                  <c:v>303.70657999999997</c:v>
                </c:pt>
                <c:pt idx="1923">
                  <c:v>305.18995999999999</c:v>
                </c:pt>
                <c:pt idx="1924">
                  <c:v>306.61430000000001</c:v>
                </c:pt>
                <c:pt idx="1925">
                  <c:v>308.18534</c:v>
                </c:pt>
                <c:pt idx="1926">
                  <c:v>309.66368</c:v>
                </c:pt>
                <c:pt idx="1927">
                  <c:v>311.03636</c:v>
                </c:pt>
                <c:pt idx="1928">
                  <c:v>312.47492</c:v>
                </c:pt>
                <c:pt idx="1929">
                  <c:v>313.94155999999998</c:v>
                </c:pt>
                <c:pt idx="1930">
                  <c:v>315.28363999999999</c:v>
                </c:pt>
                <c:pt idx="1931">
                  <c:v>316.65379999999999</c:v>
                </c:pt>
                <c:pt idx="1932">
                  <c:v>317.86970000000002</c:v>
                </c:pt>
                <c:pt idx="1933">
                  <c:v>318.79597999999999</c:v>
                </c:pt>
                <c:pt idx="1934">
                  <c:v>319.80254000000002</c:v>
                </c:pt>
                <c:pt idx="1935">
                  <c:v>320.82224000000002</c:v>
                </c:pt>
                <c:pt idx="1936">
                  <c:v>321.71809999999999</c:v>
                </c:pt>
                <c:pt idx="1937">
                  <c:v>322.46906000000001</c:v>
                </c:pt>
                <c:pt idx="1938">
                  <c:v>323.11453999999998</c:v>
                </c:pt>
                <c:pt idx="1939">
                  <c:v>323.74364000000003</c:v>
                </c:pt>
                <c:pt idx="1940">
                  <c:v>324.44582000000003</c:v>
                </c:pt>
                <c:pt idx="1941">
                  <c:v>325.26049999999998</c:v>
                </c:pt>
                <c:pt idx="1942">
                  <c:v>326.31331999999998</c:v>
                </c:pt>
                <c:pt idx="1943">
                  <c:v>327.58861999999999</c:v>
                </c:pt>
                <c:pt idx="1944">
                  <c:v>328.74817999999999</c:v>
                </c:pt>
                <c:pt idx="1945">
                  <c:v>329.85122000000001</c:v>
                </c:pt>
                <c:pt idx="1946">
                  <c:v>331.06081999999998</c:v>
                </c:pt>
                <c:pt idx="1947">
                  <c:v>332.18096000000003</c:v>
                </c:pt>
                <c:pt idx="1948">
                  <c:v>333.39830000000001</c:v>
                </c:pt>
                <c:pt idx="1949">
                  <c:v>334.78088000000002</c:v>
                </c:pt>
                <c:pt idx="1950">
                  <c:v>336.02936</c:v>
                </c:pt>
                <c:pt idx="1951">
                  <c:v>337.24723999999998</c:v>
                </c:pt>
                <c:pt idx="1952">
                  <c:v>338.32742000000002</c:v>
                </c:pt>
                <c:pt idx="1953">
                  <c:v>339.09314000000001</c:v>
                </c:pt>
                <c:pt idx="1954">
                  <c:v>339.91214000000002</c:v>
                </c:pt>
                <c:pt idx="1955">
                  <c:v>340.85534000000001</c:v>
                </c:pt>
                <c:pt idx="1956">
                  <c:v>341.75155999999998</c:v>
                </c:pt>
                <c:pt idx="1957">
                  <c:v>342.66901999999999</c:v>
                </c:pt>
                <c:pt idx="1958">
                  <c:v>343.48406</c:v>
                </c:pt>
                <c:pt idx="1959">
                  <c:v>344.28109999999998</c:v>
                </c:pt>
                <c:pt idx="1960">
                  <c:v>345.23743999999999</c:v>
                </c:pt>
                <c:pt idx="1961">
                  <c:v>345.91766000000001</c:v>
                </c:pt>
                <c:pt idx="1962">
                  <c:v>346.52893999999998</c:v>
                </c:pt>
                <c:pt idx="1963">
                  <c:v>347.37871999999999</c:v>
                </c:pt>
                <c:pt idx="1964">
                  <c:v>348.02168</c:v>
                </c:pt>
                <c:pt idx="1965">
                  <c:v>348.49184000000002</c:v>
                </c:pt>
                <c:pt idx="1966">
                  <c:v>349.01996000000003</c:v>
                </c:pt>
                <c:pt idx="1967">
                  <c:v>349.63015999999999</c:v>
                </c:pt>
                <c:pt idx="1968">
                  <c:v>350.01427999999999</c:v>
                </c:pt>
                <c:pt idx="1969">
                  <c:v>350.19103999999999</c:v>
                </c:pt>
                <c:pt idx="1970">
                  <c:v>350.49668000000003</c:v>
                </c:pt>
                <c:pt idx="1971">
                  <c:v>350.68459999999999</c:v>
                </c:pt>
                <c:pt idx="1972">
                  <c:v>350.74633999999998</c:v>
                </c:pt>
                <c:pt idx="1973">
                  <c:v>350.96035999999998</c:v>
                </c:pt>
                <c:pt idx="1974">
                  <c:v>351.20389999999998</c:v>
                </c:pt>
                <c:pt idx="1975">
                  <c:v>351.38965999999999</c:v>
                </c:pt>
                <c:pt idx="1976">
                  <c:v>351.4973</c:v>
                </c:pt>
                <c:pt idx="1977">
                  <c:v>351.68882000000002</c:v>
                </c:pt>
                <c:pt idx="1978">
                  <c:v>352.02866</c:v>
                </c:pt>
                <c:pt idx="1979">
                  <c:v>352.31306000000001</c:v>
                </c:pt>
                <c:pt idx="1980">
                  <c:v>352.73408000000001</c:v>
                </c:pt>
                <c:pt idx="1981">
                  <c:v>353.15204</c:v>
                </c:pt>
                <c:pt idx="1982">
                  <c:v>353.4008</c:v>
                </c:pt>
                <c:pt idx="1983">
                  <c:v>353.78185999999999</c:v>
                </c:pt>
                <c:pt idx="1984">
                  <c:v>354.25274000000002</c:v>
                </c:pt>
                <c:pt idx="1985">
                  <c:v>354.65809999999999</c:v>
                </c:pt>
                <c:pt idx="1986">
                  <c:v>354.93727999999999</c:v>
                </c:pt>
                <c:pt idx="1987">
                  <c:v>355.09910000000002</c:v>
                </c:pt>
                <c:pt idx="1988">
                  <c:v>355.20997999999997</c:v>
                </c:pt>
                <c:pt idx="1989">
                  <c:v>355.36874</c:v>
                </c:pt>
                <c:pt idx="1990">
                  <c:v>355.55162000000001</c:v>
                </c:pt>
                <c:pt idx="1991">
                  <c:v>355.73162000000002</c:v>
                </c:pt>
                <c:pt idx="1992">
                  <c:v>356.03546</c:v>
                </c:pt>
                <c:pt idx="1993">
                  <c:v>356.42786000000001</c:v>
                </c:pt>
                <c:pt idx="1994">
                  <c:v>356.81270000000001</c:v>
                </c:pt>
                <c:pt idx="1995">
                  <c:v>357.15902</c:v>
                </c:pt>
                <c:pt idx="1996">
                  <c:v>357.46195999999998</c:v>
                </c:pt>
                <c:pt idx="1997">
                  <c:v>357.69902000000002</c:v>
                </c:pt>
                <c:pt idx="1998">
                  <c:v>357.88423999999998</c:v>
                </c:pt>
                <c:pt idx="1999">
                  <c:v>358.08026000000001</c:v>
                </c:pt>
                <c:pt idx="2000">
                  <c:v>358.24225999999999</c:v>
                </c:pt>
                <c:pt idx="2001">
                  <c:v>358.44314000000003</c:v>
                </c:pt>
                <c:pt idx="2002">
                  <c:v>358.65014000000002</c:v>
                </c:pt>
                <c:pt idx="2003">
                  <c:v>358.77812</c:v>
                </c:pt>
                <c:pt idx="2004">
                  <c:v>358.87387999999999</c:v>
                </c:pt>
                <c:pt idx="2005">
                  <c:v>358.88252</c:v>
                </c:pt>
                <c:pt idx="2006">
                  <c:v>358.84219999999999</c:v>
                </c:pt>
                <c:pt idx="2007">
                  <c:v>358.90213999999997</c:v>
                </c:pt>
                <c:pt idx="2008">
                  <c:v>359.03462000000002</c:v>
                </c:pt>
                <c:pt idx="2009">
                  <c:v>359.12065999999999</c:v>
                </c:pt>
                <c:pt idx="2010">
                  <c:v>359.22937999999999</c:v>
                </c:pt>
                <c:pt idx="2011">
                  <c:v>359.39371999999997</c:v>
                </c:pt>
                <c:pt idx="2012">
                  <c:v>359.52872000000002</c:v>
                </c:pt>
                <c:pt idx="2013">
                  <c:v>359.59388000000001</c:v>
                </c:pt>
                <c:pt idx="2014">
                  <c:v>359.70907999999997</c:v>
                </c:pt>
                <c:pt idx="2015">
                  <c:v>359.85271999999998</c:v>
                </c:pt>
                <c:pt idx="2016">
                  <c:v>359.98916000000003</c:v>
                </c:pt>
                <c:pt idx="2017">
                  <c:v>360.20155999999997</c:v>
                </c:pt>
                <c:pt idx="2018">
                  <c:v>360.4289</c:v>
                </c:pt>
                <c:pt idx="2019">
                  <c:v>360.52663999999999</c:v>
                </c:pt>
                <c:pt idx="2020">
                  <c:v>360.61106000000001</c:v>
                </c:pt>
                <c:pt idx="2021">
                  <c:v>360.67784</c:v>
                </c:pt>
                <c:pt idx="2022">
                  <c:v>360.78404</c:v>
                </c:pt>
                <c:pt idx="2023">
                  <c:v>360.93038000000001</c:v>
                </c:pt>
                <c:pt idx="2024">
                  <c:v>361.17914000000002</c:v>
                </c:pt>
                <c:pt idx="2025">
                  <c:v>361.41188</c:v>
                </c:pt>
                <c:pt idx="2026">
                  <c:v>361.61095999999998</c:v>
                </c:pt>
                <c:pt idx="2027">
                  <c:v>361.82947999999999</c:v>
                </c:pt>
                <c:pt idx="2028">
                  <c:v>362.05844000000002</c:v>
                </c:pt>
                <c:pt idx="2029">
                  <c:v>362.27372000000003</c:v>
                </c:pt>
                <c:pt idx="2030">
                  <c:v>362.48072000000002</c:v>
                </c:pt>
                <c:pt idx="2031">
                  <c:v>362.6447</c:v>
                </c:pt>
                <c:pt idx="2032">
                  <c:v>362.75126</c:v>
                </c:pt>
                <c:pt idx="2033">
                  <c:v>362.86772000000002</c:v>
                </c:pt>
                <c:pt idx="2034">
                  <c:v>362.89706000000001</c:v>
                </c:pt>
                <c:pt idx="2035">
                  <c:v>363.03674000000001</c:v>
                </c:pt>
                <c:pt idx="2036">
                  <c:v>363.13628</c:v>
                </c:pt>
                <c:pt idx="2037">
                  <c:v>363.05077999999997</c:v>
                </c:pt>
                <c:pt idx="2038">
                  <c:v>363.11180000000002</c:v>
                </c:pt>
                <c:pt idx="2039">
                  <c:v>363.20954</c:v>
                </c:pt>
                <c:pt idx="2040">
                  <c:v>363.21638000000002</c:v>
                </c:pt>
                <c:pt idx="2041">
                  <c:v>363.27974</c:v>
                </c:pt>
                <c:pt idx="2042">
                  <c:v>363.43130000000002</c:v>
                </c:pt>
                <c:pt idx="2043">
                  <c:v>363.55712</c:v>
                </c:pt>
                <c:pt idx="2044">
                  <c:v>363.58969999999999</c:v>
                </c:pt>
                <c:pt idx="2045">
                  <c:v>363.59672</c:v>
                </c:pt>
                <c:pt idx="2046">
                  <c:v>363.55189999999999</c:v>
                </c:pt>
                <c:pt idx="2047">
                  <c:v>363.56288000000001</c:v>
                </c:pt>
                <c:pt idx="2048">
                  <c:v>363.68293999999997</c:v>
                </c:pt>
                <c:pt idx="2049">
                  <c:v>363.84530000000001</c:v>
                </c:pt>
                <c:pt idx="2050">
                  <c:v>363.8372</c:v>
                </c:pt>
                <c:pt idx="2051">
                  <c:v>363.72451999999998</c:v>
                </c:pt>
                <c:pt idx="2052">
                  <c:v>363.68006000000003</c:v>
                </c:pt>
                <c:pt idx="2053">
                  <c:v>363.79255999999998</c:v>
                </c:pt>
                <c:pt idx="2054">
                  <c:v>363.91046</c:v>
                </c:pt>
                <c:pt idx="2055">
                  <c:v>363.96427999999997</c:v>
                </c:pt>
                <c:pt idx="2056">
                  <c:v>363.91676000000001</c:v>
                </c:pt>
                <c:pt idx="2057">
                  <c:v>363.85807999999997</c:v>
                </c:pt>
                <c:pt idx="2058">
                  <c:v>363.74</c:v>
                </c:pt>
                <c:pt idx="2059">
                  <c:v>363.66025999999999</c:v>
                </c:pt>
                <c:pt idx="2060">
                  <c:v>363.63074</c:v>
                </c:pt>
                <c:pt idx="2061">
                  <c:v>363.77582000000001</c:v>
                </c:pt>
                <c:pt idx="2062">
                  <c:v>364.05518000000001</c:v>
                </c:pt>
                <c:pt idx="2063">
                  <c:v>364.32409999999999</c:v>
                </c:pt>
                <c:pt idx="2064">
                  <c:v>364.53235999999998</c:v>
                </c:pt>
                <c:pt idx="2065">
                  <c:v>364.65170000000001</c:v>
                </c:pt>
                <c:pt idx="2066">
                  <c:v>364.56817999999998</c:v>
                </c:pt>
                <c:pt idx="2067">
                  <c:v>364.47602000000001</c:v>
                </c:pt>
                <c:pt idx="2068">
                  <c:v>364.47602000000001</c:v>
                </c:pt>
                <c:pt idx="2069">
                  <c:v>364.47656000000001</c:v>
                </c:pt>
                <c:pt idx="2070">
                  <c:v>364.48340000000002</c:v>
                </c:pt>
                <c:pt idx="2071">
                  <c:v>364.46233999999998</c:v>
                </c:pt>
                <c:pt idx="2072">
                  <c:v>364.40258</c:v>
                </c:pt>
                <c:pt idx="2073">
                  <c:v>364.40942000000001</c:v>
                </c:pt>
                <c:pt idx="2074">
                  <c:v>364.45424000000003</c:v>
                </c:pt>
                <c:pt idx="2075">
                  <c:v>364.43696</c:v>
                </c:pt>
                <c:pt idx="2076">
                  <c:v>364.32679999999999</c:v>
                </c:pt>
                <c:pt idx="2077">
                  <c:v>364.33760000000001</c:v>
                </c:pt>
                <c:pt idx="2078">
                  <c:v>364.33886000000001</c:v>
                </c:pt>
                <c:pt idx="2079">
                  <c:v>364.29998000000001</c:v>
                </c:pt>
                <c:pt idx="2080">
                  <c:v>364.25173999999998</c:v>
                </c:pt>
                <c:pt idx="2081">
                  <c:v>364.14445999999998</c:v>
                </c:pt>
                <c:pt idx="2082">
                  <c:v>363.99686000000003</c:v>
                </c:pt>
                <c:pt idx="2083">
                  <c:v>363.86563999999998</c:v>
                </c:pt>
                <c:pt idx="2084">
                  <c:v>363.75871999999998</c:v>
                </c:pt>
                <c:pt idx="2085">
                  <c:v>363.67106000000001</c:v>
                </c:pt>
                <c:pt idx="2086">
                  <c:v>363.57997999999998</c:v>
                </c:pt>
                <c:pt idx="2087">
                  <c:v>363.49484000000001</c:v>
                </c:pt>
                <c:pt idx="2088">
                  <c:v>363.40519999999998</c:v>
                </c:pt>
                <c:pt idx="2089">
                  <c:v>363.30133999999998</c:v>
                </c:pt>
                <c:pt idx="2090">
                  <c:v>363.21602000000001</c:v>
                </c:pt>
                <c:pt idx="2091">
                  <c:v>363.09721999999999</c:v>
                </c:pt>
                <c:pt idx="2092">
                  <c:v>363.01226000000003</c:v>
                </c:pt>
                <c:pt idx="2093">
                  <c:v>362.92225999999999</c:v>
                </c:pt>
                <c:pt idx="2094">
                  <c:v>362.78996000000001</c:v>
                </c:pt>
                <c:pt idx="2095">
                  <c:v>362.72588000000002</c:v>
                </c:pt>
                <c:pt idx="2096">
                  <c:v>362.67313999999999</c:v>
                </c:pt>
                <c:pt idx="2097">
                  <c:v>362.55650000000003</c:v>
                </c:pt>
                <c:pt idx="2098">
                  <c:v>362.45785999999998</c:v>
                </c:pt>
                <c:pt idx="2099">
                  <c:v>362.35363999999998</c:v>
                </c:pt>
                <c:pt idx="2100">
                  <c:v>362.12846000000002</c:v>
                </c:pt>
                <c:pt idx="2101">
                  <c:v>361.74200000000002</c:v>
                </c:pt>
                <c:pt idx="2102">
                  <c:v>361.45760000000001</c:v>
                </c:pt>
                <c:pt idx="2103">
                  <c:v>361.27814000000001</c:v>
                </c:pt>
                <c:pt idx="2104">
                  <c:v>361.11020000000002</c:v>
                </c:pt>
                <c:pt idx="2105">
                  <c:v>360.98491999999999</c:v>
                </c:pt>
                <c:pt idx="2106">
                  <c:v>360.85964000000001</c:v>
                </c:pt>
                <c:pt idx="2107">
                  <c:v>360.72931999999997</c:v>
                </c:pt>
                <c:pt idx="2108">
                  <c:v>360.60818</c:v>
                </c:pt>
                <c:pt idx="2109">
                  <c:v>360.50288</c:v>
                </c:pt>
                <c:pt idx="2110">
                  <c:v>360.48218000000003</c:v>
                </c:pt>
                <c:pt idx="2111">
                  <c:v>360.51907999999997</c:v>
                </c:pt>
                <c:pt idx="2112">
                  <c:v>360.52159999999998</c:v>
                </c:pt>
                <c:pt idx="2113">
                  <c:v>360.53113999999999</c:v>
                </c:pt>
                <c:pt idx="2114">
                  <c:v>360.53924000000001</c:v>
                </c:pt>
                <c:pt idx="2115">
                  <c:v>360.49766</c:v>
                </c:pt>
                <c:pt idx="2116">
                  <c:v>360.43358000000001</c:v>
                </c:pt>
                <c:pt idx="2117">
                  <c:v>360.34429999999998</c:v>
                </c:pt>
                <c:pt idx="2118">
                  <c:v>360.24205999999998</c:v>
                </c:pt>
                <c:pt idx="2119">
                  <c:v>360.17185999999998</c:v>
                </c:pt>
                <c:pt idx="2120">
                  <c:v>360.08222000000001</c:v>
                </c:pt>
                <c:pt idx="2121">
                  <c:v>359.97890000000001</c:v>
                </c:pt>
                <c:pt idx="2122">
                  <c:v>359.86694</c:v>
                </c:pt>
                <c:pt idx="2123">
                  <c:v>359.74184000000002</c:v>
                </c:pt>
                <c:pt idx="2124">
                  <c:v>359.62196</c:v>
                </c:pt>
                <c:pt idx="2125">
                  <c:v>359.47633999999999</c:v>
                </c:pt>
                <c:pt idx="2126">
                  <c:v>359.33557999999999</c:v>
                </c:pt>
                <c:pt idx="2127">
                  <c:v>359.22811999999999</c:v>
                </c:pt>
                <c:pt idx="2128">
                  <c:v>359.11759999999998</c:v>
                </c:pt>
                <c:pt idx="2129">
                  <c:v>358.98187999999999</c:v>
                </c:pt>
                <c:pt idx="2130">
                  <c:v>358.84273999999999</c:v>
                </c:pt>
                <c:pt idx="2131">
                  <c:v>358.68542000000002</c:v>
                </c:pt>
                <c:pt idx="2132">
                  <c:v>358.55185999999998</c:v>
                </c:pt>
                <c:pt idx="2133">
                  <c:v>358.43576000000002</c:v>
                </c:pt>
                <c:pt idx="2134">
                  <c:v>358.32038</c:v>
                </c:pt>
                <c:pt idx="2135">
                  <c:v>358.16611999999998</c:v>
                </c:pt>
                <c:pt idx="2136">
                  <c:v>358.00844000000001</c:v>
                </c:pt>
                <c:pt idx="2137">
                  <c:v>357.85957999999999</c:v>
                </c:pt>
                <c:pt idx="2138">
                  <c:v>357.71215999999998</c:v>
                </c:pt>
                <c:pt idx="2139">
                  <c:v>357.60271999999998</c:v>
                </c:pt>
                <c:pt idx="2140">
                  <c:v>357.47311999999999</c:v>
                </c:pt>
                <c:pt idx="2141">
                  <c:v>357.32461999999998</c:v>
                </c:pt>
                <c:pt idx="2142">
                  <c:v>357.16154</c:v>
                </c:pt>
                <c:pt idx="2143">
                  <c:v>357.00673999999998</c:v>
                </c:pt>
                <c:pt idx="2144">
                  <c:v>356.86543999999998</c:v>
                </c:pt>
                <c:pt idx="2145">
                  <c:v>356.70866000000001</c:v>
                </c:pt>
                <c:pt idx="2146">
                  <c:v>356.53856000000002</c:v>
                </c:pt>
                <c:pt idx="2147">
                  <c:v>356.37961999999999</c:v>
                </c:pt>
                <c:pt idx="2148">
                  <c:v>356.23327999999998</c:v>
                </c:pt>
                <c:pt idx="2149">
                  <c:v>356.07254</c:v>
                </c:pt>
                <c:pt idx="2150">
                  <c:v>355.92079999999999</c:v>
                </c:pt>
                <c:pt idx="2151">
                  <c:v>355.76402000000002</c:v>
                </c:pt>
                <c:pt idx="2152">
                  <c:v>355.61660000000001</c:v>
                </c:pt>
                <c:pt idx="2153">
                  <c:v>355.42957999999999</c:v>
                </c:pt>
                <c:pt idx="2154">
                  <c:v>355.26632000000001</c:v>
                </c:pt>
                <c:pt idx="2155">
                  <c:v>355.1207</c:v>
                </c:pt>
                <c:pt idx="2156">
                  <c:v>354.85969999999998</c:v>
                </c:pt>
                <c:pt idx="2157">
                  <c:v>354.61831999999998</c:v>
                </c:pt>
                <c:pt idx="2158">
                  <c:v>354.46892000000003</c:v>
                </c:pt>
                <c:pt idx="2159">
                  <c:v>354.29450000000003</c:v>
                </c:pt>
                <c:pt idx="2160">
                  <c:v>354.1001</c:v>
                </c:pt>
                <c:pt idx="2161">
                  <c:v>353.89346</c:v>
                </c:pt>
                <c:pt idx="2162">
                  <c:v>353.68898000000002</c:v>
                </c:pt>
                <c:pt idx="2163">
                  <c:v>353.49151999999998</c:v>
                </c:pt>
                <c:pt idx="2164">
                  <c:v>353.30774000000002</c:v>
                </c:pt>
                <c:pt idx="2165">
                  <c:v>353.10937999999999</c:v>
                </c:pt>
                <c:pt idx="2166">
                  <c:v>352.91948000000002</c:v>
                </c:pt>
                <c:pt idx="2167">
                  <c:v>352.75675999999999</c:v>
                </c:pt>
                <c:pt idx="2168">
                  <c:v>352.57064000000003</c:v>
                </c:pt>
                <c:pt idx="2169">
                  <c:v>352.37606</c:v>
                </c:pt>
                <c:pt idx="2170">
                  <c:v>352.17176000000001</c:v>
                </c:pt>
                <c:pt idx="2171">
                  <c:v>351.96710000000002</c:v>
                </c:pt>
                <c:pt idx="2172">
                  <c:v>351.77449999999999</c:v>
                </c:pt>
                <c:pt idx="2173">
                  <c:v>351.59629999999999</c:v>
                </c:pt>
                <c:pt idx="2174">
                  <c:v>351.39920000000001</c:v>
                </c:pt>
                <c:pt idx="2175">
                  <c:v>351.22046</c:v>
                </c:pt>
                <c:pt idx="2176">
                  <c:v>351.02228000000002</c:v>
                </c:pt>
                <c:pt idx="2177">
                  <c:v>350.81455999999997</c:v>
                </c:pt>
                <c:pt idx="2178">
                  <c:v>350.62826000000001</c:v>
                </c:pt>
                <c:pt idx="2179">
                  <c:v>350.44177999999999</c:v>
                </c:pt>
                <c:pt idx="2180">
                  <c:v>350.25439999999998</c:v>
                </c:pt>
                <c:pt idx="2181">
                  <c:v>350.05225999999999</c:v>
                </c:pt>
                <c:pt idx="2182">
                  <c:v>349.85498000000001</c:v>
                </c:pt>
                <c:pt idx="2183">
                  <c:v>349.66543999999999</c:v>
                </c:pt>
                <c:pt idx="2184">
                  <c:v>349.47734000000003</c:v>
                </c:pt>
                <c:pt idx="2185">
                  <c:v>349.2833</c:v>
                </c:pt>
                <c:pt idx="2186">
                  <c:v>349.0736</c:v>
                </c:pt>
                <c:pt idx="2187">
                  <c:v>348.85615999999999</c:v>
                </c:pt>
                <c:pt idx="2188">
                  <c:v>348.65762000000001</c:v>
                </c:pt>
                <c:pt idx="2189">
                  <c:v>348.44882000000001</c:v>
                </c:pt>
                <c:pt idx="2190">
                  <c:v>348.23462000000001</c:v>
                </c:pt>
                <c:pt idx="2191">
                  <c:v>348.04021999999998</c:v>
                </c:pt>
                <c:pt idx="2192">
                  <c:v>347.86094000000003</c:v>
                </c:pt>
                <c:pt idx="2193">
                  <c:v>347.66131999999999</c:v>
                </c:pt>
                <c:pt idx="2194">
                  <c:v>347.45287999999999</c:v>
                </c:pt>
                <c:pt idx="2195">
                  <c:v>347.25758000000002</c:v>
                </c:pt>
                <c:pt idx="2196">
                  <c:v>347.05615999999998</c:v>
                </c:pt>
                <c:pt idx="2197">
                  <c:v>346.84501999999998</c:v>
                </c:pt>
                <c:pt idx="2198">
                  <c:v>346.64612</c:v>
                </c:pt>
                <c:pt idx="2199">
                  <c:v>346.44542000000001</c:v>
                </c:pt>
                <c:pt idx="2200">
                  <c:v>346.21609999999998</c:v>
                </c:pt>
                <c:pt idx="2201">
                  <c:v>346.00387999999998</c:v>
                </c:pt>
                <c:pt idx="2202">
                  <c:v>345.79399999999998</c:v>
                </c:pt>
                <c:pt idx="2203">
                  <c:v>345.57691999999997</c:v>
                </c:pt>
                <c:pt idx="2204">
                  <c:v>345.37225999999998</c:v>
                </c:pt>
                <c:pt idx="2205">
                  <c:v>345.16579999999999</c:v>
                </c:pt>
                <c:pt idx="2206">
                  <c:v>344.95447999999999</c:v>
                </c:pt>
                <c:pt idx="2207">
                  <c:v>344.74405999999999</c:v>
                </c:pt>
                <c:pt idx="2208">
                  <c:v>344.52787999999998</c:v>
                </c:pt>
                <c:pt idx="2209">
                  <c:v>344.31979999999999</c:v>
                </c:pt>
                <c:pt idx="2210">
                  <c:v>344.10649999999998</c:v>
                </c:pt>
                <c:pt idx="2211">
                  <c:v>343.88510000000002</c:v>
                </c:pt>
                <c:pt idx="2212">
                  <c:v>343.66550000000001</c:v>
                </c:pt>
                <c:pt idx="2213">
                  <c:v>343.44121999999999</c:v>
                </c:pt>
                <c:pt idx="2214">
                  <c:v>343.23061999999999</c:v>
                </c:pt>
                <c:pt idx="2215">
                  <c:v>343.02037999999999</c:v>
                </c:pt>
                <c:pt idx="2216">
                  <c:v>342.80761999999999</c:v>
                </c:pt>
                <c:pt idx="2217">
                  <c:v>342.56605999999999</c:v>
                </c:pt>
                <c:pt idx="2218">
                  <c:v>342.35077999999999</c:v>
                </c:pt>
                <c:pt idx="2219">
                  <c:v>342.13549999999998</c:v>
                </c:pt>
                <c:pt idx="2220">
                  <c:v>341.91572000000002</c:v>
                </c:pt>
                <c:pt idx="2221">
                  <c:v>341.68063999999998</c:v>
                </c:pt>
                <c:pt idx="2222">
                  <c:v>341.46877999999998</c:v>
                </c:pt>
                <c:pt idx="2223">
                  <c:v>341.23532</c:v>
                </c:pt>
                <c:pt idx="2224">
                  <c:v>341.00276000000002</c:v>
                </c:pt>
                <c:pt idx="2225">
                  <c:v>340.79521999999997</c:v>
                </c:pt>
                <c:pt idx="2226">
                  <c:v>340.57058000000001</c:v>
                </c:pt>
                <c:pt idx="2227">
                  <c:v>340.33514000000002</c:v>
                </c:pt>
                <c:pt idx="2228">
                  <c:v>340.12220000000002</c:v>
                </c:pt>
                <c:pt idx="2229">
                  <c:v>339.88909999999998</c:v>
                </c:pt>
                <c:pt idx="2230">
                  <c:v>339.65780000000001</c:v>
                </c:pt>
                <c:pt idx="2231">
                  <c:v>339.41282000000001</c:v>
                </c:pt>
                <c:pt idx="2232">
                  <c:v>339.1592</c:v>
                </c:pt>
                <c:pt idx="2233">
                  <c:v>338.93545999999998</c:v>
                </c:pt>
                <c:pt idx="2234">
                  <c:v>338.70758000000001</c:v>
                </c:pt>
                <c:pt idx="2235">
                  <c:v>338.45954</c:v>
                </c:pt>
                <c:pt idx="2236">
                  <c:v>338.21654000000001</c:v>
                </c:pt>
                <c:pt idx="2237">
                  <c:v>337.97102000000001</c:v>
                </c:pt>
                <c:pt idx="2238">
                  <c:v>337.74457999999998</c:v>
                </c:pt>
                <c:pt idx="2239">
                  <c:v>337.52821999999998</c:v>
                </c:pt>
                <c:pt idx="2240">
                  <c:v>337.27406000000002</c:v>
                </c:pt>
                <c:pt idx="2241">
                  <c:v>337.01684</c:v>
                </c:pt>
                <c:pt idx="2242">
                  <c:v>336.80678</c:v>
                </c:pt>
                <c:pt idx="2243">
                  <c:v>336.57206000000002</c:v>
                </c:pt>
                <c:pt idx="2244">
                  <c:v>336.33139999999997</c:v>
                </c:pt>
                <c:pt idx="2245">
                  <c:v>336.09523999999999</c:v>
                </c:pt>
                <c:pt idx="2246">
                  <c:v>335.83909999999997</c:v>
                </c:pt>
                <c:pt idx="2247">
                  <c:v>335.58584000000002</c:v>
                </c:pt>
                <c:pt idx="2248">
                  <c:v>335.35417999999999</c:v>
                </c:pt>
                <c:pt idx="2249">
                  <c:v>335.11856</c:v>
                </c:pt>
                <c:pt idx="2250">
                  <c:v>334.87574000000001</c:v>
                </c:pt>
                <c:pt idx="2251">
                  <c:v>334.63634000000002</c:v>
                </c:pt>
                <c:pt idx="2252">
                  <c:v>334.3802</c:v>
                </c:pt>
                <c:pt idx="2253">
                  <c:v>334.11254000000002</c:v>
                </c:pt>
                <c:pt idx="2254">
                  <c:v>333.86324000000002</c:v>
                </c:pt>
                <c:pt idx="2255">
                  <c:v>333.61538000000002</c:v>
                </c:pt>
                <c:pt idx="2256">
                  <c:v>333.35563999999999</c:v>
                </c:pt>
                <c:pt idx="2257">
                  <c:v>333.10651999999999</c:v>
                </c:pt>
                <c:pt idx="2258">
                  <c:v>332.87792000000002</c:v>
                </c:pt>
                <c:pt idx="2259">
                  <c:v>332.62826000000001</c:v>
                </c:pt>
                <c:pt idx="2260">
                  <c:v>332.37878000000001</c:v>
                </c:pt>
                <c:pt idx="2261">
                  <c:v>332.11615999999998</c:v>
                </c:pt>
                <c:pt idx="2262">
                  <c:v>331.86092000000002</c:v>
                </c:pt>
                <c:pt idx="2263">
                  <c:v>331.61900000000003</c:v>
                </c:pt>
                <c:pt idx="2264">
                  <c:v>331.37635999999998</c:v>
                </c:pt>
                <c:pt idx="2265">
                  <c:v>331.11788000000001</c:v>
                </c:pt>
                <c:pt idx="2266">
                  <c:v>330.86552</c:v>
                </c:pt>
                <c:pt idx="2267">
                  <c:v>330.62648000000002</c:v>
                </c:pt>
                <c:pt idx="2268">
                  <c:v>330.38240000000002</c:v>
                </c:pt>
                <c:pt idx="2269">
                  <c:v>330.14084000000003</c:v>
                </c:pt>
                <c:pt idx="2270">
                  <c:v>329.8784</c:v>
                </c:pt>
                <c:pt idx="2271">
                  <c:v>329.60444000000001</c:v>
                </c:pt>
                <c:pt idx="2272">
                  <c:v>329.33102000000002</c:v>
                </c:pt>
                <c:pt idx="2273">
                  <c:v>329.08622000000003</c:v>
                </c:pt>
                <c:pt idx="2274">
                  <c:v>328.83332000000001</c:v>
                </c:pt>
                <c:pt idx="2275">
                  <c:v>328.56349999999998</c:v>
                </c:pt>
                <c:pt idx="2276">
                  <c:v>328.28881999999999</c:v>
                </c:pt>
                <c:pt idx="2277">
                  <c:v>328.02674000000002</c:v>
                </c:pt>
                <c:pt idx="2278">
                  <c:v>327.78212000000002</c:v>
                </c:pt>
                <c:pt idx="2279">
                  <c:v>327.51661999999999</c:v>
                </c:pt>
                <c:pt idx="2280">
                  <c:v>327.25508000000002</c:v>
                </c:pt>
                <c:pt idx="2281">
                  <c:v>326.99318</c:v>
                </c:pt>
                <c:pt idx="2282">
                  <c:v>326.72696000000002</c:v>
                </c:pt>
                <c:pt idx="2283">
                  <c:v>326.47424000000001</c:v>
                </c:pt>
                <c:pt idx="2284">
                  <c:v>326.19362000000001</c:v>
                </c:pt>
                <c:pt idx="2285">
                  <c:v>325.92469999999997</c:v>
                </c:pt>
                <c:pt idx="2286">
                  <c:v>325.66838000000001</c:v>
                </c:pt>
                <c:pt idx="2287">
                  <c:v>325.40593999999999</c:v>
                </c:pt>
                <c:pt idx="2288">
                  <c:v>325.11488000000003</c:v>
                </c:pt>
                <c:pt idx="2289">
                  <c:v>324.82994000000002</c:v>
                </c:pt>
                <c:pt idx="2290">
                  <c:v>324.56389999999999</c:v>
                </c:pt>
                <c:pt idx="2291">
                  <c:v>324.28904</c:v>
                </c:pt>
                <c:pt idx="2292">
                  <c:v>324.03829999999999</c:v>
                </c:pt>
                <c:pt idx="2293">
                  <c:v>323.77406000000002</c:v>
                </c:pt>
                <c:pt idx="2294">
                  <c:v>323.48318</c:v>
                </c:pt>
                <c:pt idx="2295">
                  <c:v>323.20238000000001</c:v>
                </c:pt>
                <c:pt idx="2296">
                  <c:v>322.93310000000002</c:v>
                </c:pt>
                <c:pt idx="2297">
                  <c:v>322.64708000000002</c:v>
                </c:pt>
                <c:pt idx="2298">
                  <c:v>322.36952000000002</c:v>
                </c:pt>
                <c:pt idx="2299">
                  <c:v>322.09178000000003</c:v>
                </c:pt>
                <c:pt idx="2300">
                  <c:v>321.80828000000002</c:v>
                </c:pt>
                <c:pt idx="2301">
                  <c:v>321.52856000000003</c:v>
                </c:pt>
                <c:pt idx="2302">
                  <c:v>321.24722000000003</c:v>
                </c:pt>
                <c:pt idx="2303">
                  <c:v>320.96084000000002</c:v>
                </c:pt>
                <c:pt idx="2304">
                  <c:v>320.69929999999999</c:v>
                </c:pt>
                <c:pt idx="2305">
                  <c:v>320.42606000000001</c:v>
                </c:pt>
                <c:pt idx="2306">
                  <c:v>320.12923999999998</c:v>
                </c:pt>
                <c:pt idx="2307">
                  <c:v>319.84393999999998</c:v>
                </c:pt>
                <c:pt idx="2308">
                  <c:v>319.56241999999997</c:v>
                </c:pt>
                <c:pt idx="2309">
                  <c:v>319.27172000000002</c:v>
                </c:pt>
                <c:pt idx="2310">
                  <c:v>319.00009999999997</c:v>
                </c:pt>
                <c:pt idx="2311">
                  <c:v>318.69103999999999</c:v>
                </c:pt>
                <c:pt idx="2312">
                  <c:v>318.4178</c:v>
                </c:pt>
                <c:pt idx="2313">
                  <c:v>318.12133999999998</c:v>
                </c:pt>
                <c:pt idx="2314">
                  <c:v>317.82974000000002</c:v>
                </c:pt>
                <c:pt idx="2315">
                  <c:v>317.55326000000002</c:v>
                </c:pt>
                <c:pt idx="2316">
                  <c:v>317.24725999999998</c:v>
                </c:pt>
                <c:pt idx="2317">
                  <c:v>316.95943999999997</c:v>
                </c:pt>
                <c:pt idx="2318">
                  <c:v>316.67450000000002</c:v>
                </c:pt>
                <c:pt idx="2319">
                  <c:v>316.38344000000001</c:v>
                </c:pt>
                <c:pt idx="2320">
                  <c:v>316.08697999999998</c:v>
                </c:pt>
                <c:pt idx="2321">
                  <c:v>315.79340000000002</c:v>
                </c:pt>
                <c:pt idx="2322">
                  <c:v>315.48703999999998</c:v>
                </c:pt>
                <c:pt idx="2323">
                  <c:v>315.18716000000001</c:v>
                </c:pt>
                <c:pt idx="2324">
                  <c:v>314.89663999999999</c:v>
                </c:pt>
                <c:pt idx="2325">
                  <c:v>314.60899999999998</c:v>
                </c:pt>
                <c:pt idx="2326">
                  <c:v>314.30858000000001</c:v>
                </c:pt>
                <c:pt idx="2327">
                  <c:v>314.00761999999997</c:v>
                </c:pt>
                <c:pt idx="2328">
                  <c:v>313.71458000000001</c:v>
                </c:pt>
                <c:pt idx="2329">
                  <c:v>313.41127999999998</c:v>
                </c:pt>
                <c:pt idx="2330">
                  <c:v>313.11518000000001</c:v>
                </c:pt>
                <c:pt idx="2331">
                  <c:v>312.82195999999999</c:v>
                </c:pt>
                <c:pt idx="2332">
                  <c:v>312.51812000000001</c:v>
                </c:pt>
                <c:pt idx="2333">
                  <c:v>312.21553999999998</c:v>
                </c:pt>
                <c:pt idx="2334">
                  <c:v>311.92340000000002</c:v>
                </c:pt>
                <c:pt idx="2335">
                  <c:v>311.62495999999999</c:v>
                </c:pt>
                <c:pt idx="2336">
                  <c:v>311.32166000000001</c:v>
                </c:pt>
                <c:pt idx="2337">
                  <c:v>311.01602000000003</c:v>
                </c:pt>
                <c:pt idx="2338">
                  <c:v>310.71578</c:v>
                </c:pt>
                <c:pt idx="2339">
                  <c:v>310.42381999999998</c:v>
                </c:pt>
                <c:pt idx="2340">
                  <c:v>310.11619999999999</c:v>
                </c:pt>
                <c:pt idx="2341">
                  <c:v>309.82369999999997</c:v>
                </c:pt>
                <c:pt idx="2342">
                  <c:v>309.52076</c:v>
                </c:pt>
                <c:pt idx="2343">
                  <c:v>309.22034000000002</c:v>
                </c:pt>
                <c:pt idx="2344">
                  <c:v>308.92622</c:v>
                </c:pt>
                <c:pt idx="2345">
                  <c:v>308.62130000000002</c:v>
                </c:pt>
                <c:pt idx="2346">
                  <c:v>308.32177999999999</c:v>
                </c:pt>
                <c:pt idx="2347">
                  <c:v>308.02154000000002</c:v>
                </c:pt>
                <c:pt idx="2348">
                  <c:v>307.72255999999999</c:v>
                </c:pt>
                <c:pt idx="2349">
                  <c:v>307.4153</c:v>
                </c:pt>
                <c:pt idx="2350">
                  <c:v>307.11056000000002</c:v>
                </c:pt>
                <c:pt idx="2351">
                  <c:v>306.80221999999998</c:v>
                </c:pt>
                <c:pt idx="2352">
                  <c:v>306.49297999999999</c:v>
                </c:pt>
                <c:pt idx="2353">
                  <c:v>306.19778000000002</c:v>
                </c:pt>
                <c:pt idx="2354">
                  <c:v>305.89015999999998</c:v>
                </c:pt>
                <c:pt idx="2355">
                  <c:v>305.58758</c:v>
                </c:pt>
                <c:pt idx="2356">
                  <c:v>305.29129999999998</c:v>
                </c:pt>
                <c:pt idx="2357">
                  <c:v>304.98205999999999</c:v>
                </c:pt>
                <c:pt idx="2358">
                  <c:v>304.67048</c:v>
                </c:pt>
                <c:pt idx="2359">
                  <c:v>304.3553</c:v>
                </c:pt>
                <c:pt idx="2360">
                  <c:v>304.05380000000002</c:v>
                </c:pt>
                <c:pt idx="2361">
                  <c:v>303.7586</c:v>
                </c:pt>
                <c:pt idx="2362">
                  <c:v>303.45692000000003</c:v>
                </c:pt>
                <c:pt idx="2363">
                  <c:v>303.14749999999998</c:v>
                </c:pt>
                <c:pt idx="2364">
                  <c:v>302.84023999999999</c:v>
                </c:pt>
                <c:pt idx="2365">
                  <c:v>302.53316000000001</c:v>
                </c:pt>
                <c:pt idx="2366">
                  <c:v>302.22356000000002</c:v>
                </c:pt>
                <c:pt idx="2367">
                  <c:v>301.93340000000001</c:v>
                </c:pt>
                <c:pt idx="2368">
                  <c:v>301.63225999999997</c:v>
                </c:pt>
                <c:pt idx="2369">
                  <c:v>301.31330000000003</c:v>
                </c:pt>
                <c:pt idx="2370">
                  <c:v>301.02278000000001</c:v>
                </c:pt>
                <c:pt idx="2371">
                  <c:v>300.73766000000001</c:v>
                </c:pt>
                <c:pt idx="2372">
                  <c:v>300.44047999999998</c:v>
                </c:pt>
                <c:pt idx="2373">
                  <c:v>300.13069999999999</c:v>
                </c:pt>
                <c:pt idx="2374">
                  <c:v>299.82506000000001</c:v>
                </c:pt>
                <c:pt idx="2375">
                  <c:v>299.51708000000002</c:v>
                </c:pt>
                <c:pt idx="2376">
                  <c:v>299.19794000000002</c:v>
                </c:pt>
                <c:pt idx="2377">
                  <c:v>298.89841999999999</c:v>
                </c:pt>
                <c:pt idx="2378">
                  <c:v>298.59512000000001</c:v>
                </c:pt>
                <c:pt idx="2379">
                  <c:v>298.30045999999999</c:v>
                </c:pt>
                <c:pt idx="2380">
                  <c:v>297.98599999999999</c:v>
                </c:pt>
                <c:pt idx="2381">
                  <c:v>297.68378000000001</c:v>
                </c:pt>
                <c:pt idx="2382">
                  <c:v>297.38533999999999</c:v>
                </c:pt>
                <c:pt idx="2383">
                  <c:v>297.07177999999999</c:v>
                </c:pt>
                <c:pt idx="2384">
                  <c:v>296.77226000000002</c:v>
                </c:pt>
                <c:pt idx="2385">
                  <c:v>296.46014000000002</c:v>
                </c:pt>
                <c:pt idx="2386">
                  <c:v>296.15341999999998</c:v>
                </c:pt>
                <c:pt idx="2387">
                  <c:v>295.84345999999999</c:v>
                </c:pt>
                <c:pt idx="2388">
                  <c:v>295.53746000000001</c:v>
                </c:pt>
                <c:pt idx="2389">
                  <c:v>295.23307999999997</c:v>
                </c:pt>
                <c:pt idx="2390">
                  <c:v>294.93049999999999</c:v>
                </c:pt>
                <c:pt idx="2391">
                  <c:v>294.6191</c:v>
                </c:pt>
                <c:pt idx="2392">
                  <c:v>294.32407999999998</c:v>
                </c:pt>
                <c:pt idx="2393">
                  <c:v>294.01033999999999</c:v>
                </c:pt>
                <c:pt idx="2394">
                  <c:v>293.70272</c:v>
                </c:pt>
                <c:pt idx="2395">
                  <c:v>293.40769999999998</c:v>
                </c:pt>
                <c:pt idx="2396">
                  <c:v>293.10223999999999</c:v>
                </c:pt>
                <c:pt idx="2397">
                  <c:v>292.79174</c:v>
                </c:pt>
                <c:pt idx="2398">
                  <c:v>292.48268000000002</c:v>
                </c:pt>
                <c:pt idx="2399">
                  <c:v>292.16444000000001</c:v>
                </c:pt>
                <c:pt idx="2400">
                  <c:v>291.85448000000002</c:v>
                </c:pt>
                <c:pt idx="2401">
                  <c:v>291.54415999999998</c:v>
                </c:pt>
                <c:pt idx="2402">
                  <c:v>291.25238000000002</c:v>
                </c:pt>
                <c:pt idx="2403">
                  <c:v>290.95447999999999</c:v>
                </c:pt>
                <c:pt idx="2404">
                  <c:v>290.65172000000001</c:v>
                </c:pt>
                <c:pt idx="2405">
                  <c:v>290.33636000000001</c:v>
                </c:pt>
                <c:pt idx="2406">
                  <c:v>290.03737999999998</c:v>
                </c:pt>
                <c:pt idx="2407">
                  <c:v>289.73228</c:v>
                </c:pt>
                <c:pt idx="2408">
                  <c:v>289.43743999999998</c:v>
                </c:pt>
                <c:pt idx="2409">
                  <c:v>289.13720000000001</c:v>
                </c:pt>
                <c:pt idx="2410">
                  <c:v>288.84469999999999</c:v>
                </c:pt>
                <c:pt idx="2411">
                  <c:v>288.54248000000001</c:v>
                </c:pt>
                <c:pt idx="2412">
                  <c:v>288.22226000000001</c:v>
                </c:pt>
                <c:pt idx="2413">
                  <c:v>287.92381999999998</c:v>
                </c:pt>
                <c:pt idx="2414">
                  <c:v>287.63186000000002</c:v>
                </c:pt>
                <c:pt idx="2415">
                  <c:v>287.32441999999998</c:v>
                </c:pt>
                <c:pt idx="2416">
                  <c:v>287.03120000000001</c:v>
                </c:pt>
                <c:pt idx="2417">
                  <c:v>286.72142000000002</c:v>
                </c:pt>
                <c:pt idx="2418">
                  <c:v>286.42225999999999</c:v>
                </c:pt>
                <c:pt idx="2419">
                  <c:v>286.12148000000002</c:v>
                </c:pt>
                <c:pt idx="2420">
                  <c:v>285.82393999999999</c:v>
                </c:pt>
                <c:pt idx="2421">
                  <c:v>285.52190000000002</c:v>
                </c:pt>
                <c:pt idx="2422">
                  <c:v>285.22615999999999</c:v>
                </c:pt>
                <c:pt idx="2423">
                  <c:v>284.92718000000002</c:v>
                </c:pt>
                <c:pt idx="2424">
                  <c:v>284.61541999999997</c:v>
                </c:pt>
                <c:pt idx="2425">
                  <c:v>284.30887999999999</c:v>
                </c:pt>
                <c:pt idx="2426">
                  <c:v>284.00522000000001</c:v>
                </c:pt>
                <c:pt idx="2427">
                  <c:v>283.70587999999998</c:v>
                </c:pt>
                <c:pt idx="2428">
                  <c:v>283.38404000000003</c:v>
                </c:pt>
                <c:pt idx="2429">
                  <c:v>283.09082000000001</c:v>
                </c:pt>
                <c:pt idx="2430">
                  <c:v>282.79921999999999</c:v>
                </c:pt>
                <c:pt idx="2431">
                  <c:v>282.47539999999998</c:v>
                </c:pt>
                <c:pt idx="2432">
                  <c:v>282.18668000000002</c:v>
                </c:pt>
                <c:pt idx="2433">
                  <c:v>281.8904</c:v>
                </c:pt>
                <c:pt idx="2434">
                  <c:v>281.59195999999997</c:v>
                </c:pt>
                <c:pt idx="2435">
                  <c:v>281.291</c:v>
                </c:pt>
                <c:pt idx="2436">
                  <c:v>280.98284000000001</c:v>
                </c:pt>
                <c:pt idx="2437">
                  <c:v>280.68205999999998</c:v>
                </c:pt>
                <c:pt idx="2438">
                  <c:v>280.3775</c:v>
                </c:pt>
                <c:pt idx="2439">
                  <c:v>280.06970000000001</c:v>
                </c:pt>
                <c:pt idx="2440">
                  <c:v>279.77954</c:v>
                </c:pt>
                <c:pt idx="2441">
                  <c:v>279.49946</c:v>
                </c:pt>
                <c:pt idx="2442">
                  <c:v>279.19382000000002</c:v>
                </c:pt>
                <c:pt idx="2443">
                  <c:v>278.89393999999999</c:v>
                </c:pt>
                <c:pt idx="2444">
                  <c:v>278.58488</c:v>
                </c:pt>
                <c:pt idx="2445">
                  <c:v>278.28769999999997</c:v>
                </c:pt>
                <c:pt idx="2446">
                  <c:v>277.97953999999999</c:v>
                </c:pt>
                <c:pt idx="2447">
                  <c:v>277.66741999999999</c:v>
                </c:pt>
                <c:pt idx="2448">
                  <c:v>277.37887999999998</c:v>
                </c:pt>
                <c:pt idx="2449">
                  <c:v>277.08458000000002</c:v>
                </c:pt>
                <c:pt idx="2450">
                  <c:v>276.77785999999998</c:v>
                </c:pt>
                <c:pt idx="2451">
                  <c:v>276.47852</c:v>
                </c:pt>
                <c:pt idx="2452">
                  <c:v>276.17576000000003</c:v>
                </c:pt>
                <c:pt idx="2453">
                  <c:v>275.8784</c:v>
                </c:pt>
                <c:pt idx="2454">
                  <c:v>275.58607999999998</c:v>
                </c:pt>
                <c:pt idx="2455">
                  <c:v>275.28530000000001</c:v>
                </c:pt>
                <c:pt idx="2456">
                  <c:v>274.98631999999998</c:v>
                </c:pt>
                <c:pt idx="2457">
                  <c:v>274.6859</c:v>
                </c:pt>
                <c:pt idx="2458">
                  <c:v>274.40294</c:v>
                </c:pt>
                <c:pt idx="2459">
                  <c:v>274.10881999999998</c:v>
                </c:pt>
                <c:pt idx="2460">
                  <c:v>273.79543999999999</c:v>
                </c:pt>
                <c:pt idx="2461">
                  <c:v>273.49178000000001</c:v>
                </c:pt>
                <c:pt idx="2462">
                  <c:v>273.20287999999999</c:v>
                </c:pt>
                <c:pt idx="2463">
                  <c:v>272.91271999999998</c:v>
                </c:pt>
                <c:pt idx="2464">
                  <c:v>272.61122</c:v>
                </c:pt>
                <c:pt idx="2465">
                  <c:v>272.31763999999998</c:v>
                </c:pt>
                <c:pt idx="2466">
                  <c:v>272.0129</c:v>
                </c:pt>
                <c:pt idx="2467">
                  <c:v>271.72958</c:v>
                </c:pt>
                <c:pt idx="2468">
                  <c:v>271.42808000000002</c:v>
                </c:pt>
                <c:pt idx="2469">
                  <c:v>271.12657999999999</c:v>
                </c:pt>
                <c:pt idx="2470">
                  <c:v>270.83390000000003</c:v>
                </c:pt>
                <c:pt idx="2471">
                  <c:v>270.53528</c:v>
                </c:pt>
                <c:pt idx="2472">
                  <c:v>270.24133999999998</c:v>
                </c:pt>
                <c:pt idx="2473">
                  <c:v>269.94182000000001</c:v>
                </c:pt>
                <c:pt idx="2474">
                  <c:v>269.65832</c:v>
                </c:pt>
                <c:pt idx="2475">
                  <c:v>269.35951999999997</c:v>
                </c:pt>
                <c:pt idx="2476">
                  <c:v>269.03678000000002</c:v>
                </c:pt>
                <c:pt idx="2477">
                  <c:v>268.78046000000001</c:v>
                </c:pt>
                <c:pt idx="2478">
                  <c:v>268.47716000000003</c:v>
                </c:pt>
                <c:pt idx="2479">
                  <c:v>268.17475999999999</c:v>
                </c:pt>
                <c:pt idx="2480">
                  <c:v>267.87776000000002</c:v>
                </c:pt>
                <c:pt idx="2481">
                  <c:v>267.57517999999999</c:v>
                </c:pt>
                <c:pt idx="2482">
                  <c:v>267.28052000000002</c:v>
                </c:pt>
                <c:pt idx="2483">
                  <c:v>266.98874000000001</c:v>
                </c:pt>
                <c:pt idx="2484">
                  <c:v>266.69515999999999</c:v>
                </c:pt>
                <c:pt idx="2485">
                  <c:v>266.40535999999997</c:v>
                </c:pt>
                <c:pt idx="2486">
                  <c:v>266.10656</c:v>
                </c:pt>
                <c:pt idx="2487">
                  <c:v>265.80685999999997</c:v>
                </c:pt>
                <c:pt idx="2488">
                  <c:v>265.52426000000003</c:v>
                </c:pt>
                <c:pt idx="2489">
                  <c:v>265.22888</c:v>
                </c:pt>
                <c:pt idx="2490">
                  <c:v>264.94015999999999</c:v>
                </c:pt>
                <c:pt idx="2491">
                  <c:v>264.64370000000002</c:v>
                </c:pt>
                <c:pt idx="2492">
                  <c:v>264.36901999999998</c:v>
                </c:pt>
                <c:pt idx="2493">
                  <c:v>264.08318000000003</c:v>
                </c:pt>
                <c:pt idx="2494">
                  <c:v>263.78618</c:v>
                </c:pt>
                <c:pt idx="2495">
                  <c:v>263.49529999999999</c:v>
                </c:pt>
                <c:pt idx="2496">
                  <c:v>263.19614000000001</c:v>
                </c:pt>
                <c:pt idx="2497">
                  <c:v>262.9058</c:v>
                </c:pt>
                <c:pt idx="2498">
                  <c:v>262.63202000000001</c:v>
                </c:pt>
                <c:pt idx="2499">
                  <c:v>262.32116000000002</c:v>
                </c:pt>
                <c:pt idx="2500">
                  <c:v>262.04000000000002</c:v>
                </c:pt>
                <c:pt idx="2501">
                  <c:v>261.76100000000002</c:v>
                </c:pt>
                <c:pt idx="2502">
                  <c:v>261.47480000000002</c:v>
                </c:pt>
                <c:pt idx="2503">
                  <c:v>261.19328000000002</c:v>
                </c:pt>
                <c:pt idx="2504">
                  <c:v>260.88727999999998</c:v>
                </c:pt>
                <c:pt idx="2505">
                  <c:v>260.60467999999997</c:v>
                </c:pt>
                <c:pt idx="2506">
                  <c:v>260.30137999999999</c:v>
                </c:pt>
                <c:pt idx="2507">
                  <c:v>260.0213</c:v>
                </c:pt>
                <c:pt idx="2508">
                  <c:v>259.74014</c:v>
                </c:pt>
                <c:pt idx="2509">
                  <c:v>259.44475999999997</c:v>
                </c:pt>
                <c:pt idx="2510">
                  <c:v>259.16413999999997</c:v>
                </c:pt>
                <c:pt idx="2511">
                  <c:v>258.89485999999999</c:v>
                </c:pt>
                <c:pt idx="2512">
                  <c:v>258.61135999999999</c:v>
                </c:pt>
                <c:pt idx="2513">
                  <c:v>258.30806000000001</c:v>
                </c:pt>
                <c:pt idx="2514">
                  <c:v>258.01195999999999</c:v>
                </c:pt>
                <c:pt idx="2515">
                  <c:v>257.72251999999997</c:v>
                </c:pt>
                <c:pt idx="2516">
                  <c:v>257.44981999999999</c:v>
                </c:pt>
                <c:pt idx="2517">
                  <c:v>257.17298</c:v>
                </c:pt>
                <c:pt idx="2518">
                  <c:v>256.87813999999997</c:v>
                </c:pt>
                <c:pt idx="2519">
                  <c:v>256.60273999999998</c:v>
                </c:pt>
                <c:pt idx="2520">
                  <c:v>256.32986</c:v>
                </c:pt>
                <c:pt idx="2521">
                  <c:v>256.03735999999998</c:v>
                </c:pt>
                <c:pt idx="2522">
                  <c:v>255.74341999999999</c:v>
                </c:pt>
                <c:pt idx="2523">
                  <c:v>255.46802</c:v>
                </c:pt>
                <c:pt idx="2524">
                  <c:v>255.18235999999999</c:v>
                </c:pt>
                <c:pt idx="2525">
                  <c:v>254.89706000000001</c:v>
                </c:pt>
                <c:pt idx="2526">
                  <c:v>254.61266000000001</c:v>
                </c:pt>
                <c:pt idx="2527">
                  <c:v>254.33132000000001</c:v>
                </c:pt>
                <c:pt idx="2528">
                  <c:v>254.05627999999999</c:v>
                </c:pt>
                <c:pt idx="2529">
                  <c:v>253.77314000000001</c:v>
                </c:pt>
                <c:pt idx="2530">
                  <c:v>253.48568</c:v>
                </c:pt>
                <c:pt idx="2531">
                  <c:v>253.22414000000001</c:v>
                </c:pt>
                <c:pt idx="2532">
                  <c:v>252.93974</c:v>
                </c:pt>
                <c:pt idx="2533">
                  <c:v>252.6593</c:v>
                </c:pt>
                <c:pt idx="2534">
                  <c:v>252.39236</c:v>
                </c:pt>
                <c:pt idx="2535">
                  <c:v>252.12361999999999</c:v>
                </c:pt>
                <c:pt idx="2536">
                  <c:v>251.84066000000001</c:v>
                </c:pt>
                <c:pt idx="2537">
                  <c:v>251.55302</c:v>
                </c:pt>
                <c:pt idx="2538">
                  <c:v>251.26519999999999</c:v>
                </c:pt>
                <c:pt idx="2539">
                  <c:v>250.99556000000001</c:v>
                </c:pt>
                <c:pt idx="2540">
                  <c:v>250.70377999999999</c:v>
                </c:pt>
                <c:pt idx="2541">
                  <c:v>250.44332</c:v>
                </c:pt>
                <c:pt idx="2542">
                  <c:v>250.18466000000001</c:v>
                </c:pt>
                <c:pt idx="2543">
                  <c:v>249.90188000000001</c:v>
                </c:pt>
                <c:pt idx="2544">
                  <c:v>249.61424</c:v>
                </c:pt>
                <c:pt idx="2545">
                  <c:v>249.3329</c:v>
                </c:pt>
                <c:pt idx="2546">
                  <c:v>249.08107999999999</c:v>
                </c:pt>
                <c:pt idx="2547">
                  <c:v>248.81036</c:v>
                </c:pt>
                <c:pt idx="2548">
                  <c:v>248.54612</c:v>
                </c:pt>
                <c:pt idx="2549">
                  <c:v>248.27539999999999</c:v>
                </c:pt>
                <c:pt idx="2550">
                  <c:v>247.99802</c:v>
                </c:pt>
                <c:pt idx="2551">
                  <c:v>247.73287999999999</c:v>
                </c:pt>
                <c:pt idx="2552">
                  <c:v>247.44955999999999</c:v>
                </c:pt>
                <c:pt idx="2553">
                  <c:v>247.18819999999999</c:v>
                </c:pt>
                <c:pt idx="2554">
                  <c:v>246.9254</c:v>
                </c:pt>
                <c:pt idx="2555">
                  <c:v>246.64766</c:v>
                </c:pt>
                <c:pt idx="2556">
                  <c:v>246.38900000000001</c:v>
                </c:pt>
                <c:pt idx="2557">
                  <c:v>246.12332000000001</c:v>
                </c:pt>
                <c:pt idx="2558">
                  <c:v>245.85151999999999</c:v>
                </c:pt>
                <c:pt idx="2559">
                  <c:v>245.57864000000001</c:v>
                </c:pt>
                <c:pt idx="2560">
                  <c:v>245.30215999999999</c:v>
                </c:pt>
                <c:pt idx="2561">
                  <c:v>245.05250000000001</c:v>
                </c:pt>
                <c:pt idx="2562">
                  <c:v>244.78358</c:v>
                </c:pt>
                <c:pt idx="2563">
                  <c:v>244.51916</c:v>
                </c:pt>
                <c:pt idx="2564">
                  <c:v>244.26535999999999</c:v>
                </c:pt>
                <c:pt idx="2565">
                  <c:v>244.00058000000001</c:v>
                </c:pt>
                <c:pt idx="2566">
                  <c:v>243.71654000000001</c:v>
                </c:pt>
                <c:pt idx="2567">
                  <c:v>243.45086000000001</c:v>
                </c:pt>
                <c:pt idx="2568">
                  <c:v>243.20048</c:v>
                </c:pt>
                <c:pt idx="2569">
                  <c:v>242.93011999999999</c:v>
                </c:pt>
                <c:pt idx="2570">
                  <c:v>242.66731999999999</c:v>
                </c:pt>
                <c:pt idx="2571">
                  <c:v>242.40667999999999</c:v>
                </c:pt>
                <c:pt idx="2572">
                  <c:v>242.14261999999999</c:v>
                </c:pt>
                <c:pt idx="2573">
                  <c:v>241.87477999999999</c:v>
                </c:pt>
                <c:pt idx="2574">
                  <c:v>241.61197999999999</c:v>
                </c:pt>
                <c:pt idx="2575">
                  <c:v>241.34701999999999</c:v>
                </c:pt>
                <c:pt idx="2576">
                  <c:v>241.08278000000001</c:v>
                </c:pt>
                <c:pt idx="2577">
                  <c:v>240.82033999999999</c:v>
                </c:pt>
                <c:pt idx="2578">
                  <c:v>240.54566</c:v>
                </c:pt>
                <c:pt idx="2579">
                  <c:v>240.2861</c:v>
                </c:pt>
                <c:pt idx="2580">
                  <c:v>240.03518</c:v>
                </c:pt>
                <c:pt idx="2581">
                  <c:v>239.76787999999999</c:v>
                </c:pt>
                <c:pt idx="2582">
                  <c:v>239.5103</c:v>
                </c:pt>
                <c:pt idx="2583">
                  <c:v>239.23184000000001</c:v>
                </c:pt>
                <c:pt idx="2584">
                  <c:v>238.9631</c:v>
                </c:pt>
                <c:pt idx="2585">
                  <c:v>238.70408</c:v>
                </c:pt>
                <c:pt idx="2586">
                  <c:v>238.44703999999999</c:v>
                </c:pt>
                <c:pt idx="2587">
                  <c:v>238.18819999999999</c:v>
                </c:pt>
                <c:pt idx="2588">
                  <c:v>237.92197999999999</c:v>
                </c:pt>
                <c:pt idx="2589">
                  <c:v>237.66025999999999</c:v>
                </c:pt>
                <c:pt idx="2590">
                  <c:v>237.40016</c:v>
                </c:pt>
                <c:pt idx="2591">
                  <c:v>237.14258000000001</c:v>
                </c:pt>
                <c:pt idx="2592">
                  <c:v>236.87690000000001</c:v>
                </c:pt>
                <c:pt idx="2593">
                  <c:v>236.61590000000001</c:v>
                </c:pt>
                <c:pt idx="2594">
                  <c:v>236.35382000000001</c:v>
                </c:pt>
                <c:pt idx="2595">
                  <c:v>236.09804</c:v>
                </c:pt>
                <c:pt idx="2596">
                  <c:v>235.83506</c:v>
                </c:pt>
                <c:pt idx="2597">
                  <c:v>235.57730000000001</c:v>
                </c:pt>
                <c:pt idx="2598">
                  <c:v>235.32458</c:v>
                </c:pt>
                <c:pt idx="2599">
                  <c:v>235.04918000000001</c:v>
                </c:pt>
                <c:pt idx="2600">
                  <c:v>234.78386</c:v>
                </c:pt>
                <c:pt idx="2601">
                  <c:v>234.53366</c:v>
                </c:pt>
                <c:pt idx="2602">
                  <c:v>234.27104</c:v>
                </c:pt>
                <c:pt idx="2603">
                  <c:v>234.00229999999999</c:v>
                </c:pt>
                <c:pt idx="2604">
                  <c:v>233.71358000000001</c:v>
                </c:pt>
                <c:pt idx="2605">
                  <c:v>233.48552000000001</c:v>
                </c:pt>
                <c:pt idx="2606">
                  <c:v>233.22290000000001</c:v>
                </c:pt>
                <c:pt idx="2607">
                  <c:v>232.95938000000001</c:v>
                </c:pt>
                <c:pt idx="2608">
                  <c:v>232.69298000000001</c:v>
                </c:pt>
                <c:pt idx="2609">
                  <c:v>232.42478</c:v>
                </c:pt>
                <c:pt idx="2610">
                  <c:v>232.17097999999999</c:v>
                </c:pt>
                <c:pt idx="2611">
                  <c:v>231.93284</c:v>
                </c:pt>
                <c:pt idx="2612">
                  <c:v>231.66373999999999</c:v>
                </c:pt>
                <c:pt idx="2613">
                  <c:v>231.40255999999999</c:v>
                </c:pt>
                <c:pt idx="2614">
                  <c:v>231.14948000000001</c:v>
                </c:pt>
                <c:pt idx="2615">
                  <c:v>230.8775</c:v>
                </c:pt>
                <c:pt idx="2616">
                  <c:v>230.62082000000001</c:v>
                </c:pt>
                <c:pt idx="2617">
                  <c:v>230.36179999999999</c:v>
                </c:pt>
                <c:pt idx="2618">
                  <c:v>230.10656</c:v>
                </c:pt>
                <c:pt idx="2619">
                  <c:v>229.84880000000001</c:v>
                </c:pt>
                <c:pt idx="2620">
                  <c:v>229.59049999999999</c:v>
                </c:pt>
                <c:pt idx="2621">
                  <c:v>229.33004</c:v>
                </c:pt>
                <c:pt idx="2622">
                  <c:v>229.08488</c:v>
                </c:pt>
                <c:pt idx="2623">
                  <c:v>228.82982000000001</c:v>
                </c:pt>
                <c:pt idx="2624">
                  <c:v>228.5735</c:v>
                </c:pt>
                <c:pt idx="2625">
                  <c:v>228.32834</c:v>
                </c:pt>
                <c:pt idx="2626">
                  <c:v>228.06356</c:v>
                </c:pt>
                <c:pt idx="2627">
                  <c:v>227.82182</c:v>
                </c:pt>
                <c:pt idx="2628">
                  <c:v>227.56352000000001</c:v>
                </c:pt>
                <c:pt idx="2629">
                  <c:v>227.28937999999999</c:v>
                </c:pt>
                <c:pt idx="2630">
                  <c:v>227.06023999999999</c:v>
                </c:pt>
                <c:pt idx="2631">
                  <c:v>226.80500000000001</c:v>
                </c:pt>
                <c:pt idx="2632">
                  <c:v>226.55714</c:v>
                </c:pt>
                <c:pt idx="2633">
                  <c:v>226.29991999999999</c:v>
                </c:pt>
                <c:pt idx="2634">
                  <c:v>226.03819999999999</c:v>
                </c:pt>
                <c:pt idx="2635">
                  <c:v>225.79141999999999</c:v>
                </c:pt>
                <c:pt idx="2636">
                  <c:v>225.53852000000001</c:v>
                </c:pt>
                <c:pt idx="2637">
                  <c:v>225.29714000000001</c:v>
                </c:pt>
                <c:pt idx="2638">
                  <c:v>225.04820000000001</c:v>
                </c:pt>
                <c:pt idx="2639">
                  <c:v>224.80250000000001</c:v>
                </c:pt>
                <c:pt idx="2640">
                  <c:v>224.55680000000001</c:v>
                </c:pt>
                <c:pt idx="2641">
                  <c:v>224.31146000000001</c:v>
                </c:pt>
                <c:pt idx="2642">
                  <c:v>224.07223999999999</c:v>
                </c:pt>
                <c:pt idx="2643">
                  <c:v>223.82239999999999</c:v>
                </c:pt>
                <c:pt idx="2644">
                  <c:v>223.56392</c:v>
                </c:pt>
                <c:pt idx="2645">
                  <c:v>223.31659999999999</c:v>
                </c:pt>
                <c:pt idx="2646">
                  <c:v>223.06244000000001</c:v>
                </c:pt>
                <c:pt idx="2647">
                  <c:v>222.82195999999999</c:v>
                </c:pt>
                <c:pt idx="2648">
                  <c:v>222.57589999999999</c:v>
                </c:pt>
                <c:pt idx="2649">
                  <c:v>222.33812</c:v>
                </c:pt>
                <c:pt idx="2650">
                  <c:v>222.10105999999999</c:v>
                </c:pt>
                <c:pt idx="2651">
                  <c:v>221.84762000000001</c:v>
                </c:pt>
                <c:pt idx="2652">
                  <c:v>221.60480000000001</c:v>
                </c:pt>
                <c:pt idx="2653">
                  <c:v>221.36089999999999</c:v>
                </c:pt>
                <c:pt idx="2654">
                  <c:v>221.11358000000001</c:v>
                </c:pt>
                <c:pt idx="2655">
                  <c:v>220.8785</c:v>
                </c:pt>
                <c:pt idx="2656">
                  <c:v>220.63460000000001</c:v>
                </c:pt>
                <c:pt idx="2657">
                  <c:v>220.39988</c:v>
                </c:pt>
                <c:pt idx="2658">
                  <c:v>220.15346</c:v>
                </c:pt>
                <c:pt idx="2659">
                  <c:v>219.91532000000001</c:v>
                </c:pt>
                <c:pt idx="2660">
                  <c:v>219.67645999999999</c:v>
                </c:pt>
                <c:pt idx="2661">
                  <c:v>219.4358</c:v>
                </c:pt>
                <c:pt idx="2662">
                  <c:v>219.18469999999999</c:v>
                </c:pt>
                <c:pt idx="2663">
                  <c:v>218.9588</c:v>
                </c:pt>
                <c:pt idx="2664">
                  <c:v>218.72749999999999</c:v>
                </c:pt>
                <c:pt idx="2665">
                  <c:v>218.47316000000001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7A-4EDE-A3F4-E2B76046F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9361616"/>
        <c:axId val="389361944"/>
      </c:scatterChart>
      <c:valAx>
        <c:axId val="389361616"/>
        <c:scaling>
          <c:orientation val="minMax"/>
          <c:max val="25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361944"/>
        <c:crosses val="autoZero"/>
        <c:crossBetween val="midCat"/>
      </c:valAx>
      <c:valAx>
        <c:axId val="389361944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361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GPS Tracker External Temperature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'10-3-2022 10-27-46 AM'!$B$1</c:f>
              <c:strCache>
                <c:ptCount val="1"/>
                <c:pt idx="0">
                  <c:v>TC1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Ref>
              <c:f>'10-3-2022 10-27-46 AM'!$A$2:$A$1294</c:f>
              <c:strCache>
                <c:ptCount val="1293"/>
                <c:pt idx="0">
                  <c:v>1.02</c:v>
                </c:pt>
                <c:pt idx="1">
                  <c:v>2.01</c:v>
                </c:pt>
                <c:pt idx="2">
                  <c:v>3.00</c:v>
                </c:pt>
                <c:pt idx="3">
                  <c:v>4.00</c:v>
                </c:pt>
                <c:pt idx="4">
                  <c:v>5.01</c:v>
                </c:pt>
                <c:pt idx="5">
                  <c:v>6.01</c:v>
                </c:pt>
                <c:pt idx="6">
                  <c:v>7.00</c:v>
                </c:pt>
                <c:pt idx="7">
                  <c:v>1.00</c:v>
                </c:pt>
                <c:pt idx="8">
                  <c:v>1.99</c:v>
                </c:pt>
                <c:pt idx="9">
                  <c:v>3.00</c:v>
                </c:pt>
                <c:pt idx="10">
                  <c:v>4.00</c:v>
                </c:pt>
                <c:pt idx="11">
                  <c:v>5.00</c:v>
                </c:pt>
                <c:pt idx="12">
                  <c:v>5.99</c:v>
                </c:pt>
                <c:pt idx="13">
                  <c:v>7.00</c:v>
                </c:pt>
                <c:pt idx="14">
                  <c:v>8.00</c:v>
                </c:pt>
                <c:pt idx="15">
                  <c:v>9.00</c:v>
                </c:pt>
                <c:pt idx="16">
                  <c:v>9.99</c:v>
                </c:pt>
                <c:pt idx="17">
                  <c:v>11.00</c:v>
                </c:pt>
                <c:pt idx="18">
                  <c:v>12.00</c:v>
                </c:pt>
                <c:pt idx="19">
                  <c:v>12.99</c:v>
                </c:pt>
                <c:pt idx="20">
                  <c:v>14.00</c:v>
                </c:pt>
                <c:pt idx="21">
                  <c:v>15.00</c:v>
                </c:pt>
                <c:pt idx="22">
                  <c:v>16.00</c:v>
                </c:pt>
                <c:pt idx="23">
                  <c:v>16.99</c:v>
                </c:pt>
                <c:pt idx="24">
                  <c:v>18.00</c:v>
                </c:pt>
                <c:pt idx="25">
                  <c:v>19.00</c:v>
                </c:pt>
                <c:pt idx="26">
                  <c:v>19.99</c:v>
                </c:pt>
                <c:pt idx="27">
                  <c:v>21.00</c:v>
                </c:pt>
                <c:pt idx="28">
                  <c:v>22.00</c:v>
                </c:pt>
                <c:pt idx="29">
                  <c:v>23.00</c:v>
                </c:pt>
                <c:pt idx="30">
                  <c:v>23.99</c:v>
                </c:pt>
                <c:pt idx="31">
                  <c:v>25.00</c:v>
                </c:pt>
                <c:pt idx="32">
                  <c:v>26.00</c:v>
                </c:pt>
                <c:pt idx="33">
                  <c:v>27.00</c:v>
                </c:pt>
                <c:pt idx="34">
                  <c:v>27.99</c:v>
                </c:pt>
                <c:pt idx="35">
                  <c:v>29.00</c:v>
                </c:pt>
                <c:pt idx="36">
                  <c:v>30.00</c:v>
                </c:pt>
                <c:pt idx="37">
                  <c:v>30.99</c:v>
                </c:pt>
                <c:pt idx="38">
                  <c:v>32.00</c:v>
                </c:pt>
                <c:pt idx="39">
                  <c:v>33.00</c:v>
                </c:pt>
                <c:pt idx="40">
                  <c:v>34.00</c:v>
                </c:pt>
                <c:pt idx="41">
                  <c:v>34.99</c:v>
                </c:pt>
                <c:pt idx="42">
                  <c:v>36.00</c:v>
                </c:pt>
                <c:pt idx="43">
                  <c:v>37.00</c:v>
                </c:pt>
                <c:pt idx="44">
                  <c:v>38.00</c:v>
                </c:pt>
                <c:pt idx="45">
                  <c:v>38.99</c:v>
                </c:pt>
                <c:pt idx="46">
                  <c:v>40.00</c:v>
                </c:pt>
                <c:pt idx="47">
                  <c:v>41.00</c:v>
                </c:pt>
                <c:pt idx="48">
                  <c:v>41.99</c:v>
                </c:pt>
                <c:pt idx="49">
                  <c:v>43.00</c:v>
                </c:pt>
                <c:pt idx="50">
                  <c:v>44.00</c:v>
                </c:pt>
                <c:pt idx="51">
                  <c:v>45.00</c:v>
                </c:pt>
                <c:pt idx="52">
                  <c:v>45.99</c:v>
                </c:pt>
                <c:pt idx="53">
                  <c:v>47.00</c:v>
                </c:pt>
                <c:pt idx="54">
                  <c:v>48.00</c:v>
                </c:pt>
                <c:pt idx="55">
                  <c:v>49.00</c:v>
                </c:pt>
                <c:pt idx="56">
                  <c:v>49.99</c:v>
                </c:pt>
                <c:pt idx="57">
                  <c:v>51.00</c:v>
                </c:pt>
                <c:pt idx="58">
                  <c:v>52.00</c:v>
                </c:pt>
                <c:pt idx="59">
                  <c:v>52.99</c:v>
                </c:pt>
                <c:pt idx="60">
                  <c:v>54.00</c:v>
                </c:pt>
                <c:pt idx="61">
                  <c:v>55.00</c:v>
                </c:pt>
                <c:pt idx="62">
                  <c:v>56.00</c:v>
                </c:pt>
                <c:pt idx="63">
                  <c:v>56.99</c:v>
                </c:pt>
                <c:pt idx="64">
                  <c:v>58.00</c:v>
                </c:pt>
                <c:pt idx="65">
                  <c:v>59.00</c:v>
                </c:pt>
                <c:pt idx="66">
                  <c:v>60.00</c:v>
                </c:pt>
                <c:pt idx="67">
                  <c:v>60.99</c:v>
                </c:pt>
                <c:pt idx="68">
                  <c:v>62.00</c:v>
                </c:pt>
                <c:pt idx="69">
                  <c:v>63.00</c:v>
                </c:pt>
                <c:pt idx="70">
                  <c:v>63.99</c:v>
                </c:pt>
                <c:pt idx="71">
                  <c:v>65.00</c:v>
                </c:pt>
                <c:pt idx="72">
                  <c:v>66.00</c:v>
                </c:pt>
                <c:pt idx="73">
                  <c:v>67.00</c:v>
                </c:pt>
                <c:pt idx="74">
                  <c:v>67.99</c:v>
                </c:pt>
                <c:pt idx="75">
                  <c:v>69.00</c:v>
                </c:pt>
                <c:pt idx="76">
                  <c:v>70.00</c:v>
                </c:pt>
                <c:pt idx="77">
                  <c:v>70.99</c:v>
                </c:pt>
                <c:pt idx="78">
                  <c:v>72.00</c:v>
                </c:pt>
                <c:pt idx="79">
                  <c:v>73.00</c:v>
                </c:pt>
                <c:pt idx="80">
                  <c:v>74.00</c:v>
                </c:pt>
                <c:pt idx="81">
                  <c:v>74.99</c:v>
                </c:pt>
                <c:pt idx="82">
                  <c:v>76.00</c:v>
                </c:pt>
                <c:pt idx="83">
                  <c:v>77.00</c:v>
                </c:pt>
                <c:pt idx="84">
                  <c:v>78.00</c:v>
                </c:pt>
                <c:pt idx="85">
                  <c:v>78.99</c:v>
                </c:pt>
                <c:pt idx="86">
                  <c:v>80.00</c:v>
                </c:pt>
                <c:pt idx="87">
                  <c:v>81.00</c:v>
                </c:pt>
                <c:pt idx="88">
                  <c:v>81.99</c:v>
                </c:pt>
                <c:pt idx="89">
                  <c:v>83.00</c:v>
                </c:pt>
                <c:pt idx="90">
                  <c:v>84.00</c:v>
                </c:pt>
                <c:pt idx="91">
                  <c:v>85.00</c:v>
                </c:pt>
                <c:pt idx="92">
                  <c:v>85.99</c:v>
                </c:pt>
                <c:pt idx="93">
                  <c:v>87.00</c:v>
                </c:pt>
                <c:pt idx="94">
                  <c:v>88.00</c:v>
                </c:pt>
                <c:pt idx="95">
                  <c:v>89.00</c:v>
                </c:pt>
                <c:pt idx="96">
                  <c:v>89.99</c:v>
                </c:pt>
                <c:pt idx="97">
                  <c:v>91.00</c:v>
                </c:pt>
                <c:pt idx="98">
                  <c:v>92.00</c:v>
                </c:pt>
                <c:pt idx="99">
                  <c:v>92.99</c:v>
                </c:pt>
                <c:pt idx="100">
                  <c:v>94.00</c:v>
                </c:pt>
                <c:pt idx="101">
                  <c:v>95.00</c:v>
                </c:pt>
                <c:pt idx="102">
                  <c:v>96.00</c:v>
                </c:pt>
                <c:pt idx="103">
                  <c:v>96.99</c:v>
                </c:pt>
                <c:pt idx="104">
                  <c:v>98.00</c:v>
                </c:pt>
                <c:pt idx="105">
                  <c:v>99.00</c:v>
                </c:pt>
                <c:pt idx="106">
                  <c:v>100.00</c:v>
                </c:pt>
                <c:pt idx="107">
                  <c:v>100.99</c:v>
                </c:pt>
                <c:pt idx="108">
                  <c:v>102.00</c:v>
                </c:pt>
                <c:pt idx="109">
                  <c:v>103.00</c:v>
                </c:pt>
                <c:pt idx="110">
                  <c:v>103.99</c:v>
                </c:pt>
                <c:pt idx="111">
                  <c:v>105.00</c:v>
                </c:pt>
                <c:pt idx="112">
                  <c:v>106.00</c:v>
                </c:pt>
                <c:pt idx="113">
                  <c:v>107.00</c:v>
                </c:pt>
                <c:pt idx="114">
                  <c:v>107.99</c:v>
                </c:pt>
                <c:pt idx="115">
                  <c:v>109.00</c:v>
                </c:pt>
                <c:pt idx="116">
                  <c:v>110.00</c:v>
                </c:pt>
                <c:pt idx="117">
                  <c:v>110.99</c:v>
                </c:pt>
                <c:pt idx="118">
                  <c:v>112.00</c:v>
                </c:pt>
                <c:pt idx="119">
                  <c:v>113.00</c:v>
                </c:pt>
                <c:pt idx="120">
                  <c:v>114.00</c:v>
                </c:pt>
                <c:pt idx="121">
                  <c:v>114.99</c:v>
                </c:pt>
                <c:pt idx="122">
                  <c:v>116.00</c:v>
                </c:pt>
                <c:pt idx="123">
                  <c:v>117.00</c:v>
                </c:pt>
                <c:pt idx="124">
                  <c:v>118.00</c:v>
                </c:pt>
                <c:pt idx="125">
                  <c:v>118.99</c:v>
                </c:pt>
                <c:pt idx="126">
                  <c:v>120.00</c:v>
                </c:pt>
                <c:pt idx="127">
                  <c:v>121.00</c:v>
                </c:pt>
                <c:pt idx="128">
                  <c:v>121.99</c:v>
                </c:pt>
                <c:pt idx="129">
                  <c:v>123.00</c:v>
                </c:pt>
                <c:pt idx="130">
                  <c:v>124.00</c:v>
                </c:pt>
                <c:pt idx="131">
                  <c:v>125.00</c:v>
                </c:pt>
                <c:pt idx="132">
                  <c:v>125.99</c:v>
                </c:pt>
                <c:pt idx="133">
                  <c:v>127.00</c:v>
                </c:pt>
                <c:pt idx="134">
                  <c:v>128.00</c:v>
                </c:pt>
                <c:pt idx="135">
                  <c:v>129.00</c:v>
                </c:pt>
                <c:pt idx="136">
                  <c:v>129.99</c:v>
                </c:pt>
                <c:pt idx="137">
                  <c:v>131.00</c:v>
                </c:pt>
                <c:pt idx="138">
                  <c:v>132.00</c:v>
                </c:pt>
                <c:pt idx="139">
                  <c:v>132.99</c:v>
                </c:pt>
                <c:pt idx="140">
                  <c:v>134.00</c:v>
                </c:pt>
                <c:pt idx="141">
                  <c:v>135.00</c:v>
                </c:pt>
                <c:pt idx="142">
                  <c:v>136.00</c:v>
                </c:pt>
                <c:pt idx="143">
                  <c:v>136.99</c:v>
                </c:pt>
                <c:pt idx="144">
                  <c:v>138.00</c:v>
                </c:pt>
                <c:pt idx="145">
                  <c:v>139.00</c:v>
                </c:pt>
                <c:pt idx="146">
                  <c:v>140.00</c:v>
                </c:pt>
                <c:pt idx="147">
                  <c:v>140.99</c:v>
                </c:pt>
                <c:pt idx="148">
                  <c:v>142.00</c:v>
                </c:pt>
                <c:pt idx="149">
                  <c:v>143.00</c:v>
                </c:pt>
                <c:pt idx="150">
                  <c:v>143.99</c:v>
                </c:pt>
                <c:pt idx="151">
                  <c:v>145.00</c:v>
                </c:pt>
                <c:pt idx="152">
                  <c:v>146.00</c:v>
                </c:pt>
                <c:pt idx="153">
                  <c:v>147.00</c:v>
                </c:pt>
                <c:pt idx="154">
                  <c:v>147.99</c:v>
                </c:pt>
                <c:pt idx="155">
                  <c:v>149.00</c:v>
                </c:pt>
                <c:pt idx="156">
                  <c:v>150.00</c:v>
                </c:pt>
                <c:pt idx="157">
                  <c:v>151.00</c:v>
                </c:pt>
                <c:pt idx="158">
                  <c:v>151.99</c:v>
                </c:pt>
                <c:pt idx="159">
                  <c:v>153.00</c:v>
                </c:pt>
                <c:pt idx="160">
                  <c:v>154.00</c:v>
                </c:pt>
                <c:pt idx="161">
                  <c:v>154.99</c:v>
                </c:pt>
                <c:pt idx="162">
                  <c:v>156.00</c:v>
                </c:pt>
                <c:pt idx="163">
                  <c:v>157.00</c:v>
                </c:pt>
                <c:pt idx="164">
                  <c:v>158.00</c:v>
                </c:pt>
                <c:pt idx="165">
                  <c:v>158.99</c:v>
                </c:pt>
                <c:pt idx="166">
                  <c:v>160.00</c:v>
                </c:pt>
                <c:pt idx="167">
                  <c:v>161.00</c:v>
                </c:pt>
                <c:pt idx="168">
                  <c:v>161.99</c:v>
                </c:pt>
                <c:pt idx="169">
                  <c:v>163.00</c:v>
                </c:pt>
                <c:pt idx="170">
                  <c:v>164.00</c:v>
                </c:pt>
                <c:pt idx="171">
                  <c:v>165.00</c:v>
                </c:pt>
                <c:pt idx="172">
                  <c:v>165.99</c:v>
                </c:pt>
                <c:pt idx="173">
                  <c:v>167.00</c:v>
                </c:pt>
                <c:pt idx="174">
                  <c:v>168.00</c:v>
                </c:pt>
                <c:pt idx="175">
                  <c:v>169.00</c:v>
                </c:pt>
                <c:pt idx="176">
                  <c:v>169.99</c:v>
                </c:pt>
                <c:pt idx="177">
                  <c:v>171.00</c:v>
                </c:pt>
                <c:pt idx="178">
                  <c:v>172.00</c:v>
                </c:pt>
                <c:pt idx="179">
                  <c:v>172.99</c:v>
                </c:pt>
                <c:pt idx="180">
                  <c:v>174.00</c:v>
                </c:pt>
                <c:pt idx="181">
                  <c:v>175.00</c:v>
                </c:pt>
                <c:pt idx="182">
                  <c:v>176.00</c:v>
                </c:pt>
                <c:pt idx="183">
                  <c:v>176.99</c:v>
                </c:pt>
                <c:pt idx="184">
                  <c:v>178.00</c:v>
                </c:pt>
                <c:pt idx="185">
                  <c:v>179.00</c:v>
                </c:pt>
                <c:pt idx="186">
                  <c:v>180.00</c:v>
                </c:pt>
                <c:pt idx="187">
                  <c:v>180.99</c:v>
                </c:pt>
                <c:pt idx="188">
                  <c:v>182.00</c:v>
                </c:pt>
                <c:pt idx="189">
                  <c:v>183.00</c:v>
                </c:pt>
                <c:pt idx="190">
                  <c:v>183.99</c:v>
                </c:pt>
                <c:pt idx="191">
                  <c:v>185.00</c:v>
                </c:pt>
                <c:pt idx="192">
                  <c:v>186.00</c:v>
                </c:pt>
                <c:pt idx="193">
                  <c:v>187.00</c:v>
                </c:pt>
                <c:pt idx="194">
                  <c:v>187.99</c:v>
                </c:pt>
                <c:pt idx="195">
                  <c:v>189.00</c:v>
                </c:pt>
                <c:pt idx="196">
                  <c:v>190.00</c:v>
                </c:pt>
                <c:pt idx="197">
                  <c:v>191.00</c:v>
                </c:pt>
                <c:pt idx="198">
                  <c:v>191.99</c:v>
                </c:pt>
                <c:pt idx="199">
                  <c:v>193.00</c:v>
                </c:pt>
                <c:pt idx="200">
                  <c:v>194.00</c:v>
                </c:pt>
                <c:pt idx="201">
                  <c:v>194.99</c:v>
                </c:pt>
                <c:pt idx="202">
                  <c:v>196.00</c:v>
                </c:pt>
                <c:pt idx="203">
                  <c:v>197.00</c:v>
                </c:pt>
                <c:pt idx="204">
                  <c:v>198.00</c:v>
                </c:pt>
                <c:pt idx="205">
                  <c:v>198.99</c:v>
                </c:pt>
                <c:pt idx="206">
                  <c:v>200.00</c:v>
                </c:pt>
                <c:pt idx="207">
                  <c:v>201.00</c:v>
                </c:pt>
                <c:pt idx="208">
                  <c:v>201.99</c:v>
                </c:pt>
                <c:pt idx="209">
                  <c:v>203.00</c:v>
                </c:pt>
                <c:pt idx="210">
                  <c:v>204.00</c:v>
                </c:pt>
                <c:pt idx="211">
                  <c:v>205.00</c:v>
                </c:pt>
                <c:pt idx="212">
                  <c:v>205.99</c:v>
                </c:pt>
                <c:pt idx="213">
                  <c:v>207.00</c:v>
                </c:pt>
                <c:pt idx="214">
                  <c:v>208.00</c:v>
                </c:pt>
                <c:pt idx="215">
                  <c:v>209.00</c:v>
                </c:pt>
                <c:pt idx="216">
                  <c:v>209.99</c:v>
                </c:pt>
                <c:pt idx="217">
                  <c:v>211.00</c:v>
                </c:pt>
                <c:pt idx="218">
                  <c:v>212.00</c:v>
                </c:pt>
                <c:pt idx="219">
                  <c:v>212.99</c:v>
                </c:pt>
                <c:pt idx="220">
                  <c:v>214.00</c:v>
                </c:pt>
                <c:pt idx="221">
                  <c:v>215.00</c:v>
                </c:pt>
                <c:pt idx="222">
                  <c:v>216.00</c:v>
                </c:pt>
                <c:pt idx="223">
                  <c:v>216.99</c:v>
                </c:pt>
                <c:pt idx="224">
                  <c:v>218.00</c:v>
                </c:pt>
                <c:pt idx="225">
                  <c:v>219.00</c:v>
                </c:pt>
                <c:pt idx="226">
                  <c:v>220.00</c:v>
                </c:pt>
                <c:pt idx="227">
                  <c:v>220.99</c:v>
                </c:pt>
                <c:pt idx="228">
                  <c:v>222.00</c:v>
                </c:pt>
                <c:pt idx="229">
                  <c:v>223.00</c:v>
                </c:pt>
                <c:pt idx="230">
                  <c:v>223.99</c:v>
                </c:pt>
                <c:pt idx="231">
                  <c:v>225.00</c:v>
                </c:pt>
                <c:pt idx="232">
                  <c:v>226.00</c:v>
                </c:pt>
                <c:pt idx="233">
                  <c:v>227.00</c:v>
                </c:pt>
                <c:pt idx="234">
                  <c:v>227.99</c:v>
                </c:pt>
                <c:pt idx="235">
                  <c:v>229.00</c:v>
                </c:pt>
                <c:pt idx="236">
                  <c:v>230.00</c:v>
                </c:pt>
                <c:pt idx="237">
                  <c:v>231.00</c:v>
                </c:pt>
                <c:pt idx="238">
                  <c:v>231.99</c:v>
                </c:pt>
                <c:pt idx="239">
                  <c:v>233.00</c:v>
                </c:pt>
                <c:pt idx="240">
                  <c:v>234.00</c:v>
                </c:pt>
                <c:pt idx="241">
                  <c:v>234.99</c:v>
                </c:pt>
                <c:pt idx="242">
                  <c:v>236.00</c:v>
                </c:pt>
                <c:pt idx="243">
                  <c:v>237.00</c:v>
                </c:pt>
                <c:pt idx="244">
                  <c:v>238.00</c:v>
                </c:pt>
                <c:pt idx="245">
                  <c:v>238.99</c:v>
                </c:pt>
                <c:pt idx="246">
                  <c:v>240.00</c:v>
                </c:pt>
                <c:pt idx="247">
                  <c:v>241.00</c:v>
                </c:pt>
                <c:pt idx="248">
                  <c:v>242.00</c:v>
                </c:pt>
                <c:pt idx="249">
                  <c:v>242.99</c:v>
                </c:pt>
                <c:pt idx="250">
                  <c:v>244.00</c:v>
                </c:pt>
                <c:pt idx="251">
                  <c:v>245.00</c:v>
                </c:pt>
                <c:pt idx="252">
                  <c:v>245.99</c:v>
                </c:pt>
                <c:pt idx="253">
                  <c:v>247.00</c:v>
                </c:pt>
                <c:pt idx="254">
                  <c:v>248.00</c:v>
                </c:pt>
                <c:pt idx="255">
                  <c:v>249.00</c:v>
                </c:pt>
                <c:pt idx="256">
                  <c:v>249.99</c:v>
                </c:pt>
                <c:pt idx="257">
                  <c:v>251.00</c:v>
                </c:pt>
                <c:pt idx="258">
                  <c:v>252.00</c:v>
                </c:pt>
                <c:pt idx="259">
                  <c:v>252.99</c:v>
                </c:pt>
                <c:pt idx="260">
                  <c:v>254.00</c:v>
                </c:pt>
                <c:pt idx="261">
                  <c:v>255.00</c:v>
                </c:pt>
                <c:pt idx="262">
                  <c:v>256.00</c:v>
                </c:pt>
                <c:pt idx="263">
                  <c:v>256.99</c:v>
                </c:pt>
                <c:pt idx="264">
                  <c:v>258.00</c:v>
                </c:pt>
                <c:pt idx="265">
                  <c:v>259.00</c:v>
                </c:pt>
                <c:pt idx="266">
                  <c:v>260.00</c:v>
                </c:pt>
                <c:pt idx="267">
                  <c:v>260.99</c:v>
                </c:pt>
                <c:pt idx="268">
                  <c:v>262.00</c:v>
                </c:pt>
                <c:pt idx="269">
                  <c:v>263.00</c:v>
                </c:pt>
                <c:pt idx="270">
                  <c:v>263.99</c:v>
                </c:pt>
                <c:pt idx="271">
                  <c:v>265.00</c:v>
                </c:pt>
                <c:pt idx="272">
                  <c:v>266.00</c:v>
                </c:pt>
                <c:pt idx="273">
                  <c:v>267.00</c:v>
                </c:pt>
                <c:pt idx="274">
                  <c:v>267.99</c:v>
                </c:pt>
                <c:pt idx="275">
                  <c:v>269.00</c:v>
                </c:pt>
                <c:pt idx="276">
                  <c:v>270.00</c:v>
                </c:pt>
                <c:pt idx="277">
                  <c:v>271.00</c:v>
                </c:pt>
                <c:pt idx="278">
                  <c:v>271.99</c:v>
                </c:pt>
                <c:pt idx="279">
                  <c:v>273.00</c:v>
                </c:pt>
                <c:pt idx="280">
                  <c:v>274.00</c:v>
                </c:pt>
                <c:pt idx="281">
                  <c:v>274.99</c:v>
                </c:pt>
                <c:pt idx="282">
                  <c:v>276.00</c:v>
                </c:pt>
                <c:pt idx="283">
                  <c:v>277.00</c:v>
                </c:pt>
                <c:pt idx="284">
                  <c:v>278.00</c:v>
                </c:pt>
                <c:pt idx="285">
                  <c:v>278.99</c:v>
                </c:pt>
                <c:pt idx="286">
                  <c:v>280.00</c:v>
                </c:pt>
                <c:pt idx="287">
                  <c:v>281.00</c:v>
                </c:pt>
                <c:pt idx="288">
                  <c:v>282.00</c:v>
                </c:pt>
                <c:pt idx="289">
                  <c:v>282.99</c:v>
                </c:pt>
                <c:pt idx="290">
                  <c:v>284.00</c:v>
                </c:pt>
                <c:pt idx="291">
                  <c:v>285.00</c:v>
                </c:pt>
                <c:pt idx="292">
                  <c:v>285.99</c:v>
                </c:pt>
                <c:pt idx="293">
                  <c:v>287.00</c:v>
                </c:pt>
                <c:pt idx="294">
                  <c:v>288.00</c:v>
                </c:pt>
                <c:pt idx="295">
                  <c:v>289.00</c:v>
                </c:pt>
                <c:pt idx="296">
                  <c:v>289.99</c:v>
                </c:pt>
                <c:pt idx="297">
                  <c:v>291.00</c:v>
                </c:pt>
                <c:pt idx="298">
                  <c:v>292.00</c:v>
                </c:pt>
                <c:pt idx="299">
                  <c:v>292.99</c:v>
                </c:pt>
                <c:pt idx="300">
                  <c:v>294.00</c:v>
                </c:pt>
                <c:pt idx="301">
                  <c:v>295.00</c:v>
                </c:pt>
                <c:pt idx="302">
                  <c:v>296.00</c:v>
                </c:pt>
                <c:pt idx="303">
                  <c:v>296.99</c:v>
                </c:pt>
                <c:pt idx="304">
                  <c:v>298.00</c:v>
                </c:pt>
                <c:pt idx="305">
                  <c:v>299.00</c:v>
                </c:pt>
                <c:pt idx="306">
                  <c:v>300.00</c:v>
                </c:pt>
                <c:pt idx="307">
                  <c:v>300.99</c:v>
                </c:pt>
                <c:pt idx="308">
                  <c:v>302.00</c:v>
                </c:pt>
                <c:pt idx="309">
                  <c:v>303.00</c:v>
                </c:pt>
                <c:pt idx="310">
                  <c:v>303.99</c:v>
                </c:pt>
                <c:pt idx="311">
                  <c:v>305.00</c:v>
                </c:pt>
                <c:pt idx="312">
                  <c:v>306.00</c:v>
                </c:pt>
                <c:pt idx="313">
                  <c:v>307.00</c:v>
                </c:pt>
                <c:pt idx="314">
                  <c:v>308.00</c:v>
                </c:pt>
                <c:pt idx="315">
                  <c:v>309.00</c:v>
                </c:pt>
                <c:pt idx="316">
                  <c:v>310.00</c:v>
                </c:pt>
                <c:pt idx="317">
                  <c:v>311.00</c:v>
                </c:pt>
                <c:pt idx="318">
                  <c:v>311.99</c:v>
                </c:pt>
                <c:pt idx="319">
                  <c:v>313.00</c:v>
                </c:pt>
                <c:pt idx="320">
                  <c:v>314.00</c:v>
                </c:pt>
                <c:pt idx="321">
                  <c:v>314.99</c:v>
                </c:pt>
                <c:pt idx="322">
                  <c:v>316.00</c:v>
                </c:pt>
                <c:pt idx="323">
                  <c:v>317.00</c:v>
                </c:pt>
                <c:pt idx="324">
                  <c:v>318.00</c:v>
                </c:pt>
                <c:pt idx="325">
                  <c:v>318.99</c:v>
                </c:pt>
                <c:pt idx="326">
                  <c:v>320.00</c:v>
                </c:pt>
                <c:pt idx="327">
                  <c:v>321.00</c:v>
                </c:pt>
                <c:pt idx="328">
                  <c:v>322.00</c:v>
                </c:pt>
                <c:pt idx="329">
                  <c:v>322.99</c:v>
                </c:pt>
                <c:pt idx="330">
                  <c:v>324.00</c:v>
                </c:pt>
                <c:pt idx="331">
                  <c:v>325.00</c:v>
                </c:pt>
                <c:pt idx="332">
                  <c:v>325.99</c:v>
                </c:pt>
                <c:pt idx="333">
                  <c:v>327.00</c:v>
                </c:pt>
                <c:pt idx="334">
                  <c:v>328.00</c:v>
                </c:pt>
                <c:pt idx="335">
                  <c:v>329.00</c:v>
                </c:pt>
                <c:pt idx="336">
                  <c:v>329.99</c:v>
                </c:pt>
                <c:pt idx="337">
                  <c:v>331.00</c:v>
                </c:pt>
                <c:pt idx="338">
                  <c:v>332.00</c:v>
                </c:pt>
                <c:pt idx="339">
                  <c:v>333.00</c:v>
                </c:pt>
                <c:pt idx="340">
                  <c:v>333.99</c:v>
                </c:pt>
                <c:pt idx="341">
                  <c:v>335.00</c:v>
                </c:pt>
                <c:pt idx="342">
                  <c:v>336.00</c:v>
                </c:pt>
                <c:pt idx="343">
                  <c:v>336.99</c:v>
                </c:pt>
                <c:pt idx="344">
                  <c:v>338.00</c:v>
                </c:pt>
                <c:pt idx="345">
                  <c:v>339.00</c:v>
                </c:pt>
                <c:pt idx="346">
                  <c:v>340.00</c:v>
                </c:pt>
                <c:pt idx="347">
                  <c:v>340.99</c:v>
                </c:pt>
                <c:pt idx="348">
                  <c:v>342.00</c:v>
                </c:pt>
                <c:pt idx="349">
                  <c:v>343.00</c:v>
                </c:pt>
                <c:pt idx="350">
                  <c:v>344.00</c:v>
                </c:pt>
                <c:pt idx="351">
                  <c:v>344.99</c:v>
                </c:pt>
                <c:pt idx="352">
                  <c:v>346.00</c:v>
                </c:pt>
                <c:pt idx="353">
                  <c:v>347.00</c:v>
                </c:pt>
                <c:pt idx="354">
                  <c:v>347.99</c:v>
                </c:pt>
                <c:pt idx="355">
                  <c:v>349.00</c:v>
                </c:pt>
                <c:pt idx="356">
                  <c:v>350.00</c:v>
                </c:pt>
                <c:pt idx="357">
                  <c:v>351.00</c:v>
                </c:pt>
                <c:pt idx="358">
                  <c:v>351.99</c:v>
                </c:pt>
                <c:pt idx="359">
                  <c:v>353.00</c:v>
                </c:pt>
                <c:pt idx="360">
                  <c:v>354.00</c:v>
                </c:pt>
                <c:pt idx="361">
                  <c:v>354.99</c:v>
                </c:pt>
                <c:pt idx="362">
                  <c:v>356.00</c:v>
                </c:pt>
                <c:pt idx="363">
                  <c:v>357.00</c:v>
                </c:pt>
                <c:pt idx="364">
                  <c:v>358.00</c:v>
                </c:pt>
                <c:pt idx="365">
                  <c:v>358.99</c:v>
                </c:pt>
                <c:pt idx="366">
                  <c:v>360.00</c:v>
                </c:pt>
                <c:pt idx="367">
                  <c:v>361.00</c:v>
                </c:pt>
                <c:pt idx="368">
                  <c:v>362.00</c:v>
                </c:pt>
                <c:pt idx="369">
                  <c:v>362.99</c:v>
                </c:pt>
                <c:pt idx="370">
                  <c:v>364.00</c:v>
                </c:pt>
                <c:pt idx="371">
                  <c:v>365.00</c:v>
                </c:pt>
                <c:pt idx="372">
                  <c:v>365.99</c:v>
                </c:pt>
                <c:pt idx="373">
                  <c:v>367.00</c:v>
                </c:pt>
                <c:pt idx="374">
                  <c:v>368.00</c:v>
                </c:pt>
                <c:pt idx="375">
                  <c:v>369.00</c:v>
                </c:pt>
                <c:pt idx="376">
                  <c:v>369.99</c:v>
                </c:pt>
                <c:pt idx="377">
                  <c:v>371.00</c:v>
                </c:pt>
                <c:pt idx="378">
                  <c:v>372.00</c:v>
                </c:pt>
                <c:pt idx="379">
                  <c:v>373.00</c:v>
                </c:pt>
                <c:pt idx="380">
                  <c:v>373.99</c:v>
                </c:pt>
                <c:pt idx="381">
                  <c:v>375.00</c:v>
                </c:pt>
                <c:pt idx="382">
                  <c:v>376.00</c:v>
                </c:pt>
                <c:pt idx="383">
                  <c:v>376.99</c:v>
                </c:pt>
                <c:pt idx="384">
                  <c:v>378.00</c:v>
                </c:pt>
                <c:pt idx="385">
                  <c:v>379.00</c:v>
                </c:pt>
                <c:pt idx="386">
                  <c:v>380.00</c:v>
                </c:pt>
                <c:pt idx="387">
                  <c:v>380.99</c:v>
                </c:pt>
                <c:pt idx="388">
                  <c:v>382.00</c:v>
                </c:pt>
                <c:pt idx="389">
                  <c:v>383.00</c:v>
                </c:pt>
                <c:pt idx="390">
                  <c:v>384.00</c:v>
                </c:pt>
                <c:pt idx="391">
                  <c:v>384.99</c:v>
                </c:pt>
                <c:pt idx="392">
                  <c:v>386.00</c:v>
                </c:pt>
                <c:pt idx="393">
                  <c:v>387.00</c:v>
                </c:pt>
                <c:pt idx="394">
                  <c:v>387.99</c:v>
                </c:pt>
                <c:pt idx="395">
                  <c:v>389.00</c:v>
                </c:pt>
                <c:pt idx="396">
                  <c:v>390.00</c:v>
                </c:pt>
                <c:pt idx="397">
                  <c:v>391.00</c:v>
                </c:pt>
                <c:pt idx="398">
                  <c:v>391.99</c:v>
                </c:pt>
                <c:pt idx="399">
                  <c:v>393.00</c:v>
                </c:pt>
                <c:pt idx="400">
                  <c:v>394.00</c:v>
                </c:pt>
                <c:pt idx="401">
                  <c:v>394.99</c:v>
                </c:pt>
                <c:pt idx="402">
                  <c:v>396.00</c:v>
                </c:pt>
                <c:pt idx="403">
                  <c:v>397.00</c:v>
                </c:pt>
                <c:pt idx="404">
                  <c:v>398.00</c:v>
                </c:pt>
                <c:pt idx="405">
                  <c:v>398.99</c:v>
                </c:pt>
                <c:pt idx="406">
                  <c:v>400.00</c:v>
                </c:pt>
                <c:pt idx="407">
                  <c:v>401.00</c:v>
                </c:pt>
                <c:pt idx="408">
                  <c:v>402.00</c:v>
                </c:pt>
                <c:pt idx="409">
                  <c:v>402.99</c:v>
                </c:pt>
                <c:pt idx="410">
                  <c:v>404.00</c:v>
                </c:pt>
                <c:pt idx="411">
                  <c:v>405.00</c:v>
                </c:pt>
                <c:pt idx="412">
                  <c:v>405.99</c:v>
                </c:pt>
                <c:pt idx="413">
                  <c:v>407.00</c:v>
                </c:pt>
                <c:pt idx="414">
                  <c:v>408.00</c:v>
                </c:pt>
                <c:pt idx="415">
                  <c:v>409.00</c:v>
                </c:pt>
                <c:pt idx="416">
                  <c:v>409.99</c:v>
                </c:pt>
                <c:pt idx="417">
                  <c:v>411.00</c:v>
                </c:pt>
                <c:pt idx="418">
                  <c:v>412.00</c:v>
                </c:pt>
                <c:pt idx="419">
                  <c:v>413.00</c:v>
                </c:pt>
                <c:pt idx="420">
                  <c:v>413.99</c:v>
                </c:pt>
                <c:pt idx="421">
                  <c:v>415.00</c:v>
                </c:pt>
                <c:pt idx="422">
                  <c:v>416.00</c:v>
                </c:pt>
                <c:pt idx="423">
                  <c:v>416.99</c:v>
                </c:pt>
                <c:pt idx="424">
                  <c:v>418.00</c:v>
                </c:pt>
                <c:pt idx="425">
                  <c:v>419.00</c:v>
                </c:pt>
                <c:pt idx="426">
                  <c:v>420.00</c:v>
                </c:pt>
                <c:pt idx="427">
                  <c:v>420.99</c:v>
                </c:pt>
                <c:pt idx="428">
                  <c:v>422.00</c:v>
                </c:pt>
                <c:pt idx="429">
                  <c:v>423.00</c:v>
                </c:pt>
                <c:pt idx="430">
                  <c:v>424.00</c:v>
                </c:pt>
                <c:pt idx="431">
                  <c:v>424.99</c:v>
                </c:pt>
                <c:pt idx="432">
                  <c:v>426.00</c:v>
                </c:pt>
                <c:pt idx="433">
                  <c:v>427.00</c:v>
                </c:pt>
                <c:pt idx="434">
                  <c:v>427.99</c:v>
                </c:pt>
                <c:pt idx="435">
                  <c:v>429.00</c:v>
                </c:pt>
                <c:pt idx="436">
                  <c:v>430.00</c:v>
                </c:pt>
                <c:pt idx="437">
                  <c:v>431.00</c:v>
                </c:pt>
                <c:pt idx="438">
                  <c:v>431.99</c:v>
                </c:pt>
                <c:pt idx="439">
                  <c:v>433.00</c:v>
                </c:pt>
                <c:pt idx="440">
                  <c:v>434.00</c:v>
                </c:pt>
                <c:pt idx="441">
                  <c:v>435.00</c:v>
                </c:pt>
                <c:pt idx="442">
                  <c:v>435.99</c:v>
                </c:pt>
                <c:pt idx="443">
                  <c:v>437.00</c:v>
                </c:pt>
                <c:pt idx="444">
                  <c:v>438.00</c:v>
                </c:pt>
                <c:pt idx="445">
                  <c:v>438.99</c:v>
                </c:pt>
                <c:pt idx="446">
                  <c:v>440.00</c:v>
                </c:pt>
                <c:pt idx="447">
                  <c:v>441.00</c:v>
                </c:pt>
                <c:pt idx="448">
                  <c:v>442.00</c:v>
                </c:pt>
                <c:pt idx="449">
                  <c:v>442.99</c:v>
                </c:pt>
                <c:pt idx="450">
                  <c:v>444.00</c:v>
                </c:pt>
                <c:pt idx="451">
                  <c:v>445.00</c:v>
                </c:pt>
                <c:pt idx="452">
                  <c:v>445.99</c:v>
                </c:pt>
                <c:pt idx="453">
                  <c:v>447.00</c:v>
                </c:pt>
                <c:pt idx="454">
                  <c:v>448.00</c:v>
                </c:pt>
                <c:pt idx="455">
                  <c:v>449.00</c:v>
                </c:pt>
                <c:pt idx="456">
                  <c:v>449.99</c:v>
                </c:pt>
                <c:pt idx="457">
                  <c:v>451.00</c:v>
                </c:pt>
                <c:pt idx="458">
                  <c:v>452.00</c:v>
                </c:pt>
                <c:pt idx="459">
                  <c:v>453.00</c:v>
                </c:pt>
                <c:pt idx="460">
                  <c:v>453.99</c:v>
                </c:pt>
                <c:pt idx="461">
                  <c:v>455.00</c:v>
                </c:pt>
                <c:pt idx="462">
                  <c:v>456.00</c:v>
                </c:pt>
                <c:pt idx="463">
                  <c:v>456.99</c:v>
                </c:pt>
                <c:pt idx="464">
                  <c:v>458.00</c:v>
                </c:pt>
                <c:pt idx="465">
                  <c:v>459.00</c:v>
                </c:pt>
                <c:pt idx="466">
                  <c:v>460.00</c:v>
                </c:pt>
                <c:pt idx="467">
                  <c:v>460.99</c:v>
                </c:pt>
                <c:pt idx="468">
                  <c:v>462.00</c:v>
                </c:pt>
                <c:pt idx="469">
                  <c:v>463.00</c:v>
                </c:pt>
                <c:pt idx="470">
                  <c:v>464.00</c:v>
                </c:pt>
                <c:pt idx="471">
                  <c:v>464.99</c:v>
                </c:pt>
                <c:pt idx="472">
                  <c:v>466.00</c:v>
                </c:pt>
                <c:pt idx="473">
                  <c:v>467.00</c:v>
                </c:pt>
                <c:pt idx="474">
                  <c:v>467.99</c:v>
                </c:pt>
                <c:pt idx="475">
                  <c:v>469.00</c:v>
                </c:pt>
                <c:pt idx="476">
                  <c:v>470.00</c:v>
                </c:pt>
                <c:pt idx="477">
                  <c:v>471.00</c:v>
                </c:pt>
                <c:pt idx="478">
                  <c:v>471.99</c:v>
                </c:pt>
                <c:pt idx="479">
                  <c:v>473.00</c:v>
                </c:pt>
                <c:pt idx="480">
                  <c:v>474.00</c:v>
                </c:pt>
                <c:pt idx="481">
                  <c:v>475.00</c:v>
                </c:pt>
                <c:pt idx="482">
                  <c:v>475.99</c:v>
                </c:pt>
                <c:pt idx="483">
                  <c:v>477.00</c:v>
                </c:pt>
                <c:pt idx="484">
                  <c:v>478.00</c:v>
                </c:pt>
                <c:pt idx="485">
                  <c:v>478.99</c:v>
                </c:pt>
                <c:pt idx="486">
                  <c:v>480.00</c:v>
                </c:pt>
                <c:pt idx="487">
                  <c:v>481.00</c:v>
                </c:pt>
                <c:pt idx="488">
                  <c:v>482.00</c:v>
                </c:pt>
                <c:pt idx="489">
                  <c:v>482.99</c:v>
                </c:pt>
                <c:pt idx="490">
                  <c:v>484.00</c:v>
                </c:pt>
                <c:pt idx="491">
                  <c:v>485.00</c:v>
                </c:pt>
                <c:pt idx="492">
                  <c:v>485.99</c:v>
                </c:pt>
                <c:pt idx="493">
                  <c:v>487.00</c:v>
                </c:pt>
                <c:pt idx="494">
                  <c:v>488.00</c:v>
                </c:pt>
                <c:pt idx="495">
                  <c:v>489.00</c:v>
                </c:pt>
                <c:pt idx="496">
                  <c:v>489.99</c:v>
                </c:pt>
                <c:pt idx="497">
                  <c:v>491.00</c:v>
                </c:pt>
                <c:pt idx="498">
                  <c:v>492.00</c:v>
                </c:pt>
                <c:pt idx="499">
                  <c:v>493.00</c:v>
                </c:pt>
                <c:pt idx="500">
                  <c:v>493.99</c:v>
                </c:pt>
                <c:pt idx="501">
                  <c:v>495.00</c:v>
                </c:pt>
                <c:pt idx="502">
                  <c:v>496.00</c:v>
                </c:pt>
                <c:pt idx="503">
                  <c:v>496.99</c:v>
                </c:pt>
                <c:pt idx="504">
                  <c:v>498.00</c:v>
                </c:pt>
                <c:pt idx="505">
                  <c:v>499.00</c:v>
                </c:pt>
                <c:pt idx="506">
                  <c:v>500.00</c:v>
                </c:pt>
                <c:pt idx="507">
                  <c:v>500.99</c:v>
                </c:pt>
                <c:pt idx="508">
                  <c:v>502.00</c:v>
                </c:pt>
                <c:pt idx="509">
                  <c:v>503.00</c:v>
                </c:pt>
                <c:pt idx="510">
                  <c:v>504.00</c:v>
                </c:pt>
                <c:pt idx="511">
                  <c:v>504.99</c:v>
                </c:pt>
                <c:pt idx="512">
                  <c:v>506.00</c:v>
                </c:pt>
                <c:pt idx="513">
                  <c:v>507.00</c:v>
                </c:pt>
                <c:pt idx="514">
                  <c:v>507.99</c:v>
                </c:pt>
                <c:pt idx="515">
                  <c:v>509.00</c:v>
                </c:pt>
                <c:pt idx="516">
                  <c:v>510.00</c:v>
                </c:pt>
                <c:pt idx="517">
                  <c:v>511.00</c:v>
                </c:pt>
                <c:pt idx="518">
                  <c:v>511.99</c:v>
                </c:pt>
                <c:pt idx="519">
                  <c:v>513.00</c:v>
                </c:pt>
                <c:pt idx="520">
                  <c:v>514.00</c:v>
                </c:pt>
                <c:pt idx="521">
                  <c:v>515.00</c:v>
                </c:pt>
                <c:pt idx="522">
                  <c:v>515.99</c:v>
                </c:pt>
                <c:pt idx="523">
                  <c:v>517.00</c:v>
                </c:pt>
                <c:pt idx="524">
                  <c:v>518.00</c:v>
                </c:pt>
                <c:pt idx="525">
                  <c:v>518.99</c:v>
                </c:pt>
                <c:pt idx="526">
                  <c:v>520.00</c:v>
                </c:pt>
                <c:pt idx="527">
                  <c:v>521.00</c:v>
                </c:pt>
                <c:pt idx="528">
                  <c:v>522.00</c:v>
                </c:pt>
                <c:pt idx="529">
                  <c:v>522.99</c:v>
                </c:pt>
                <c:pt idx="530">
                  <c:v>524.00</c:v>
                </c:pt>
                <c:pt idx="531">
                  <c:v>525.00</c:v>
                </c:pt>
                <c:pt idx="532">
                  <c:v>525.99</c:v>
                </c:pt>
                <c:pt idx="533">
                  <c:v>526.99</c:v>
                </c:pt>
                <c:pt idx="534">
                  <c:v>528.00</c:v>
                </c:pt>
                <c:pt idx="535">
                  <c:v>529.00</c:v>
                </c:pt>
                <c:pt idx="536">
                  <c:v>529.99</c:v>
                </c:pt>
                <c:pt idx="537">
                  <c:v>531.00</c:v>
                </c:pt>
                <c:pt idx="538">
                  <c:v>532.00</c:v>
                </c:pt>
                <c:pt idx="539">
                  <c:v>533.00</c:v>
                </c:pt>
                <c:pt idx="540">
                  <c:v>533.99</c:v>
                </c:pt>
                <c:pt idx="541">
                  <c:v>535.00</c:v>
                </c:pt>
                <c:pt idx="542">
                  <c:v>536.00</c:v>
                </c:pt>
                <c:pt idx="543">
                  <c:v>536.99</c:v>
                </c:pt>
                <c:pt idx="544">
                  <c:v>538.00</c:v>
                </c:pt>
                <c:pt idx="545">
                  <c:v>539.00</c:v>
                </c:pt>
                <c:pt idx="546">
                  <c:v>540.00</c:v>
                </c:pt>
                <c:pt idx="547">
                  <c:v>540.99</c:v>
                </c:pt>
                <c:pt idx="548">
                  <c:v>542.00</c:v>
                </c:pt>
                <c:pt idx="549">
                  <c:v>543.00</c:v>
                </c:pt>
                <c:pt idx="550">
                  <c:v>544.00</c:v>
                </c:pt>
                <c:pt idx="551">
                  <c:v>544.99</c:v>
                </c:pt>
                <c:pt idx="552">
                  <c:v>546.00</c:v>
                </c:pt>
                <c:pt idx="553">
                  <c:v>547.00</c:v>
                </c:pt>
                <c:pt idx="554">
                  <c:v>547.99</c:v>
                </c:pt>
                <c:pt idx="555">
                  <c:v>549.00</c:v>
                </c:pt>
                <c:pt idx="556">
                  <c:v>550.00</c:v>
                </c:pt>
                <c:pt idx="557">
                  <c:v>551.00</c:v>
                </c:pt>
                <c:pt idx="558">
                  <c:v>551.99</c:v>
                </c:pt>
                <c:pt idx="559">
                  <c:v>553.00</c:v>
                </c:pt>
                <c:pt idx="560">
                  <c:v>554.00</c:v>
                </c:pt>
                <c:pt idx="561">
                  <c:v>555.00</c:v>
                </c:pt>
                <c:pt idx="562">
                  <c:v>555.99</c:v>
                </c:pt>
                <c:pt idx="563">
                  <c:v>557.00</c:v>
                </c:pt>
                <c:pt idx="564">
                  <c:v>558.00</c:v>
                </c:pt>
                <c:pt idx="565">
                  <c:v>558.99</c:v>
                </c:pt>
                <c:pt idx="566">
                  <c:v>560.00</c:v>
                </c:pt>
                <c:pt idx="567">
                  <c:v>561.00</c:v>
                </c:pt>
                <c:pt idx="568">
                  <c:v>562.00</c:v>
                </c:pt>
                <c:pt idx="569">
                  <c:v>562.99</c:v>
                </c:pt>
                <c:pt idx="570">
                  <c:v>564.00</c:v>
                </c:pt>
                <c:pt idx="571">
                  <c:v>565.00</c:v>
                </c:pt>
                <c:pt idx="572">
                  <c:v>566.00</c:v>
                </c:pt>
                <c:pt idx="573">
                  <c:v>566.99</c:v>
                </c:pt>
                <c:pt idx="574">
                  <c:v>568.00</c:v>
                </c:pt>
                <c:pt idx="575">
                  <c:v>569.00</c:v>
                </c:pt>
                <c:pt idx="576">
                  <c:v>569.99</c:v>
                </c:pt>
                <c:pt idx="577">
                  <c:v>571.00</c:v>
                </c:pt>
                <c:pt idx="578">
                  <c:v>572.00</c:v>
                </c:pt>
                <c:pt idx="579">
                  <c:v>573.00</c:v>
                </c:pt>
                <c:pt idx="580">
                  <c:v>573.99</c:v>
                </c:pt>
                <c:pt idx="581">
                  <c:v>575.00</c:v>
                </c:pt>
                <c:pt idx="582">
                  <c:v>576.00</c:v>
                </c:pt>
                <c:pt idx="583">
                  <c:v>576.99</c:v>
                </c:pt>
                <c:pt idx="584">
                  <c:v>578.00</c:v>
                </c:pt>
                <c:pt idx="585">
                  <c:v>579.00</c:v>
                </c:pt>
                <c:pt idx="586">
                  <c:v>580.00</c:v>
                </c:pt>
                <c:pt idx="587">
                  <c:v>580.99</c:v>
                </c:pt>
                <c:pt idx="588">
                  <c:v>582.00</c:v>
                </c:pt>
                <c:pt idx="589">
                  <c:v>583.00</c:v>
                </c:pt>
                <c:pt idx="590">
                  <c:v>584.00</c:v>
                </c:pt>
                <c:pt idx="591">
                  <c:v>584.99</c:v>
                </c:pt>
                <c:pt idx="592">
                  <c:v>586.00</c:v>
                </c:pt>
                <c:pt idx="593">
                  <c:v>587.00</c:v>
                </c:pt>
                <c:pt idx="594">
                  <c:v>587.99</c:v>
                </c:pt>
                <c:pt idx="595">
                  <c:v>589.00</c:v>
                </c:pt>
                <c:pt idx="596">
                  <c:v>590.00</c:v>
                </c:pt>
                <c:pt idx="597">
                  <c:v>591.00</c:v>
                </c:pt>
                <c:pt idx="598">
                  <c:v>591.99</c:v>
                </c:pt>
                <c:pt idx="599">
                  <c:v>593.00</c:v>
                </c:pt>
                <c:pt idx="600">
                  <c:v>594.00</c:v>
                </c:pt>
                <c:pt idx="601">
                  <c:v>595.00</c:v>
                </c:pt>
                <c:pt idx="602">
                  <c:v>595.99</c:v>
                </c:pt>
                <c:pt idx="603">
                  <c:v>597.00</c:v>
                </c:pt>
                <c:pt idx="604">
                  <c:v>598.00</c:v>
                </c:pt>
                <c:pt idx="605">
                  <c:v>598.99</c:v>
                </c:pt>
                <c:pt idx="606">
                  <c:v>600.00</c:v>
                </c:pt>
                <c:pt idx="607">
                  <c:v>601.00</c:v>
                </c:pt>
                <c:pt idx="608">
                  <c:v>602.00</c:v>
                </c:pt>
                <c:pt idx="609">
                  <c:v>602.99</c:v>
                </c:pt>
                <c:pt idx="610">
                  <c:v>604.00</c:v>
                </c:pt>
                <c:pt idx="611">
                  <c:v>605.00</c:v>
                </c:pt>
                <c:pt idx="612">
                  <c:v>606.00</c:v>
                </c:pt>
                <c:pt idx="613">
                  <c:v>606.99</c:v>
                </c:pt>
                <c:pt idx="614">
                  <c:v>608.00</c:v>
                </c:pt>
                <c:pt idx="615">
                  <c:v>609.00</c:v>
                </c:pt>
                <c:pt idx="616">
                  <c:v>609.99</c:v>
                </c:pt>
                <c:pt idx="617">
                  <c:v>611.00</c:v>
                </c:pt>
                <c:pt idx="618">
                  <c:v>612.00</c:v>
                </c:pt>
                <c:pt idx="619">
                  <c:v>613.00</c:v>
                </c:pt>
                <c:pt idx="620">
                  <c:v>613.99</c:v>
                </c:pt>
                <c:pt idx="621">
                  <c:v>615.00</c:v>
                </c:pt>
                <c:pt idx="622">
                  <c:v>616.00</c:v>
                </c:pt>
                <c:pt idx="623">
                  <c:v>617.00</c:v>
                </c:pt>
                <c:pt idx="624">
                  <c:v>617.99</c:v>
                </c:pt>
                <c:pt idx="625">
                  <c:v>619.00</c:v>
                </c:pt>
                <c:pt idx="626">
                  <c:v>620.00</c:v>
                </c:pt>
                <c:pt idx="627">
                  <c:v>620.99</c:v>
                </c:pt>
                <c:pt idx="628">
                  <c:v>622.00</c:v>
                </c:pt>
                <c:pt idx="629">
                  <c:v>623.00</c:v>
                </c:pt>
                <c:pt idx="630">
                  <c:v>624.00</c:v>
                </c:pt>
                <c:pt idx="631">
                  <c:v>624.99</c:v>
                </c:pt>
                <c:pt idx="632">
                  <c:v>626.00</c:v>
                </c:pt>
                <c:pt idx="633">
                  <c:v>627.00</c:v>
                </c:pt>
                <c:pt idx="634">
                  <c:v>627.99</c:v>
                </c:pt>
                <c:pt idx="635">
                  <c:v>629.00</c:v>
                </c:pt>
                <c:pt idx="636">
                  <c:v>630.00</c:v>
                </c:pt>
                <c:pt idx="637">
                  <c:v>631.00</c:v>
                </c:pt>
                <c:pt idx="638">
                  <c:v>631.99</c:v>
                </c:pt>
                <c:pt idx="639">
                  <c:v>633.00</c:v>
                </c:pt>
                <c:pt idx="640">
                  <c:v>634.00</c:v>
                </c:pt>
                <c:pt idx="641">
                  <c:v>635.00</c:v>
                </c:pt>
                <c:pt idx="642">
                  <c:v>635.99</c:v>
                </c:pt>
                <c:pt idx="643">
                  <c:v>637.00</c:v>
                </c:pt>
                <c:pt idx="644">
                  <c:v>638.00</c:v>
                </c:pt>
                <c:pt idx="645">
                  <c:v>638.99</c:v>
                </c:pt>
                <c:pt idx="646">
                  <c:v>640.00</c:v>
                </c:pt>
                <c:pt idx="647">
                  <c:v>641.00</c:v>
                </c:pt>
                <c:pt idx="648">
                  <c:v>642.00</c:v>
                </c:pt>
                <c:pt idx="649">
                  <c:v>642.99</c:v>
                </c:pt>
                <c:pt idx="650">
                  <c:v>644.00</c:v>
                </c:pt>
                <c:pt idx="651">
                  <c:v>645.00</c:v>
                </c:pt>
                <c:pt idx="652">
                  <c:v>646.00</c:v>
                </c:pt>
                <c:pt idx="653">
                  <c:v>646.99</c:v>
                </c:pt>
                <c:pt idx="654">
                  <c:v>648.00</c:v>
                </c:pt>
                <c:pt idx="655">
                  <c:v>649.00</c:v>
                </c:pt>
                <c:pt idx="656">
                  <c:v>649.99</c:v>
                </c:pt>
                <c:pt idx="657">
                  <c:v>651.00</c:v>
                </c:pt>
                <c:pt idx="658">
                  <c:v>652.00</c:v>
                </c:pt>
                <c:pt idx="659">
                  <c:v>653.00</c:v>
                </c:pt>
                <c:pt idx="660">
                  <c:v>653.99</c:v>
                </c:pt>
                <c:pt idx="661">
                  <c:v>655.00</c:v>
                </c:pt>
                <c:pt idx="662">
                  <c:v>656.00</c:v>
                </c:pt>
                <c:pt idx="663">
                  <c:v>657.00</c:v>
                </c:pt>
                <c:pt idx="664">
                  <c:v>657.99</c:v>
                </c:pt>
                <c:pt idx="665">
                  <c:v>659.00</c:v>
                </c:pt>
                <c:pt idx="666">
                  <c:v>660.00</c:v>
                </c:pt>
                <c:pt idx="667">
                  <c:v>660.99</c:v>
                </c:pt>
                <c:pt idx="668">
                  <c:v>662.00</c:v>
                </c:pt>
                <c:pt idx="669">
                  <c:v>663.00</c:v>
                </c:pt>
                <c:pt idx="670">
                  <c:v>664.00</c:v>
                </c:pt>
                <c:pt idx="671">
                  <c:v>664.99</c:v>
                </c:pt>
                <c:pt idx="672">
                  <c:v>666.00</c:v>
                </c:pt>
                <c:pt idx="673">
                  <c:v>667.00</c:v>
                </c:pt>
                <c:pt idx="674">
                  <c:v>667.99</c:v>
                </c:pt>
                <c:pt idx="675">
                  <c:v>669.00</c:v>
                </c:pt>
                <c:pt idx="676">
                  <c:v>670.00</c:v>
                </c:pt>
                <c:pt idx="677">
                  <c:v>671.00</c:v>
                </c:pt>
                <c:pt idx="678">
                  <c:v>671.99</c:v>
                </c:pt>
                <c:pt idx="679">
                  <c:v>673.00</c:v>
                </c:pt>
                <c:pt idx="680">
                  <c:v>674.00</c:v>
                </c:pt>
                <c:pt idx="681">
                  <c:v>675.00</c:v>
                </c:pt>
                <c:pt idx="682">
                  <c:v>675.99</c:v>
                </c:pt>
                <c:pt idx="683">
                  <c:v>677.00</c:v>
                </c:pt>
                <c:pt idx="684">
                  <c:v>678.00</c:v>
                </c:pt>
                <c:pt idx="685">
                  <c:v>678.99</c:v>
                </c:pt>
                <c:pt idx="686">
                  <c:v>680.00</c:v>
                </c:pt>
                <c:pt idx="687">
                  <c:v>681.00</c:v>
                </c:pt>
                <c:pt idx="688">
                  <c:v>682.00</c:v>
                </c:pt>
                <c:pt idx="689">
                  <c:v>682.99</c:v>
                </c:pt>
                <c:pt idx="690">
                  <c:v>684.00</c:v>
                </c:pt>
                <c:pt idx="691">
                  <c:v>685.00</c:v>
                </c:pt>
                <c:pt idx="692">
                  <c:v>686.00</c:v>
                </c:pt>
                <c:pt idx="693">
                  <c:v>686.99</c:v>
                </c:pt>
                <c:pt idx="694">
                  <c:v>688.00</c:v>
                </c:pt>
                <c:pt idx="695">
                  <c:v>689.00</c:v>
                </c:pt>
                <c:pt idx="696">
                  <c:v>689.99</c:v>
                </c:pt>
                <c:pt idx="697">
                  <c:v>691.00</c:v>
                </c:pt>
                <c:pt idx="698">
                  <c:v>692.00</c:v>
                </c:pt>
                <c:pt idx="699">
                  <c:v>693.00</c:v>
                </c:pt>
                <c:pt idx="700">
                  <c:v>693.99</c:v>
                </c:pt>
                <c:pt idx="701">
                  <c:v>695.00</c:v>
                </c:pt>
                <c:pt idx="702">
                  <c:v>696.00</c:v>
                </c:pt>
                <c:pt idx="703">
                  <c:v>697.00</c:v>
                </c:pt>
                <c:pt idx="704">
                  <c:v>697.99</c:v>
                </c:pt>
                <c:pt idx="705">
                  <c:v>699.00</c:v>
                </c:pt>
                <c:pt idx="706">
                  <c:v>700.00</c:v>
                </c:pt>
                <c:pt idx="707">
                  <c:v>700.99</c:v>
                </c:pt>
                <c:pt idx="708">
                  <c:v>702.00</c:v>
                </c:pt>
                <c:pt idx="709">
                  <c:v>703.00</c:v>
                </c:pt>
                <c:pt idx="710">
                  <c:v>704.00</c:v>
                </c:pt>
                <c:pt idx="711">
                  <c:v>704.99</c:v>
                </c:pt>
                <c:pt idx="712">
                  <c:v>706.00</c:v>
                </c:pt>
                <c:pt idx="713">
                  <c:v>707.00</c:v>
                </c:pt>
                <c:pt idx="714">
                  <c:v>708.00</c:v>
                </c:pt>
                <c:pt idx="715">
                  <c:v>708.99</c:v>
                </c:pt>
                <c:pt idx="716">
                  <c:v>710.00</c:v>
                </c:pt>
                <c:pt idx="717">
                  <c:v>711.00</c:v>
                </c:pt>
                <c:pt idx="718">
                  <c:v>711.99</c:v>
                </c:pt>
                <c:pt idx="719">
                  <c:v>713.00</c:v>
                </c:pt>
                <c:pt idx="720">
                  <c:v>714.00</c:v>
                </c:pt>
                <c:pt idx="721">
                  <c:v>715.00</c:v>
                </c:pt>
                <c:pt idx="722">
                  <c:v>715.99</c:v>
                </c:pt>
                <c:pt idx="723">
                  <c:v>717.00</c:v>
                </c:pt>
                <c:pt idx="724">
                  <c:v>718.00</c:v>
                </c:pt>
                <c:pt idx="725">
                  <c:v>718.99</c:v>
                </c:pt>
                <c:pt idx="726">
                  <c:v>720.00</c:v>
                </c:pt>
                <c:pt idx="727">
                  <c:v>721.00</c:v>
                </c:pt>
                <c:pt idx="728">
                  <c:v>722.00</c:v>
                </c:pt>
                <c:pt idx="729">
                  <c:v>722.99</c:v>
                </c:pt>
                <c:pt idx="730">
                  <c:v>724.00</c:v>
                </c:pt>
                <c:pt idx="731">
                  <c:v>725.00</c:v>
                </c:pt>
                <c:pt idx="732">
                  <c:v>726.00</c:v>
                </c:pt>
                <c:pt idx="733">
                  <c:v>726.99</c:v>
                </c:pt>
                <c:pt idx="734">
                  <c:v>728.00</c:v>
                </c:pt>
                <c:pt idx="735">
                  <c:v>729.00</c:v>
                </c:pt>
                <c:pt idx="736">
                  <c:v>729.99</c:v>
                </c:pt>
                <c:pt idx="737">
                  <c:v>731.00</c:v>
                </c:pt>
                <c:pt idx="738">
                  <c:v>732.00</c:v>
                </c:pt>
                <c:pt idx="739">
                  <c:v>733.00</c:v>
                </c:pt>
                <c:pt idx="740">
                  <c:v>733.99</c:v>
                </c:pt>
                <c:pt idx="741">
                  <c:v>735.00</c:v>
                </c:pt>
                <c:pt idx="742">
                  <c:v>736.00</c:v>
                </c:pt>
                <c:pt idx="743">
                  <c:v>737.00</c:v>
                </c:pt>
                <c:pt idx="744">
                  <c:v>737.99</c:v>
                </c:pt>
                <c:pt idx="745">
                  <c:v>739.00</c:v>
                </c:pt>
                <c:pt idx="746">
                  <c:v>740.00</c:v>
                </c:pt>
                <c:pt idx="747">
                  <c:v>740.99</c:v>
                </c:pt>
                <c:pt idx="748">
                  <c:v>742.00</c:v>
                </c:pt>
                <c:pt idx="749">
                  <c:v>743.00</c:v>
                </c:pt>
                <c:pt idx="750">
                  <c:v>744.00</c:v>
                </c:pt>
                <c:pt idx="751">
                  <c:v>744.99</c:v>
                </c:pt>
                <c:pt idx="752">
                  <c:v>746.00</c:v>
                </c:pt>
                <c:pt idx="753">
                  <c:v>747.00</c:v>
                </c:pt>
                <c:pt idx="754">
                  <c:v>748.00</c:v>
                </c:pt>
                <c:pt idx="755">
                  <c:v>748.99</c:v>
                </c:pt>
                <c:pt idx="756">
                  <c:v>750.00</c:v>
                </c:pt>
                <c:pt idx="757">
                  <c:v>751.00</c:v>
                </c:pt>
                <c:pt idx="758">
                  <c:v>751.99</c:v>
                </c:pt>
                <c:pt idx="759">
                  <c:v>753.00</c:v>
                </c:pt>
                <c:pt idx="760">
                  <c:v>754.00</c:v>
                </c:pt>
                <c:pt idx="761">
                  <c:v>755.00</c:v>
                </c:pt>
                <c:pt idx="762">
                  <c:v>755.99</c:v>
                </c:pt>
                <c:pt idx="763">
                  <c:v>757.00</c:v>
                </c:pt>
                <c:pt idx="764">
                  <c:v>758.00</c:v>
                </c:pt>
                <c:pt idx="765">
                  <c:v>759.00</c:v>
                </c:pt>
                <c:pt idx="766">
                  <c:v>759.99</c:v>
                </c:pt>
                <c:pt idx="767">
                  <c:v>761.00</c:v>
                </c:pt>
                <c:pt idx="768">
                  <c:v>762.00</c:v>
                </c:pt>
                <c:pt idx="769">
                  <c:v>762.99</c:v>
                </c:pt>
                <c:pt idx="770">
                  <c:v>764.00</c:v>
                </c:pt>
                <c:pt idx="771">
                  <c:v>765.00</c:v>
                </c:pt>
                <c:pt idx="772">
                  <c:v>766.00</c:v>
                </c:pt>
                <c:pt idx="773">
                  <c:v>766.99</c:v>
                </c:pt>
                <c:pt idx="774">
                  <c:v>768.00</c:v>
                </c:pt>
                <c:pt idx="775">
                  <c:v>769.00</c:v>
                </c:pt>
                <c:pt idx="776">
                  <c:v>770.00</c:v>
                </c:pt>
                <c:pt idx="777">
                  <c:v>770.99</c:v>
                </c:pt>
                <c:pt idx="778">
                  <c:v>772.00</c:v>
                </c:pt>
                <c:pt idx="779">
                  <c:v>773.00</c:v>
                </c:pt>
                <c:pt idx="780">
                  <c:v>774.00</c:v>
                </c:pt>
                <c:pt idx="781">
                  <c:v>774.99</c:v>
                </c:pt>
                <c:pt idx="782">
                  <c:v>776.00</c:v>
                </c:pt>
                <c:pt idx="783">
                  <c:v>777.00</c:v>
                </c:pt>
                <c:pt idx="784">
                  <c:v>777.99</c:v>
                </c:pt>
                <c:pt idx="785">
                  <c:v>779.00</c:v>
                </c:pt>
                <c:pt idx="786">
                  <c:v>780.00</c:v>
                </c:pt>
                <c:pt idx="787">
                  <c:v>781.00</c:v>
                </c:pt>
                <c:pt idx="788">
                  <c:v>781.99</c:v>
                </c:pt>
                <c:pt idx="789">
                  <c:v>783.00</c:v>
                </c:pt>
                <c:pt idx="790">
                  <c:v>784.00</c:v>
                </c:pt>
                <c:pt idx="791">
                  <c:v>784.99</c:v>
                </c:pt>
                <c:pt idx="792">
                  <c:v>786.00</c:v>
                </c:pt>
                <c:pt idx="793">
                  <c:v>787.00</c:v>
                </c:pt>
                <c:pt idx="794">
                  <c:v>788.00</c:v>
                </c:pt>
                <c:pt idx="795">
                  <c:v>788.99</c:v>
                </c:pt>
                <c:pt idx="796">
                  <c:v>789.99</c:v>
                </c:pt>
                <c:pt idx="797">
                  <c:v>791.00</c:v>
                </c:pt>
                <c:pt idx="798">
                  <c:v>792.00</c:v>
                </c:pt>
                <c:pt idx="799">
                  <c:v>793.00</c:v>
                </c:pt>
                <c:pt idx="800">
                  <c:v>794.00</c:v>
                </c:pt>
                <c:pt idx="801">
                  <c:v>795.00</c:v>
                </c:pt>
                <c:pt idx="802">
                  <c:v>796.00</c:v>
                </c:pt>
                <c:pt idx="803">
                  <c:v>796.99</c:v>
                </c:pt>
                <c:pt idx="804">
                  <c:v>798.00</c:v>
                </c:pt>
                <c:pt idx="805">
                  <c:v>799.00</c:v>
                </c:pt>
                <c:pt idx="806">
                  <c:v>800.00</c:v>
                </c:pt>
                <c:pt idx="807">
                  <c:v>800.99</c:v>
                </c:pt>
                <c:pt idx="808">
                  <c:v>802.00</c:v>
                </c:pt>
                <c:pt idx="809">
                  <c:v>803.00</c:v>
                </c:pt>
                <c:pt idx="810">
                  <c:v>803.99</c:v>
                </c:pt>
                <c:pt idx="811">
                  <c:v>805.00</c:v>
                </c:pt>
                <c:pt idx="812">
                  <c:v>806.00</c:v>
                </c:pt>
                <c:pt idx="813">
                  <c:v>807.00</c:v>
                </c:pt>
                <c:pt idx="814">
                  <c:v>807.99</c:v>
                </c:pt>
                <c:pt idx="815">
                  <c:v>809.00</c:v>
                </c:pt>
                <c:pt idx="816">
                  <c:v>810.00</c:v>
                </c:pt>
                <c:pt idx="817">
                  <c:v>811.00</c:v>
                </c:pt>
                <c:pt idx="818">
                  <c:v>811.99</c:v>
                </c:pt>
                <c:pt idx="819">
                  <c:v>813.00</c:v>
                </c:pt>
                <c:pt idx="820">
                  <c:v>814.00</c:v>
                </c:pt>
                <c:pt idx="821">
                  <c:v>814.99</c:v>
                </c:pt>
                <c:pt idx="822">
                  <c:v>816.00</c:v>
                </c:pt>
                <c:pt idx="823">
                  <c:v>817.00</c:v>
                </c:pt>
                <c:pt idx="824">
                  <c:v>818.00</c:v>
                </c:pt>
                <c:pt idx="825">
                  <c:v>818.99</c:v>
                </c:pt>
                <c:pt idx="826">
                  <c:v>820.00</c:v>
                </c:pt>
                <c:pt idx="827">
                  <c:v>821.00</c:v>
                </c:pt>
                <c:pt idx="828">
                  <c:v>821.99</c:v>
                </c:pt>
                <c:pt idx="829">
                  <c:v>823.00</c:v>
                </c:pt>
                <c:pt idx="830">
                  <c:v>824.00</c:v>
                </c:pt>
                <c:pt idx="831">
                  <c:v>825.00</c:v>
                </c:pt>
                <c:pt idx="832">
                  <c:v>825.99</c:v>
                </c:pt>
                <c:pt idx="833">
                  <c:v>827.00</c:v>
                </c:pt>
                <c:pt idx="834">
                  <c:v>828.00</c:v>
                </c:pt>
                <c:pt idx="835">
                  <c:v>829.00</c:v>
                </c:pt>
                <c:pt idx="836">
                  <c:v>829.99</c:v>
                </c:pt>
                <c:pt idx="837">
                  <c:v>831.00</c:v>
                </c:pt>
                <c:pt idx="838">
                  <c:v>832.00</c:v>
                </c:pt>
                <c:pt idx="839">
                  <c:v>833.00</c:v>
                </c:pt>
                <c:pt idx="840">
                  <c:v>833.99</c:v>
                </c:pt>
                <c:pt idx="841">
                  <c:v>835.00</c:v>
                </c:pt>
                <c:pt idx="842">
                  <c:v>836.00</c:v>
                </c:pt>
                <c:pt idx="843">
                  <c:v>836.99</c:v>
                </c:pt>
                <c:pt idx="844">
                  <c:v>838.00</c:v>
                </c:pt>
                <c:pt idx="845">
                  <c:v>839.00</c:v>
                </c:pt>
                <c:pt idx="846">
                  <c:v>840.00</c:v>
                </c:pt>
                <c:pt idx="847">
                  <c:v>840.99</c:v>
                </c:pt>
                <c:pt idx="848">
                  <c:v>842.00</c:v>
                </c:pt>
                <c:pt idx="849">
                  <c:v>843.00</c:v>
                </c:pt>
                <c:pt idx="850">
                  <c:v>843.99</c:v>
                </c:pt>
                <c:pt idx="851">
                  <c:v>845.00</c:v>
                </c:pt>
                <c:pt idx="852">
                  <c:v>846.00</c:v>
                </c:pt>
                <c:pt idx="853">
                  <c:v>847.00</c:v>
                </c:pt>
                <c:pt idx="854">
                  <c:v>847.99</c:v>
                </c:pt>
                <c:pt idx="855">
                  <c:v>849.00</c:v>
                </c:pt>
                <c:pt idx="856">
                  <c:v>850.00</c:v>
                </c:pt>
                <c:pt idx="857">
                  <c:v>851.00</c:v>
                </c:pt>
                <c:pt idx="858">
                  <c:v>851.99</c:v>
                </c:pt>
                <c:pt idx="859">
                  <c:v>853.00</c:v>
                </c:pt>
                <c:pt idx="860">
                  <c:v>854.00</c:v>
                </c:pt>
                <c:pt idx="861">
                  <c:v>854.99</c:v>
                </c:pt>
                <c:pt idx="862">
                  <c:v>856.00</c:v>
                </c:pt>
                <c:pt idx="863">
                  <c:v>857.00</c:v>
                </c:pt>
                <c:pt idx="864">
                  <c:v>858.00</c:v>
                </c:pt>
                <c:pt idx="865">
                  <c:v>858.99</c:v>
                </c:pt>
                <c:pt idx="866">
                  <c:v>860.00</c:v>
                </c:pt>
                <c:pt idx="867">
                  <c:v>861.00</c:v>
                </c:pt>
                <c:pt idx="868">
                  <c:v>862.00</c:v>
                </c:pt>
                <c:pt idx="869">
                  <c:v>862.99</c:v>
                </c:pt>
                <c:pt idx="870">
                  <c:v>864.00</c:v>
                </c:pt>
                <c:pt idx="871">
                  <c:v>865.00</c:v>
                </c:pt>
                <c:pt idx="872">
                  <c:v>865.99</c:v>
                </c:pt>
                <c:pt idx="873">
                  <c:v>867.00</c:v>
                </c:pt>
                <c:pt idx="874">
                  <c:v>868.00</c:v>
                </c:pt>
                <c:pt idx="875">
                  <c:v>869.00</c:v>
                </c:pt>
                <c:pt idx="876">
                  <c:v>869.99</c:v>
                </c:pt>
                <c:pt idx="877">
                  <c:v>871.00</c:v>
                </c:pt>
                <c:pt idx="878">
                  <c:v>872.00</c:v>
                </c:pt>
                <c:pt idx="879">
                  <c:v>873.00</c:v>
                </c:pt>
                <c:pt idx="880">
                  <c:v>873.99</c:v>
                </c:pt>
                <c:pt idx="881">
                  <c:v>875.00</c:v>
                </c:pt>
                <c:pt idx="882">
                  <c:v>876.00</c:v>
                </c:pt>
                <c:pt idx="883">
                  <c:v>877.00</c:v>
                </c:pt>
                <c:pt idx="884">
                  <c:v>877.99</c:v>
                </c:pt>
                <c:pt idx="885">
                  <c:v>879.00</c:v>
                </c:pt>
                <c:pt idx="886">
                  <c:v>880.00</c:v>
                </c:pt>
                <c:pt idx="887">
                  <c:v>880.99</c:v>
                </c:pt>
                <c:pt idx="888">
                  <c:v>882.00</c:v>
                </c:pt>
                <c:pt idx="889">
                  <c:v>883.00</c:v>
                </c:pt>
                <c:pt idx="890">
                  <c:v>884.00</c:v>
                </c:pt>
                <c:pt idx="891">
                  <c:v>884.99</c:v>
                </c:pt>
                <c:pt idx="892">
                  <c:v>886.00</c:v>
                </c:pt>
                <c:pt idx="893">
                  <c:v>887.00</c:v>
                </c:pt>
                <c:pt idx="894">
                  <c:v>888.00</c:v>
                </c:pt>
                <c:pt idx="895">
                  <c:v>888.99</c:v>
                </c:pt>
                <c:pt idx="896">
                  <c:v>890.00</c:v>
                </c:pt>
                <c:pt idx="897">
                  <c:v>891.00</c:v>
                </c:pt>
                <c:pt idx="898">
                  <c:v>891.99</c:v>
                </c:pt>
                <c:pt idx="899">
                  <c:v>893.00</c:v>
                </c:pt>
                <c:pt idx="900">
                  <c:v>894.00</c:v>
                </c:pt>
                <c:pt idx="901">
                  <c:v>895.00</c:v>
                </c:pt>
                <c:pt idx="902">
                  <c:v>895.99</c:v>
                </c:pt>
                <c:pt idx="903">
                  <c:v>897.00</c:v>
                </c:pt>
                <c:pt idx="904">
                  <c:v>898.00</c:v>
                </c:pt>
                <c:pt idx="905">
                  <c:v>899.00</c:v>
                </c:pt>
                <c:pt idx="906">
                  <c:v>899.99</c:v>
                </c:pt>
                <c:pt idx="907">
                  <c:v>901.00</c:v>
                </c:pt>
                <c:pt idx="908">
                  <c:v>902.00</c:v>
                </c:pt>
                <c:pt idx="909">
                  <c:v>902.99</c:v>
                </c:pt>
                <c:pt idx="910">
                  <c:v>904.00</c:v>
                </c:pt>
                <c:pt idx="911">
                  <c:v>905.00</c:v>
                </c:pt>
                <c:pt idx="912">
                  <c:v>906.00</c:v>
                </c:pt>
                <c:pt idx="913">
                  <c:v>906.99</c:v>
                </c:pt>
                <c:pt idx="914">
                  <c:v>908.00</c:v>
                </c:pt>
                <c:pt idx="915">
                  <c:v>909.00</c:v>
                </c:pt>
                <c:pt idx="916">
                  <c:v>910.00</c:v>
                </c:pt>
                <c:pt idx="917">
                  <c:v>910.99</c:v>
                </c:pt>
                <c:pt idx="918">
                  <c:v>912.00</c:v>
                </c:pt>
                <c:pt idx="919">
                  <c:v>913.00</c:v>
                </c:pt>
                <c:pt idx="920">
                  <c:v>913.99</c:v>
                </c:pt>
                <c:pt idx="921">
                  <c:v>915.00</c:v>
                </c:pt>
                <c:pt idx="922">
                  <c:v>916.00</c:v>
                </c:pt>
                <c:pt idx="923">
                  <c:v>917.00</c:v>
                </c:pt>
                <c:pt idx="924">
                  <c:v>917.99</c:v>
                </c:pt>
                <c:pt idx="925">
                  <c:v>919.00</c:v>
                </c:pt>
                <c:pt idx="926">
                  <c:v>920.00</c:v>
                </c:pt>
                <c:pt idx="927">
                  <c:v>921.00</c:v>
                </c:pt>
                <c:pt idx="928">
                  <c:v>921.99</c:v>
                </c:pt>
                <c:pt idx="929">
                  <c:v>923.00</c:v>
                </c:pt>
                <c:pt idx="930">
                  <c:v>924.00</c:v>
                </c:pt>
                <c:pt idx="931">
                  <c:v>924.99</c:v>
                </c:pt>
                <c:pt idx="932">
                  <c:v>926.00</c:v>
                </c:pt>
                <c:pt idx="933">
                  <c:v>927.00</c:v>
                </c:pt>
                <c:pt idx="934">
                  <c:v>928.00</c:v>
                </c:pt>
                <c:pt idx="935">
                  <c:v>928.99</c:v>
                </c:pt>
                <c:pt idx="936">
                  <c:v>930.00</c:v>
                </c:pt>
                <c:pt idx="937">
                  <c:v>931.00</c:v>
                </c:pt>
                <c:pt idx="938">
                  <c:v>932.00</c:v>
                </c:pt>
                <c:pt idx="939">
                  <c:v>932.99</c:v>
                </c:pt>
                <c:pt idx="940">
                  <c:v>934.00</c:v>
                </c:pt>
                <c:pt idx="941">
                  <c:v>935.00</c:v>
                </c:pt>
                <c:pt idx="942">
                  <c:v>935.99</c:v>
                </c:pt>
                <c:pt idx="943">
                  <c:v>937.00</c:v>
                </c:pt>
                <c:pt idx="944">
                  <c:v>938.00</c:v>
                </c:pt>
                <c:pt idx="945">
                  <c:v>939.00</c:v>
                </c:pt>
                <c:pt idx="946">
                  <c:v>939.99</c:v>
                </c:pt>
                <c:pt idx="947">
                  <c:v>941.00</c:v>
                </c:pt>
                <c:pt idx="948">
                  <c:v>942.00</c:v>
                </c:pt>
                <c:pt idx="949">
                  <c:v>943.00</c:v>
                </c:pt>
                <c:pt idx="950">
                  <c:v>943.99</c:v>
                </c:pt>
                <c:pt idx="951">
                  <c:v>945.00</c:v>
                </c:pt>
                <c:pt idx="952">
                  <c:v>946.00</c:v>
                </c:pt>
                <c:pt idx="953">
                  <c:v>946.99</c:v>
                </c:pt>
                <c:pt idx="954">
                  <c:v>948.00</c:v>
                </c:pt>
                <c:pt idx="955">
                  <c:v>949.00</c:v>
                </c:pt>
                <c:pt idx="956">
                  <c:v>950.00</c:v>
                </c:pt>
                <c:pt idx="957">
                  <c:v>950.99</c:v>
                </c:pt>
                <c:pt idx="958">
                  <c:v>952.00</c:v>
                </c:pt>
                <c:pt idx="959">
                  <c:v>953.00</c:v>
                </c:pt>
                <c:pt idx="960">
                  <c:v>954.00</c:v>
                </c:pt>
                <c:pt idx="961">
                  <c:v>955.00</c:v>
                </c:pt>
                <c:pt idx="962">
                  <c:v>956.00</c:v>
                </c:pt>
                <c:pt idx="963">
                  <c:v>957.00</c:v>
                </c:pt>
                <c:pt idx="964">
                  <c:v>957.99</c:v>
                </c:pt>
                <c:pt idx="965">
                  <c:v>959.00</c:v>
                </c:pt>
                <c:pt idx="966">
                  <c:v>960.00</c:v>
                </c:pt>
                <c:pt idx="967">
                  <c:v>961.00</c:v>
                </c:pt>
                <c:pt idx="968">
                  <c:v>961.99</c:v>
                </c:pt>
                <c:pt idx="969">
                  <c:v>963.00</c:v>
                </c:pt>
                <c:pt idx="970">
                  <c:v>964.00</c:v>
                </c:pt>
                <c:pt idx="971">
                  <c:v>965.00</c:v>
                </c:pt>
                <c:pt idx="972">
                  <c:v>965.99</c:v>
                </c:pt>
                <c:pt idx="973">
                  <c:v>967.00</c:v>
                </c:pt>
                <c:pt idx="974">
                  <c:v>968.00</c:v>
                </c:pt>
                <c:pt idx="975">
                  <c:v>968.99</c:v>
                </c:pt>
                <c:pt idx="976">
                  <c:v>970.00</c:v>
                </c:pt>
                <c:pt idx="977">
                  <c:v>971.00</c:v>
                </c:pt>
                <c:pt idx="978">
                  <c:v>972.00</c:v>
                </c:pt>
                <c:pt idx="979">
                  <c:v>972.99</c:v>
                </c:pt>
                <c:pt idx="980">
                  <c:v>974.00</c:v>
                </c:pt>
                <c:pt idx="981">
                  <c:v>975.00</c:v>
                </c:pt>
                <c:pt idx="982">
                  <c:v>976.00</c:v>
                </c:pt>
                <c:pt idx="983">
                  <c:v>976.99</c:v>
                </c:pt>
                <c:pt idx="984">
                  <c:v>978.00</c:v>
                </c:pt>
                <c:pt idx="985">
                  <c:v>979.00</c:v>
                </c:pt>
                <c:pt idx="986">
                  <c:v>979.99</c:v>
                </c:pt>
                <c:pt idx="987">
                  <c:v>981.00</c:v>
                </c:pt>
                <c:pt idx="988">
                  <c:v>982.00</c:v>
                </c:pt>
                <c:pt idx="989">
                  <c:v>983.00</c:v>
                </c:pt>
                <c:pt idx="990">
                  <c:v>983.99</c:v>
                </c:pt>
                <c:pt idx="991">
                  <c:v>985.00</c:v>
                </c:pt>
                <c:pt idx="992">
                  <c:v>986.00</c:v>
                </c:pt>
                <c:pt idx="993">
                  <c:v>986.99</c:v>
                </c:pt>
                <c:pt idx="994">
                  <c:v>987.99</c:v>
                </c:pt>
                <c:pt idx="995">
                  <c:v>989.00</c:v>
                </c:pt>
                <c:pt idx="996">
                  <c:v>990.00</c:v>
                </c:pt>
                <c:pt idx="997">
                  <c:v>990.99</c:v>
                </c:pt>
                <c:pt idx="998">
                  <c:v>992.00</c:v>
                </c:pt>
                <c:pt idx="999">
                  <c:v>993.00</c:v>
                </c:pt>
                <c:pt idx="1000">
                  <c:v>994.00</c:v>
                </c:pt>
                <c:pt idx="1001">
                  <c:v>994.99</c:v>
                </c:pt>
                <c:pt idx="1002">
                  <c:v>996.00</c:v>
                </c:pt>
                <c:pt idx="1003">
                  <c:v>997.00</c:v>
                </c:pt>
                <c:pt idx="1004">
                  <c:v>997.99</c:v>
                </c:pt>
                <c:pt idx="1005">
                  <c:v>999.00</c:v>
                </c:pt>
                <c:pt idx="1006">
                  <c:v>1,000.00</c:v>
                </c:pt>
                <c:pt idx="1007">
                  <c:v>1,001.00</c:v>
                </c:pt>
                <c:pt idx="1008">
                  <c:v>1,001.99</c:v>
                </c:pt>
                <c:pt idx="1009">
                  <c:v>1,003.00</c:v>
                </c:pt>
                <c:pt idx="1010">
                  <c:v>1,004.00</c:v>
                </c:pt>
                <c:pt idx="1011">
                  <c:v>1,005.00</c:v>
                </c:pt>
                <c:pt idx="1012">
                  <c:v>1,005.99</c:v>
                </c:pt>
                <c:pt idx="1013">
                  <c:v>1,007.00</c:v>
                </c:pt>
                <c:pt idx="1014">
                  <c:v>1,008.00</c:v>
                </c:pt>
                <c:pt idx="1015">
                  <c:v>1,008.99</c:v>
                </c:pt>
                <c:pt idx="1016">
                  <c:v>1,010.00</c:v>
                </c:pt>
                <c:pt idx="1017">
                  <c:v>1,011.00</c:v>
                </c:pt>
                <c:pt idx="1018">
                  <c:v>1,012.00</c:v>
                </c:pt>
                <c:pt idx="1019">
                  <c:v>1,012.99</c:v>
                </c:pt>
                <c:pt idx="1020">
                  <c:v>1,014.00</c:v>
                </c:pt>
                <c:pt idx="1021">
                  <c:v>1,015.00</c:v>
                </c:pt>
                <c:pt idx="1022">
                  <c:v>1,016.00</c:v>
                </c:pt>
                <c:pt idx="1023">
                  <c:v>1,016.99</c:v>
                </c:pt>
                <c:pt idx="1024">
                  <c:v>1,018.00</c:v>
                </c:pt>
                <c:pt idx="1025">
                  <c:v>1,019.00</c:v>
                </c:pt>
                <c:pt idx="1026">
                  <c:v>1,019.99</c:v>
                </c:pt>
                <c:pt idx="1027">
                  <c:v>1,021.00</c:v>
                </c:pt>
                <c:pt idx="1028">
                  <c:v>1,022.00</c:v>
                </c:pt>
                <c:pt idx="1029">
                  <c:v>1,023.00</c:v>
                </c:pt>
                <c:pt idx="1030">
                  <c:v>1,023.99</c:v>
                </c:pt>
                <c:pt idx="1031">
                  <c:v>1,025.00</c:v>
                </c:pt>
                <c:pt idx="1032">
                  <c:v>1,026.00</c:v>
                </c:pt>
                <c:pt idx="1033">
                  <c:v>1,027.00</c:v>
                </c:pt>
                <c:pt idx="1034">
                  <c:v>1,027.99</c:v>
                </c:pt>
                <c:pt idx="1035">
                  <c:v>1,029.00</c:v>
                </c:pt>
                <c:pt idx="1036">
                  <c:v>1,030.00</c:v>
                </c:pt>
                <c:pt idx="1037">
                  <c:v>1,030.99</c:v>
                </c:pt>
                <c:pt idx="1038">
                  <c:v>1,032.00</c:v>
                </c:pt>
                <c:pt idx="1039">
                  <c:v>1,033.00</c:v>
                </c:pt>
                <c:pt idx="1040">
                  <c:v>1,034.00</c:v>
                </c:pt>
                <c:pt idx="1041">
                  <c:v>1,034.99</c:v>
                </c:pt>
                <c:pt idx="1042">
                  <c:v>1,036.00</c:v>
                </c:pt>
                <c:pt idx="1043">
                  <c:v>1,037.00</c:v>
                </c:pt>
                <c:pt idx="1044">
                  <c:v>1,038.00</c:v>
                </c:pt>
                <c:pt idx="1045">
                  <c:v>1,038.99</c:v>
                </c:pt>
                <c:pt idx="1046">
                  <c:v>1,040.00</c:v>
                </c:pt>
                <c:pt idx="1047">
                  <c:v>1,041.00</c:v>
                </c:pt>
                <c:pt idx="1048">
                  <c:v>1,041.99</c:v>
                </c:pt>
                <c:pt idx="1049">
                  <c:v>1,043.00</c:v>
                </c:pt>
                <c:pt idx="1050">
                  <c:v>1,044.00</c:v>
                </c:pt>
                <c:pt idx="1051">
                  <c:v>1,045.00</c:v>
                </c:pt>
                <c:pt idx="1052">
                  <c:v>1,045.99</c:v>
                </c:pt>
                <c:pt idx="1053">
                  <c:v>1,047.00</c:v>
                </c:pt>
                <c:pt idx="1054">
                  <c:v>1,048.00</c:v>
                </c:pt>
                <c:pt idx="1055">
                  <c:v>1,049.00</c:v>
                </c:pt>
                <c:pt idx="1056">
                  <c:v>1,049.99</c:v>
                </c:pt>
                <c:pt idx="1057">
                  <c:v>1,051.00</c:v>
                </c:pt>
                <c:pt idx="1058">
                  <c:v>1,052.00</c:v>
                </c:pt>
                <c:pt idx="1059">
                  <c:v>1,052.99</c:v>
                </c:pt>
                <c:pt idx="1060">
                  <c:v>1,054.00</c:v>
                </c:pt>
                <c:pt idx="1061">
                  <c:v>1,055.00</c:v>
                </c:pt>
                <c:pt idx="1062">
                  <c:v>1,056.00</c:v>
                </c:pt>
                <c:pt idx="1063">
                  <c:v>1,056.99</c:v>
                </c:pt>
                <c:pt idx="1064">
                  <c:v>1,058.00</c:v>
                </c:pt>
                <c:pt idx="1065">
                  <c:v>1,059.00</c:v>
                </c:pt>
                <c:pt idx="1066">
                  <c:v>1,060.00</c:v>
                </c:pt>
                <c:pt idx="1067">
                  <c:v>1,060.99</c:v>
                </c:pt>
                <c:pt idx="1068">
                  <c:v>1,062.00</c:v>
                </c:pt>
                <c:pt idx="1069">
                  <c:v>1,063.00</c:v>
                </c:pt>
                <c:pt idx="1070">
                  <c:v>1,063.99</c:v>
                </c:pt>
                <c:pt idx="1071">
                  <c:v>1,065.00</c:v>
                </c:pt>
                <c:pt idx="1072">
                  <c:v>1,066.00</c:v>
                </c:pt>
                <c:pt idx="1073">
                  <c:v>1,067.00</c:v>
                </c:pt>
                <c:pt idx="1074">
                  <c:v>1,067.99</c:v>
                </c:pt>
                <c:pt idx="1075">
                  <c:v>1,069.00</c:v>
                </c:pt>
                <c:pt idx="1076">
                  <c:v>1,070.00</c:v>
                </c:pt>
                <c:pt idx="1077">
                  <c:v>1,070.99</c:v>
                </c:pt>
                <c:pt idx="1078">
                  <c:v>1,072.00</c:v>
                </c:pt>
                <c:pt idx="1079">
                  <c:v>1,073.00</c:v>
                </c:pt>
                <c:pt idx="1080">
                  <c:v>1,074.00</c:v>
                </c:pt>
                <c:pt idx="1081">
                  <c:v>1,074.99</c:v>
                </c:pt>
                <c:pt idx="1082">
                  <c:v>1,076.00</c:v>
                </c:pt>
                <c:pt idx="1083">
                  <c:v>1,077.00</c:v>
                </c:pt>
                <c:pt idx="1084">
                  <c:v>1,078.00</c:v>
                </c:pt>
                <c:pt idx="1085">
                  <c:v>1,078.99</c:v>
                </c:pt>
                <c:pt idx="1086">
                  <c:v>1,080.00</c:v>
                </c:pt>
                <c:pt idx="1087">
                  <c:v>1,081.00</c:v>
                </c:pt>
                <c:pt idx="1088">
                  <c:v>1,081.99</c:v>
                </c:pt>
                <c:pt idx="1089">
                  <c:v>1,083.00</c:v>
                </c:pt>
                <c:pt idx="1090">
                  <c:v>1,084.00</c:v>
                </c:pt>
                <c:pt idx="1091">
                  <c:v>1,085.00</c:v>
                </c:pt>
                <c:pt idx="1092">
                  <c:v>1,085.99</c:v>
                </c:pt>
                <c:pt idx="1093">
                  <c:v>1,087.00</c:v>
                </c:pt>
                <c:pt idx="1094">
                  <c:v>1,088.00</c:v>
                </c:pt>
                <c:pt idx="1095">
                  <c:v>1,089.00</c:v>
                </c:pt>
                <c:pt idx="1096">
                  <c:v>1,089.99</c:v>
                </c:pt>
                <c:pt idx="1097">
                  <c:v>1,091.00</c:v>
                </c:pt>
                <c:pt idx="1098">
                  <c:v>1,092.00</c:v>
                </c:pt>
                <c:pt idx="1099">
                  <c:v>1,092.99</c:v>
                </c:pt>
                <c:pt idx="1100">
                  <c:v>1,094.00</c:v>
                </c:pt>
                <c:pt idx="1101">
                  <c:v>1,095.00</c:v>
                </c:pt>
                <c:pt idx="1102">
                  <c:v>1,096.00</c:v>
                </c:pt>
                <c:pt idx="1103">
                  <c:v>1,096.99</c:v>
                </c:pt>
                <c:pt idx="1104">
                  <c:v>1,098.00</c:v>
                </c:pt>
                <c:pt idx="1105">
                  <c:v>1,099.00</c:v>
                </c:pt>
                <c:pt idx="1106">
                  <c:v>1,100.00</c:v>
                </c:pt>
                <c:pt idx="1107">
                  <c:v>1,100.99</c:v>
                </c:pt>
                <c:pt idx="1108">
                  <c:v>1,102.00</c:v>
                </c:pt>
                <c:pt idx="1109">
                  <c:v>1,103.00</c:v>
                </c:pt>
                <c:pt idx="1110">
                  <c:v>1,103.99</c:v>
                </c:pt>
                <c:pt idx="1111">
                  <c:v>1,105.00</c:v>
                </c:pt>
                <c:pt idx="1112">
                  <c:v>1,106.00</c:v>
                </c:pt>
                <c:pt idx="1113">
                  <c:v>1,107.00</c:v>
                </c:pt>
                <c:pt idx="1114">
                  <c:v>1,107.99</c:v>
                </c:pt>
                <c:pt idx="1115">
                  <c:v>1,109.00</c:v>
                </c:pt>
                <c:pt idx="1116">
                  <c:v>1,110.00</c:v>
                </c:pt>
                <c:pt idx="1117">
                  <c:v>1,111.00</c:v>
                </c:pt>
                <c:pt idx="1118">
                  <c:v>1,111.99</c:v>
                </c:pt>
                <c:pt idx="1119">
                  <c:v>1,113.00</c:v>
                </c:pt>
                <c:pt idx="1120">
                  <c:v>1,114.00</c:v>
                </c:pt>
                <c:pt idx="1121">
                  <c:v>1,114.99</c:v>
                </c:pt>
                <c:pt idx="1122">
                  <c:v>1,116.00</c:v>
                </c:pt>
                <c:pt idx="1123">
                  <c:v>1,117.00</c:v>
                </c:pt>
                <c:pt idx="1124">
                  <c:v>1,118.00</c:v>
                </c:pt>
                <c:pt idx="1125">
                  <c:v>1,118.99</c:v>
                </c:pt>
                <c:pt idx="1126">
                  <c:v>1,120.00</c:v>
                </c:pt>
                <c:pt idx="1127">
                  <c:v>1,121.00</c:v>
                </c:pt>
                <c:pt idx="1128">
                  <c:v>1,121.99</c:v>
                </c:pt>
                <c:pt idx="1129">
                  <c:v>1,123.00</c:v>
                </c:pt>
                <c:pt idx="1130">
                  <c:v>1,124.00</c:v>
                </c:pt>
                <c:pt idx="1131">
                  <c:v>1,125.00</c:v>
                </c:pt>
                <c:pt idx="1132">
                  <c:v>1,125.99</c:v>
                </c:pt>
                <c:pt idx="1133">
                  <c:v>1,127.00</c:v>
                </c:pt>
                <c:pt idx="1134">
                  <c:v>1,128.00</c:v>
                </c:pt>
                <c:pt idx="1135">
                  <c:v>1,129.00</c:v>
                </c:pt>
                <c:pt idx="1136">
                  <c:v>1,129.99</c:v>
                </c:pt>
                <c:pt idx="1137">
                  <c:v>1,131.00</c:v>
                </c:pt>
                <c:pt idx="1138">
                  <c:v>1,132.00</c:v>
                </c:pt>
                <c:pt idx="1139">
                  <c:v>1,132.99</c:v>
                </c:pt>
                <c:pt idx="1140">
                  <c:v>1,134.00</c:v>
                </c:pt>
                <c:pt idx="1141">
                  <c:v>1,135.00</c:v>
                </c:pt>
                <c:pt idx="1142">
                  <c:v>1,136.00</c:v>
                </c:pt>
                <c:pt idx="1143">
                  <c:v>1,136.99</c:v>
                </c:pt>
                <c:pt idx="1144">
                  <c:v>1,138.00</c:v>
                </c:pt>
                <c:pt idx="1145">
                  <c:v>1,139.00</c:v>
                </c:pt>
                <c:pt idx="1146">
                  <c:v>1,140.00</c:v>
                </c:pt>
                <c:pt idx="1147">
                  <c:v>1,140.99</c:v>
                </c:pt>
                <c:pt idx="1148">
                  <c:v>1,142.00</c:v>
                </c:pt>
                <c:pt idx="1149">
                  <c:v>1,143.00</c:v>
                </c:pt>
                <c:pt idx="1150">
                  <c:v>1,143.99</c:v>
                </c:pt>
                <c:pt idx="1151">
                  <c:v>1,145.00</c:v>
                </c:pt>
                <c:pt idx="1152">
                  <c:v>1,146.00</c:v>
                </c:pt>
                <c:pt idx="1153">
                  <c:v>1,147.00</c:v>
                </c:pt>
                <c:pt idx="1154">
                  <c:v>1,147.99</c:v>
                </c:pt>
                <c:pt idx="1155">
                  <c:v>1,149.00</c:v>
                </c:pt>
                <c:pt idx="1156">
                  <c:v>1,150.00</c:v>
                </c:pt>
                <c:pt idx="1157">
                  <c:v>1,151.00</c:v>
                </c:pt>
                <c:pt idx="1158">
                  <c:v>1,151.99</c:v>
                </c:pt>
                <c:pt idx="1159">
                  <c:v>1,153.00</c:v>
                </c:pt>
                <c:pt idx="1160">
                  <c:v>1,154.00</c:v>
                </c:pt>
                <c:pt idx="1161">
                  <c:v>1,154.99</c:v>
                </c:pt>
                <c:pt idx="1162">
                  <c:v>1,156.00</c:v>
                </c:pt>
                <c:pt idx="1163">
                  <c:v>1,157.00</c:v>
                </c:pt>
                <c:pt idx="1164">
                  <c:v>1,158.00</c:v>
                </c:pt>
                <c:pt idx="1165">
                  <c:v>1,158.99</c:v>
                </c:pt>
                <c:pt idx="1166">
                  <c:v>1,160.00</c:v>
                </c:pt>
                <c:pt idx="1167">
                  <c:v>1,161.00</c:v>
                </c:pt>
                <c:pt idx="1168">
                  <c:v>1,162.00</c:v>
                </c:pt>
                <c:pt idx="1169">
                  <c:v>1,162.99</c:v>
                </c:pt>
                <c:pt idx="1170">
                  <c:v>1,164.00</c:v>
                </c:pt>
                <c:pt idx="1171">
                  <c:v>1,165.00</c:v>
                </c:pt>
                <c:pt idx="1172">
                  <c:v>1,165.99</c:v>
                </c:pt>
                <c:pt idx="1173">
                  <c:v>1,167.00</c:v>
                </c:pt>
                <c:pt idx="1174">
                  <c:v>1,168.00</c:v>
                </c:pt>
                <c:pt idx="1175">
                  <c:v>1,169.00</c:v>
                </c:pt>
                <c:pt idx="1176">
                  <c:v>1,169.99</c:v>
                </c:pt>
                <c:pt idx="1177">
                  <c:v>1,171.00</c:v>
                </c:pt>
                <c:pt idx="1178">
                  <c:v>1,172.00</c:v>
                </c:pt>
                <c:pt idx="1179">
                  <c:v>1,172.99</c:v>
                </c:pt>
                <c:pt idx="1180">
                  <c:v>1,174.00</c:v>
                </c:pt>
                <c:pt idx="1181">
                  <c:v>1,175.00</c:v>
                </c:pt>
                <c:pt idx="1182">
                  <c:v>1,176.00</c:v>
                </c:pt>
                <c:pt idx="1183">
                  <c:v>1,176.99</c:v>
                </c:pt>
                <c:pt idx="1184">
                  <c:v>1,178.00</c:v>
                </c:pt>
                <c:pt idx="1185">
                  <c:v>1,179.00</c:v>
                </c:pt>
                <c:pt idx="1186">
                  <c:v>1,180.00</c:v>
                </c:pt>
                <c:pt idx="1187">
                  <c:v>1,180.99</c:v>
                </c:pt>
                <c:pt idx="1188">
                  <c:v>1,182.00</c:v>
                </c:pt>
                <c:pt idx="1189">
                  <c:v>1,183.00</c:v>
                </c:pt>
                <c:pt idx="1190">
                  <c:v>1,183.99</c:v>
                </c:pt>
                <c:pt idx="1191">
                  <c:v>1,185.00</c:v>
                </c:pt>
                <c:pt idx="1192">
                  <c:v>1,186.00</c:v>
                </c:pt>
                <c:pt idx="1193">
                  <c:v>1,187.00</c:v>
                </c:pt>
                <c:pt idx="1194">
                  <c:v>1,187.99</c:v>
                </c:pt>
                <c:pt idx="1195">
                  <c:v>1,189.00</c:v>
                </c:pt>
                <c:pt idx="1196">
                  <c:v>1,190.00</c:v>
                </c:pt>
                <c:pt idx="1197">
                  <c:v>1,191.00</c:v>
                </c:pt>
                <c:pt idx="1198">
                  <c:v>1,191.99</c:v>
                </c:pt>
                <c:pt idx="1199">
                  <c:v>1,193.00</c:v>
                </c:pt>
                <c:pt idx="1200">
                  <c:v>1,194.00</c:v>
                </c:pt>
                <c:pt idx="1201">
                  <c:v>1,194.99</c:v>
                </c:pt>
                <c:pt idx="1202">
                  <c:v>1,196.00</c:v>
                </c:pt>
                <c:pt idx="1203">
                  <c:v>1,197.00</c:v>
                </c:pt>
                <c:pt idx="1204">
                  <c:v>1,198.00</c:v>
                </c:pt>
                <c:pt idx="1205">
                  <c:v>1,198.99</c:v>
                </c:pt>
                <c:pt idx="1206">
                  <c:v>1,200.00</c:v>
                </c:pt>
                <c:pt idx="1207">
                  <c:v>1,201.00</c:v>
                </c:pt>
                <c:pt idx="1208">
                  <c:v>1,202.00</c:v>
                </c:pt>
                <c:pt idx="1209">
                  <c:v>1,202.99</c:v>
                </c:pt>
                <c:pt idx="1210">
                  <c:v>1,204.00</c:v>
                </c:pt>
                <c:pt idx="1211">
                  <c:v>1,205.00</c:v>
                </c:pt>
                <c:pt idx="1212">
                  <c:v>1,205.99</c:v>
                </c:pt>
                <c:pt idx="1213">
                  <c:v>1,207.00</c:v>
                </c:pt>
                <c:pt idx="1214">
                  <c:v>1,208.00</c:v>
                </c:pt>
                <c:pt idx="1215">
                  <c:v>1,209.00</c:v>
                </c:pt>
                <c:pt idx="1216">
                  <c:v>1,209.99</c:v>
                </c:pt>
                <c:pt idx="1217">
                  <c:v>1,211.00</c:v>
                </c:pt>
                <c:pt idx="1218">
                  <c:v>1,212.00</c:v>
                </c:pt>
                <c:pt idx="1219">
                  <c:v>1,212.99</c:v>
                </c:pt>
                <c:pt idx="1220">
                  <c:v>1,214.00</c:v>
                </c:pt>
                <c:pt idx="1221">
                  <c:v>1,215.00</c:v>
                </c:pt>
                <c:pt idx="1222">
                  <c:v>1,216.00</c:v>
                </c:pt>
                <c:pt idx="1223">
                  <c:v>1,216.99</c:v>
                </c:pt>
                <c:pt idx="1224">
                  <c:v>1,218.00</c:v>
                </c:pt>
                <c:pt idx="1225">
                  <c:v>1,219.00</c:v>
                </c:pt>
                <c:pt idx="1226">
                  <c:v>1,220.00</c:v>
                </c:pt>
                <c:pt idx="1227">
                  <c:v>1,220.99</c:v>
                </c:pt>
                <c:pt idx="1228">
                  <c:v>1,222.00</c:v>
                </c:pt>
                <c:pt idx="1229">
                  <c:v>1,223.00</c:v>
                </c:pt>
                <c:pt idx="1230">
                  <c:v>1,223.99</c:v>
                </c:pt>
                <c:pt idx="1231">
                  <c:v>1,225.00</c:v>
                </c:pt>
                <c:pt idx="1232">
                  <c:v>1,226.00</c:v>
                </c:pt>
                <c:pt idx="1233">
                  <c:v>1,227.00</c:v>
                </c:pt>
                <c:pt idx="1234">
                  <c:v>1,227.99</c:v>
                </c:pt>
                <c:pt idx="1235">
                  <c:v>1,229.00</c:v>
                </c:pt>
                <c:pt idx="1236">
                  <c:v>1,230.00</c:v>
                </c:pt>
                <c:pt idx="1237">
                  <c:v>1,231.00</c:v>
                </c:pt>
                <c:pt idx="1238">
                  <c:v>1,231.99</c:v>
                </c:pt>
                <c:pt idx="1239">
                  <c:v>1,233.00</c:v>
                </c:pt>
                <c:pt idx="1240">
                  <c:v>1,234.00</c:v>
                </c:pt>
                <c:pt idx="1241">
                  <c:v>1,234.99</c:v>
                </c:pt>
                <c:pt idx="1242">
                  <c:v>1,236.00</c:v>
                </c:pt>
                <c:pt idx="1243">
                  <c:v>1,237.00</c:v>
                </c:pt>
                <c:pt idx="1244">
                  <c:v>1,238.00</c:v>
                </c:pt>
                <c:pt idx="1245">
                  <c:v>1,238.99</c:v>
                </c:pt>
                <c:pt idx="1246">
                  <c:v>1,240.00</c:v>
                </c:pt>
                <c:pt idx="1247">
                  <c:v>1,241.00</c:v>
                </c:pt>
                <c:pt idx="1248">
                  <c:v>1,242.00</c:v>
                </c:pt>
                <c:pt idx="1249">
                  <c:v>1,242.99</c:v>
                </c:pt>
                <c:pt idx="1250">
                  <c:v>1,244.00</c:v>
                </c:pt>
                <c:pt idx="1251">
                  <c:v>1,245.00</c:v>
                </c:pt>
                <c:pt idx="1252">
                  <c:v>1,245.99</c:v>
                </c:pt>
                <c:pt idx="1253">
                  <c:v>1,247.00</c:v>
                </c:pt>
                <c:pt idx="1254">
                  <c:v>1,248.00</c:v>
                </c:pt>
                <c:pt idx="1255">
                  <c:v>1,249.00</c:v>
                </c:pt>
                <c:pt idx="1256">
                  <c:v>1,249.99</c:v>
                </c:pt>
                <c:pt idx="1257">
                  <c:v>1,251.00</c:v>
                </c:pt>
                <c:pt idx="1258">
                  <c:v>1,252.00</c:v>
                </c:pt>
                <c:pt idx="1259">
                  <c:v>1,253.00</c:v>
                </c:pt>
                <c:pt idx="1260">
                  <c:v>1,253.99</c:v>
                </c:pt>
                <c:pt idx="1261">
                  <c:v>1,255.00</c:v>
                </c:pt>
                <c:pt idx="1262">
                  <c:v>1,256.00</c:v>
                </c:pt>
                <c:pt idx="1263">
                  <c:v>1,256.99</c:v>
                </c:pt>
                <c:pt idx="1264">
                  <c:v>1,258.00</c:v>
                </c:pt>
                <c:pt idx="1265">
                  <c:v>1,259.00</c:v>
                </c:pt>
                <c:pt idx="1266">
                  <c:v>1,260.00</c:v>
                </c:pt>
                <c:pt idx="1267">
                  <c:v>1,260.99</c:v>
                </c:pt>
                <c:pt idx="1268">
                  <c:v>1,262.00</c:v>
                </c:pt>
                <c:pt idx="1269">
                  <c:v>1,263.00</c:v>
                </c:pt>
                <c:pt idx="1270">
                  <c:v>1,263.99</c:v>
                </c:pt>
                <c:pt idx="1271">
                  <c:v>1,265.00</c:v>
                </c:pt>
                <c:pt idx="1272">
                  <c:v>1,266.00</c:v>
                </c:pt>
                <c:pt idx="1273">
                  <c:v>1,267.00</c:v>
                </c:pt>
                <c:pt idx="1274">
                  <c:v>1,267.99</c:v>
                </c:pt>
                <c:pt idx="1275">
                  <c:v>1,269.00</c:v>
                </c:pt>
                <c:pt idx="1276">
                  <c:v>1,270.00</c:v>
                </c:pt>
                <c:pt idx="1277">
                  <c:v>1,271.00</c:v>
                </c:pt>
                <c:pt idx="1278">
                  <c:v>1,271.99</c:v>
                </c:pt>
                <c:pt idx="1279">
                  <c:v>1,273.00</c:v>
                </c:pt>
                <c:pt idx="1280">
                  <c:v>1,274.00</c:v>
                </c:pt>
                <c:pt idx="1281">
                  <c:v>1,274.99</c:v>
                </c:pt>
                <c:pt idx="1282">
                  <c:v>1,276.00</c:v>
                </c:pt>
                <c:pt idx="1283">
                  <c:v>1,277.00</c:v>
                </c:pt>
                <c:pt idx="1284">
                  <c:v>1,278.00</c:v>
                </c:pt>
                <c:pt idx="1285">
                  <c:v>1,278.99</c:v>
                </c:pt>
                <c:pt idx="1286">
                  <c:v>1,280.00</c:v>
                </c:pt>
                <c:pt idx="1287">
                  <c:v>1,281.00</c:v>
                </c:pt>
                <c:pt idx="1288">
                  <c:v>1,282.00</c:v>
                </c:pt>
                <c:pt idx="1289">
                  <c:v>1,282.99</c:v>
                </c:pt>
                <c:pt idx="1290">
                  <c:v>1,284.00</c:v>
                </c:pt>
                <c:pt idx="1291">
                  <c:v>1,285.00</c:v>
                </c:pt>
                <c:pt idx="1292">
                  <c:v>1,285.99</c:v>
                </c:pt>
              </c:strCache>
            </c:strRef>
          </c:xVal>
          <c:yVal>
            <c:numRef>
              <c:f>'10-3-2022 10-27-46 AM'!$B$2:$B$1294</c:f>
              <c:numCache>
                <c:formatCode>General</c:formatCode>
                <c:ptCount val="1293"/>
                <c:pt idx="0">
                  <c:v>73.540273999999997</c:v>
                </c:pt>
                <c:pt idx="1">
                  <c:v>73.542991999999998</c:v>
                </c:pt>
                <c:pt idx="2">
                  <c:v>73.538185999999996</c:v>
                </c:pt>
                <c:pt idx="3">
                  <c:v>73.528394000000006</c:v>
                </c:pt>
                <c:pt idx="4">
                  <c:v>73.523210000000006</c:v>
                </c:pt>
                <c:pt idx="5">
                  <c:v>73.529743999999994</c:v>
                </c:pt>
                <c:pt idx="6">
                  <c:v>73.523911999999996</c:v>
                </c:pt>
                <c:pt idx="7">
                  <c:v>73.499486000000005</c:v>
                </c:pt>
                <c:pt idx="8">
                  <c:v>73.497271999999995</c:v>
                </c:pt>
                <c:pt idx="9">
                  <c:v>73.508414000000002</c:v>
                </c:pt>
                <c:pt idx="10">
                  <c:v>73.501555999999994</c:v>
                </c:pt>
                <c:pt idx="11">
                  <c:v>73.496911999999995</c:v>
                </c:pt>
                <c:pt idx="12">
                  <c:v>73.509187999999995</c:v>
                </c:pt>
                <c:pt idx="13">
                  <c:v>73.507891999999998</c:v>
                </c:pt>
                <c:pt idx="14">
                  <c:v>73.503085999999996</c:v>
                </c:pt>
                <c:pt idx="15">
                  <c:v>73.497200000000007</c:v>
                </c:pt>
                <c:pt idx="16">
                  <c:v>73.496930000000006</c:v>
                </c:pt>
                <c:pt idx="17">
                  <c:v>73.501807999999997</c:v>
                </c:pt>
                <c:pt idx="18">
                  <c:v>73.500692000000001</c:v>
                </c:pt>
                <c:pt idx="19">
                  <c:v>73.506038000000004</c:v>
                </c:pt>
                <c:pt idx="20">
                  <c:v>73.508179999999996</c:v>
                </c:pt>
                <c:pt idx="21">
                  <c:v>73.509404000000004</c:v>
                </c:pt>
                <c:pt idx="22">
                  <c:v>73.504400000000004</c:v>
                </c:pt>
                <c:pt idx="23">
                  <c:v>73.495040000000003</c:v>
                </c:pt>
                <c:pt idx="24">
                  <c:v>73.510394000000005</c:v>
                </c:pt>
                <c:pt idx="25">
                  <c:v>73.504058000000001</c:v>
                </c:pt>
                <c:pt idx="26">
                  <c:v>73.512157999999999</c:v>
                </c:pt>
                <c:pt idx="27">
                  <c:v>73.515416000000002</c:v>
                </c:pt>
                <c:pt idx="28">
                  <c:v>73.520167999999998</c:v>
                </c:pt>
                <c:pt idx="29">
                  <c:v>73.540021999999993</c:v>
                </c:pt>
                <c:pt idx="30">
                  <c:v>73.551506000000003</c:v>
                </c:pt>
                <c:pt idx="31">
                  <c:v>73.562072000000001</c:v>
                </c:pt>
                <c:pt idx="32">
                  <c:v>73.593931999999995</c:v>
                </c:pt>
                <c:pt idx="33">
                  <c:v>73.614037999999994</c:v>
                </c:pt>
                <c:pt idx="34">
                  <c:v>73.644152000000005</c:v>
                </c:pt>
                <c:pt idx="35">
                  <c:v>73.684562</c:v>
                </c:pt>
                <c:pt idx="36">
                  <c:v>73.729579999999999</c:v>
                </c:pt>
                <c:pt idx="37">
                  <c:v>73.777531999999994</c:v>
                </c:pt>
                <c:pt idx="38">
                  <c:v>73.848793999999998</c:v>
                </c:pt>
                <c:pt idx="39">
                  <c:v>73.914674000000005</c:v>
                </c:pt>
                <c:pt idx="40">
                  <c:v>73.985557999999997</c:v>
                </c:pt>
                <c:pt idx="41">
                  <c:v>74.063029999999998</c:v>
                </c:pt>
                <c:pt idx="42">
                  <c:v>74.159689999999998</c:v>
                </c:pt>
                <c:pt idx="43">
                  <c:v>74.275069999999999</c:v>
                </c:pt>
                <c:pt idx="44">
                  <c:v>74.370289999999997</c:v>
                </c:pt>
                <c:pt idx="45">
                  <c:v>74.473358000000005</c:v>
                </c:pt>
                <c:pt idx="46">
                  <c:v>74.605478000000005</c:v>
                </c:pt>
                <c:pt idx="47">
                  <c:v>74.746076000000002</c:v>
                </c:pt>
                <c:pt idx="48">
                  <c:v>74.895368000000005</c:v>
                </c:pt>
                <c:pt idx="49">
                  <c:v>75.051733999999996</c:v>
                </c:pt>
                <c:pt idx="50">
                  <c:v>75.203239999999994</c:v>
                </c:pt>
                <c:pt idx="51">
                  <c:v>75.372026000000005</c:v>
                </c:pt>
                <c:pt idx="52">
                  <c:v>75.546751999999998</c:v>
                </c:pt>
                <c:pt idx="53">
                  <c:v>75.735842000000005</c:v>
                </c:pt>
                <c:pt idx="54">
                  <c:v>75.945685999999995</c:v>
                </c:pt>
                <c:pt idx="55">
                  <c:v>76.146997999999996</c:v>
                </c:pt>
                <c:pt idx="56">
                  <c:v>76.373239999999996</c:v>
                </c:pt>
                <c:pt idx="57">
                  <c:v>76.597303999999994</c:v>
                </c:pt>
                <c:pt idx="58">
                  <c:v>76.818973999999997</c:v>
                </c:pt>
                <c:pt idx="59">
                  <c:v>77.063180000000003</c:v>
                </c:pt>
                <c:pt idx="60">
                  <c:v>77.298367999999996</c:v>
                </c:pt>
                <c:pt idx="61">
                  <c:v>77.538991999999993</c:v>
                </c:pt>
                <c:pt idx="62">
                  <c:v>77.814194000000001</c:v>
                </c:pt>
                <c:pt idx="63">
                  <c:v>78.076543999999998</c:v>
                </c:pt>
                <c:pt idx="64">
                  <c:v>78.358459999999994</c:v>
                </c:pt>
                <c:pt idx="65">
                  <c:v>78.646891999999994</c:v>
                </c:pt>
                <c:pt idx="66">
                  <c:v>78.943387999999999</c:v>
                </c:pt>
                <c:pt idx="67">
                  <c:v>79.217581999999993</c:v>
                </c:pt>
                <c:pt idx="68">
                  <c:v>79.539314000000005</c:v>
                </c:pt>
                <c:pt idx="69">
                  <c:v>79.854926000000006</c:v>
                </c:pt>
                <c:pt idx="70">
                  <c:v>80.163302000000002</c:v>
                </c:pt>
                <c:pt idx="71">
                  <c:v>80.488867999999997</c:v>
                </c:pt>
                <c:pt idx="72">
                  <c:v>80.803706000000005</c:v>
                </c:pt>
                <c:pt idx="73">
                  <c:v>81.137606000000005</c:v>
                </c:pt>
                <c:pt idx="74">
                  <c:v>81.477770000000007</c:v>
                </c:pt>
                <c:pt idx="75">
                  <c:v>81.818473999999995</c:v>
                </c:pt>
                <c:pt idx="76">
                  <c:v>82.172138000000004</c:v>
                </c:pt>
                <c:pt idx="77">
                  <c:v>82.516711999999998</c:v>
                </c:pt>
                <c:pt idx="78">
                  <c:v>82.873993999999996</c:v>
                </c:pt>
                <c:pt idx="79">
                  <c:v>83.234443999999996</c:v>
                </c:pt>
                <c:pt idx="80">
                  <c:v>83.593453999999994</c:v>
                </c:pt>
                <c:pt idx="81">
                  <c:v>83.961104000000006</c:v>
                </c:pt>
                <c:pt idx="82">
                  <c:v>84.340723999999994</c:v>
                </c:pt>
                <c:pt idx="83">
                  <c:v>84.711470000000006</c:v>
                </c:pt>
                <c:pt idx="84">
                  <c:v>85.09478</c:v>
                </c:pt>
                <c:pt idx="85">
                  <c:v>85.469396000000003</c:v>
                </c:pt>
                <c:pt idx="86">
                  <c:v>85.866169999999997</c:v>
                </c:pt>
                <c:pt idx="87">
                  <c:v>86.261359999999996</c:v>
                </c:pt>
                <c:pt idx="88">
                  <c:v>86.648954000000003</c:v>
                </c:pt>
                <c:pt idx="89">
                  <c:v>87.038150000000002</c:v>
                </c:pt>
                <c:pt idx="90">
                  <c:v>87.423007999999996</c:v>
                </c:pt>
                <c:pt idx="91">
                  <c:v>87.821653999999995</c:v>
                </c:pt>
                <c:pt idx="92">
                  <c:v>88.232035999999994</c:v>
                </c:pt>
                <c:pt idx="93">
                  <c:v>88.638385999999997</c:v>
                </c:pt>
                <c:pt idx="94">
                  <c:v>89.030786000000006</c:v>
                </c:pt>
                <c:pt idx="95">
                  <c:v>89.431556</c:v>
                </c:pt>
                <c:pt idx="96">
                  <c:v>89.844530000000006</c:v>
                </c:pt>
                <c:pt idx="97">
                  <c:v>90.247280000000003</c:v>
                </c:pt>
                <c:pt idx="98">
                  <c:v>90.654818000000006</c:v>
                </c:pt>
                <c:pt idx="99">
                  <c:v>91.050439999999995</c:v>
                </c:pt>
                <c:pt idx="100">
                  <c:v>91.470253999999997</c:v>
                </c:pt>
                <c:pt idx="101">
                  <c:v>91.903441999999998</c:v>
                </c:pt>
                <c:pt idx="102">
                  <c:v>92.313410000000005</c:v>
                </c:pt>
                <c:pt idx="103">
                  <c:v>92.716250000000002</c:v>
                </c:pt>
                <c:pt idx="104">
                  <c:v>93.131491999999994</c:v>
                </c:pt>
                <c:pt idx="105">
                  <c:v>93.535843999999997</c:v>
                </c:pt>
                <c:pt idx="106">
                  <c:v>93.950078000000005</c:v>
                </c:pt>
                <c:pt idx="107">
                  <c:v>94.354771999999997</c:v>
                </c:pt>
                <c:pt idx="108">
                  <c:v>94.778131999999999</c:v>
                </c:pt>
                <c:pt idx="109">
                  <c:v>95.188963999999999</c:v>
                </c:pt>
                <c:pt idx="110">
                  <c:v>95.601883999999998</c:v>
                </c:pt>
                <c:pt idx="111">
                  <c:v>96.009044000000003</c:v>
                </c:pt>
                <c:pt idx="112">
                  <c:v>96.428948000000005</c:v>
                </c:pt>
                <c:pt idx="113">
                  <c:v>96.845864000000006</c:v>
                </c:pt>
                <c:pt idx="114">
                  <c:v>97.245733999999999</c:v>
                </c:pt>
                <c:pt idx="115">
                  <c:v>97.669129999999996</c:v>
                </c:pt>
                <c:pt idx="116">
                  <c:v>98.081221999999997</c:v>
                </c:pt>
                <c:pt idx="117">
                  <c:v>98.486816000000005</c:v>
                </c:pt>
                <c:pt idx="118">
                  <c:v>98.872501999999997</c:v>
                </c:pt>
                <c:pt idx="119">
                  <c:v>99.283658000000003</c:v>
                </c:pt>
                <c:pt idx="120">
                  <c:v>99.700952000000001</c:v>
                </c:pt>
                <c:pt idx="121">
                  <c:v>100.12020800000001</c:v>
                </c:pt>
                <c:pt idx="122">
                  <c:v>100.5278</c:v>
                </c:pt>
                <c:pt idx="123">
                  <c:v>100.937012</c:v>
                </c:pt>
                <c:pt idx="124">
                  <c:v>101.34788</c:v>
                </c:pt>
                <c:pt idx="125">
                  <c:v>101.73286400000001</c:v>
                </c:pt>
                <c:pt idx="126">
                  <c:v>102.124922</c:v>
                </c:pt>
                <c:pt idx="127">
                  <c:v>102.532352</c:v>
                </c:pt>
                <c:pt idx="128">
                  <c:v>102.961832</c:v>
                </c:pt>
                <c:pt idx="129">
                  <c:v>103.388324</c:v>
                </c:pt>
                <c:pt idx="130">
                  <c:v>103.78182200000001</c:v>
                </c:pt>
                <c:pt idx="131">
                  <c:v>104.183474</c:v>
                </c:pt>
                <c:pt idx="132">
                  <c:v>104.593424</c:v>
                </c:pt>
                <c:pt idx="133">
                  <c:v>104.99955799999999</c:v>
                </c:pt>
                <c:pt idx="134">
                  <c:v>105.383318</c:v>
                </c:pt>
                <c:pt idx="135">
                  <c:v>105.779246</c:v>
                </c:pt>
                <c:pt idx="136">
                  <c:v>106.19349800000001</c:v>
                </c:pt>
                <c:pt idx="137">
                  <c:v>106.60433</c:v>
                </c:pt>
                <c:pt idx="138">
                  <c:v>106.99646</c:v>
                </c:pt>
                <c:pt idx="139">
                  <c:v>107.399264</c:v>
                </c:pt>
                <c:pt idx="140">
                  <c:v>107.801078</c:v>
                </c:pt>
                <c:pt idx="141">
                  <c:v>108.210776</c:v>
                </c:pt>
                <c:pt idx="142">
                  <c:v>108.593672</c:v>
                </c:pt>
                <c:pt idx="143">
                  <c:v>109.00094</c:v>
                </c:pt>
                <c:pt idx="144">
                  <c:v>109.40522</c:v>
                </c:pt>
                <c:pt idx="145">
                  <c:v>109.788764</c:v>
                </c:pt>
                <c:pt idx="146">
                  <c:v>110.18773400000001</c:v>
                </c:pt>
                <c:pt idx="147">
                  <c:v>110.57297</c:v>
                </c:pt>
                <c:pt idx="148">
                  <c:v>110.96646800000001</c:v>
                </c:pt>
                <c:pt idx="149">
                  <c:v>111.360056</c:v>
                </c:pt>
                <c:pt idx="150">
                  <c:v>111.749414</c:v>
                </c:pt>
                <c:pt idx="151">
                  <c:v>112.133246</c:v>
                </c:pt>
                <c:pt idx="152">
                  <c:v>112.524782</c:v>
                </c:pt>
                <c:pt idx="153">
                  <c:v>112.93124</c:v>
                </c:pt>
                <c:pt idx="154">
                  <c:v>113.32529599999999</c:v>
                </c:pt>
                <c:pt idx="155">
                  <c:v>113.699876</c:v>
                </c:pt>
                <c:pt idx="156">
                  <c:v>114.07557199999999</c:v>
                </c:pt>
                <c:pt idx="157">
                  <c:v>114.476198</c:v>
                </c:pt>
                <c:pt idx="158">
                  <c:v>114.859904</c:v>
                </c:pt>
                <c:pt idx="159">
                  <c:v>115.237454</c:v>
                </c:pt>
                <c:pt idx="160">
                  <c:v>115.613258</c:v>
                </c:pt>
                <c:pt idx="161">
                  <c:v>115.984886</c:v>
                </c:pt>
                <c:pt idx="162">
                  <c:v>116.370194</c:v>
                </c:pt>
                <c:pt idx="163">
                  <c:v>116.741912</c:v>
                </c:pt>
                <c:pt idx="164">
                  <c:v>117.114818</c:v>
                </c:pt>
                <c:pt idx="165">
                  <c:v>117.485816</c:v>
                </c:pt>
                <c:pt idx="166">
                  <c:v>117.851054</c:v>
                </c:pt>
                <c:pt idx="167">
                  <c:v>118.23076399999999</c:v>
                </c:pt>
                <c:pt idx="168">
                  <c:v>118.613426</c:v>
                </c:pt>
                <c:pt idx="169">
                  <c:v>118.96831400000001</c:v>
                </c:pt>
                <c:pt idx="170">
                  <c:v>119.326514</c:v>
                </c:pt>
                <c:pt idx="171">
                  <c:v>119.692508</c:v>
                </c:pt>
                <c:pt idx="172">
                  <c:v>120.048152</c:v>
                </c:pt>
                <c:pt idx="173">
                  <c:v>120.41807</c:v>
                </c:pt>
                <c:pt idx="174">
                  <c:v>120.774506</c:v>
                </c:pt>
                <c:pt idx="175">
                  <c:v>121.141688</c:v>
                </c:pt>
                <c:pt idx="176">
                  <c:v>121.484408</c:v>
                </c:pt>
                <c:pt idx="177">
                  <c:v>121.84844</c:v>
                </c:pt>
                <c:pt idx="178">
                  <c:v>122.190386</c:v>
                </c:pt>
                <c:pt idx="179">
                  <c:v>122.549756</c:v>
                </c:pt>
                <c:pt idx="180">
                  <c:v>122.89263800000001</c:v>
                </c:pt>
                <c:pt idx="181">
                  <c:v>123.22997599999999</c:v>
                </c:pt>
                <c:pt idx="182">
                  <c:v>123.57644000000001</c:v>
                </c:pt>
                <c:pt idx="183">
                  <c:v>123.92551400000001</c:v>
                </c:pt>
                <c:pt idx="184">
                  <c:v>124.281932</c:v>
                </c:pt>
                <c:pt idx="185">
                  <c:v>124.601018</c:v>
                </c:pt>
                <c:pt idx="186">
                  <c:v>124.945628</c:v>
                </c:pt>
                <c:pt idx="187">
                  <c:v>125.270042</c:v>
                </c:pt>
                <c:pt idx="188">
                  <c:v>125.615354</c:v>
                </c:pt>
                <c:pt idx="189">
                  <c:v>125.950244</c:v>
                </c:pt>
                <c:pt idx="190">
                  <c:v>126.288932</c:v>
                </c:pt>
                <c:pt idx="191">
                  <c:v>126.62425399999999</c:v>
                </c:pt>
                <c:pt idx="192">
                  <c:v>126.94613</c:v>
                </c:pt>
                <c:pt idx="193">
                  <c:v>127.271624</c:v>
                </c:pt>
                <c:pt idx="194">
                  <c:v>127.604804</c:v>
                </c:pt>
                <c:pt idx="195">
                  <c:v>127.91813</c:v>
                </c:pt>
                <c:pt idx="196">
                  <c:v>128.236604</c:v>
                </c:pt>
                <c:pt idx="197">
                  <c:v>128.57403199999999</c:v>
                </c:pt>
                <c:pt idx="198">
                  <c:v>128.90289200000001</c:v>
                </c:pt>
                <c:pt idx="199">
                  <c:v>129.223814</c:v>
                </c:pt>
                <c:pt idx="200">
                  <c:v>129.54840799999999</c:v>
                </c:pt>
                <c:pt idx="201">
                  <c:v>129.86430799999999</c:v>
                </c:pt>
                <c:pt idx="202">
                  <c:v>130.18467200000001</c:v>
                </c:pt>
                <c:pt idx="203">
                  <c:v>130.48725200000001</c:v>
                </c:pt>
                <c:pt idx="204">
                  <c:v>130.79471000000001</c:v>
                </c:pt>
                <c:pt idx="205">
                  <c:v>131.11483999999999</c:v>
                </c:pt>
                <c:pt idx="206">
                  <c:v>131.43500599999999</c:v>
                </c:pt>
                <c:pt idx="207">
                  <c:v>131.715698</c:v>
                </c:pt>
                <c:pt idx="208">
                  <c:v>132.01474999999999</c:v>
                </c:pt>
                <c:pt idx="209">
                  <c:v>132.33669800000001</c:v>
                </c:pt>
                <c:pt idx="210">
                  <c:v>132.63765799999999</c:v>
                </c:pt>
                <c:pt idx="211">
                  <c:v>132.946484</c:v>
                </c:pt>
                <c:pt idx="212">
                  <c:v>133.23767000000001</c:v>
                </c:pt>
                <c:pt idx="213">
                  <c:v>133.540898</c:v>
                </c:pt>
                <c:pt idx="214">
                  <c:v>133.82987</c:v>
                </c:pt>
                <c:pt idx="215">
                  <c:v>134.11571000000001</c:v>
                </c:pt>
                <c:pt idx="216">
                  <c:v>134.420738</c:v>
                </c:pt>
                <c:pt idx="217">
                  <c:v>134.71093400000001</c:v>
                </c:pt>
                <c:pt idx="218">
                  <c:v>134.984048</c:v>
                </c:pt>
                <c:pt idx="219">
                  <c:v>135.29089400000001</c:v>
                </c:pt>
                <c:pt idx="220">
                  <c:v>135.58024399999999</c:v>
                </c:pt>
                <c:pt idx="221">
                  <c:v>135.86412200000001</c:v>
                </c:pt>
                <c:pt idx="222">
                  <c:v>136.14281600000001</c:v>
                </c:pt>
                <c:pt idx="223">
                  <c:v>136.43479400000001</c:v>
                </c:pt>
                <c:pt idx="224">
                  <c:v>136.72796</c:v>
                </c:pt>
                <c:pt idx="225">
                  <c:v>137.01003800000001</c:v>
                </c:pt>
                <c:pt idx="226">
                  <c:v>137.263802</c:v>
                </c:pt>
                <c:pt idx="227">
                  <c:v>137.54611399999999</c:v>
                </c:pt>
                <c:pt idx="228">
                  <c:v>137.82502400000001</c:v>
                </c:pt>
                <c:pt idx="229">
                  <c:v>138.08404400000001</c:v>
                </c:pt>
                <c:pt idx="230">
                  <c:v>138.35803999999999</c:v>
                </c:pt>
                <c:pt idx="231">
                  <c:v>138.64107200000001</c:v>
                </c:pt>
                <c:pt idx="232">
                  <c:v>138.90765200000001</c:v>
                </c:pt>
                <c:pt idx="233">
                  <c:v>139.18468999999999</c:v>
                </c:pt>
                <c:pt idx="234">
                  <c:v>139.445762</c:v>
                </c:pt>
                <c:pt idx="235">
                  <c:v>139.69255999999999</c:v>
                </c:pt>
                <c:pt idx="236">
                  <c:v>139.94868199999999</c:v>
                </c:pt>
                <c:pt idx="237">
                  <c:v>140.20901599999999</c:v>
                </c:pt>
                <c:pt idx="238">
                  <c:v>140.454104</c:v>
                </c:pt>
                <c:pt idx="239">
                  <c:v>140.698598</c:v>
                </c:pt>
                <c:pt idx="240">
                  <c:v>140.962514</c:v>
                </c:pt>
                <c:pt idx="241">
                  <c:v>141.20299399999999</c:v>
                </c:pt>
                <c:pt idx="242">
                  <c:v>141.450152</c:v>
                </c:pt>
                <c:pt idx="243">
                  <c:v>141.69815600000001</c:v>
                </c:pt>
                <c:pt idx="244">
                  <c:v>141.93651199999999</c:v>
                </c:pt>
                <c:pt idx="245">
                  <c:v>142.188872</c:v>
                </c:pt>
                <c:pt idx="246">
                  <c:v>142.44297800000001</c:v>
                </c:pt>
                <c:pt idx="247">
                  <c:v>142.694366</c:v>
                </c:pt>
                <c:pt idx="248">
                  <c:v>142.92059</c:v>
                </c:pt>
                <c:pt idx="249">
                  <c:v>143.15554399999999</c:v>
                </c:pt>
                <c:pt idx="250">
                  <c:v>143.40603200000001</c:v>
                </c:pt>
                <c:pt idx="251">
                  <c:v>143.64186799999999</c:v>
                </c:pt>
                <c:pt idx="252">
                  <c:v>143.878658</c:v>
                </c:pt>
                <c:pt idx="253">
                  <c:v>144.10691600000001</c:v>
                </c:pt>
                <c:pt idx="254">
                  <c:v>144.33445399999999</c:v>
                </c:pt>
                <c:pt idx="255">
                  <c:v>144.56006600000001</c:v>
                </c:pt>
                <c:pt idx="256">
                  <c:v>144.80218400000001</c:v>
                </c:pt>
                <c:pt idx="257">
                  <c:v>145.03186400000001</c:v>
                </c:pt>
                <c:pt idx="258">
                  <c:v>145.261562</c:v>
                </c:pt>
                <c:pt idx="259">
                  <c:v>145.49918</c:v>
                </c:pt>
                <c:pt idx="260">
                  <c:v>145.72736599999999</c:v>
                </c:pt>
                <c:pt idx="261">
                  <c:v>145.95863</c:v>
                </c:pt>
                <c:pt idx="262">
                  <c:v>146.184944</c:v>
                </c:pt>
                <c:pt idx="263">
                  <c:v>146.41687400000001</c:v>
                </c:pt>
                <c:pt idx="264">
                  <c:v>146.64248599999999</c:v>
                </c:pt>
                <c:pt idx="265">
                  <c:v>146.865938</c:v>
                </c:pt>
                <c:pt idx="266">
                  <c:v>147.10181</c:v>
                </c:pt>
                <c:pt idx="267">
                  <c:v>147.32898800000001</c:v>
                </c:pt>
                <c:pt idx="268">
                  <c:v>147.56552600000001</c:v>
                </c:pt>
                <c:pt idx="269">
                  <c:v>147.781778</c:v>
                </c:pt>
                <c:pt idx="270">
                  <c:v>148.013654</c:v>
                </c:pt>
                <c:pt idx="271">
                  <c:v>148.24383800000001</c:v>
                </c:pt>
                <c:pt idx="272">
                  <c:v>148.463078</c:v>
                </c:pt>
                <c:pt idx="273">
                  <c:v>148.68617</c:v>
                </c:pt>
                <c:pt idx="274">
                  <c:v>148.899866</c:v>
                </c:pt>
                <c:pt idx="275">
                  <c:v>149.12695400000001</c:v>
                </c:pt>
                <c:pt idx="276">
                  <c:v>149.3672</c:v>
                </c:pt>
                <c:pt idx="277">
                  <c:v>149.58971600000001</c:v>
                </c:pt>
                <c:pt idx="278">
                  <c:v>149.82378800000001</c:v>
                </c:pt>
                <c:pt idx="279">
                  <c:v>150.03627800000001</c:v>
                </c:pt>
                <c:pt idx="280">
                  <c:v>150.26793799999999</c:v>
                </c:pt>
                <c:pt idx="281">
                  <c:v>150.49245199999999</c:v>
                </c:pt>
                <c:pt idx="282">
                  <c:v>150.72342800000001</c:v>
                </c:pt>
                <c:pt idx="283">
                  <c:v>150.96907400000001</c:v>
                </c:pt>
                <c:pt idx="284">
                  <c:v>151.19951</c:v>
                </c:pt>
                <c:pt idx="285">
                  <c:v>151.43387000000001</c:v>
                </c:pt>
                <c:pt idx="286">
                  <c:v>151.69936999999999</c:v>
                </c:pt>
                <c:pt idx="287">
                  <c:v>151.98537200000001</c:v>
                </c:pt>
                <c:pt idx="288">
                  <c:v>152.29535000000001</c:v>
                </c:pt>
                <c:pt idx="289">
                  <c:v>152.627162</c:v>
                </c:pt>
                <c:pt idx="290">
                  <c:v>152.980952</c:v>
                </c:pt>
                <c:pt idx="291">
                  <c:v>153.330872</c:v>
                </c:pt>
                <c:pt idx="292">
                  <c:v>153.71801600000001</c:v>
                </c:pt>
                <c:pt idx="293">
                  <c:v>154.08262400000001</c:v>
                </c:pt>
                <c:pt idx="294">
                  <c:v>154.455692</c:v>
                </c:pt>
                <c:pt idx="295">
                  <c:v>154.83225200000001</c:v>
                </c:pt>
                <c:pt idx="296">
                  <c:v>155.22607400000001</c:v>
                </c:pt>
                <c:pt idx="297">
                  <c:v>155.62084999999999</c:v>
                </c:pt>
                <c:pt idx="298">
                  <c:v>155.99948000000001</c:v>
                </c:pt>
                <c:pt idx="299">
                  <c:v>156.38010800000001</c:v>
                </c:pt>
                <c:pt idx="300">
                  <c:v>156.76239200000001</c:v>
                </c:pt>
                <c:pt idx="301">
                  <c:v>157.15848199999999</c:v>
                </c:pt>
                <c:pt idx="302">
                  <c:v>157.554374</c:v>
                </c:pt>
                <c:pt idx="303">
                  <c:v>157.927874</c:v>
                </c:pt>
                <c:pt idx="304">
                  <c:v>158.30303000000001</c:v>
                </c:pt>
                <c:pt idx="305">
                  <c:v>158.679374</c:v>
                </c:pt>
                <c:pt idx="306">
                  <c:v>159.06385399999999</c:v>
                </c:pt>
                <c:pt idx="307">
                  <c:v>159.42036200000001</c:v>
                </c:pt>
                <c:pt idx="308">
                  <c:v>159.780686</c:v>
                </c:pt>
                <c:pt idx="309">
                  <c:v>160.15400600000001</c:v>
                </c:pt>
                <c:pt idx="310">
                  <c:v>160.53886399999999</c:v>
                </c:pt>
                <c:pt idx="311">
                  <c:v>160.89355399999999</c:v>
                </c:pt>
                <c:pt idx="312">
                  <c:v>161.25204199999999</c:v>
                </c:pt>
                <c:pt idx="313">
                  <c:v>161.61411200000001</c:v>
                </c:pt>
                <c:pt idx="314">
                  <c:v>161.984624</c:v>
                </c:pt>
                <c:pt idx="315">
                  <c:v>162.34583000000001</c:v>
                </c:pt>
                <c:pt idx="316">
                  <c:v>162.71772799999999</c:v>
                </c:pt>
                <c:pt idx="317">
                  <c:v>163.08644000000001</c:v>
                </c:pt>
                <c:pt idx="318">
                  <c:v>163.44910400000001</c:v>
                </c:pt>
                <c:pt idx="319">
                  <c:v>163.801436</c:v>
                </c:pt>
                <c:pt idx="320">
                  <c:v>164.164694</c:v>
                </c:pt>
                <c:pt idx="321">
                  <c:v>164.516108</c:v>
                </c:pt>
                <c:pt idx="322">
                  <c:v>164.86721600000001</c:v>
                </c:pt>
                <c:pt idx="323">
                  <c:v>165.211466</c:v>
                </c:pt>
                <c:pt idx="324">
                  <c:v>165.571538</c:v>
                </c:pt>
                <c:pt idx="325">
                  <c:v>165.917462</c:v>
                </c:pt>
                <c:pt idx="326">
                  <c:v>166.267562</c:v>
                </c:pt>
                <c:pt idx="327">
                  <c:v>166.622972</c:v>
                </c:pt>
                <c:pt idx="328">
                  <c:v>166.961714</c:v>
                </c:pt>
                <c:pt idx="329">
                  <c:v>167.31229999999999</c:v>
                </c:pt>
                <c:pt idx="330">
                  <c:v>167.667494</c:v>
                </c:pt>
                <c:pt idx="331">
                  <c:v>168.00276199999999</c:v>
                </c:pt>
                <c:pt idx="332">
                  <c:v>168.34841599999999</c:v>
                </c:pt>
                <c:pt idx="333">
                  <c:v>168.69142400000001</c:v>
                </c:pt>
                <c:pt idx="334">
                  <c:v>169.04744600000001</c:v>
                </c:pt>
                <c:pt idx="335">
                  <c:v>169.41223400000001</c:v>
                </c:pt>
                <c:pt idx="336">
                  <c:v>169.76064199999999</c:v>
                </c:pt>
                <c:pt idx="337">
                  <c:v>170.09511800000001</c:v>
                </c:pt>
                <c:pt idx="338">
                  <c:v>170.473964</c:v>
                </c:pt>
                <c:pt idx="339">
                  <c:v>170.83999399999999</c:v>
                </c:pt>
                <c:pt idx="340">
                  <c:v>171.20642000000001</c:v>
                </c:pt>
                <c:pt idx="341">
                  <c:v>171.58373599999999</c:v>
                </c:pt>
                <c:pt idx="342">
                  <c:v>171.969494</c:v>
                </c:pt>
                <c:pt idx="343">
                  <c:v>172.35867200000001</c:v>
                </c:pt>
                <c:pt idx="344">
                  <c:v>172.74916400000001</c:v>
                </c:pt>
                <c:pt idx="345">
                  <c:v>173.16440600000001</c:v>
                </c:pt>
                <c:pt idx="346">
                  <c:v>173.58089000000001</c:v>
                </c:pt>
                <c:pt idx="347">
                  <c:v>174.000452</c:v>
                </c:pt>
                <c:pt idx="348">
                  <c:v>174.43841</c:v>
                </c:pt>
                <c:pt idx="349">
                  <c:v>174.88941800000001</c:v>
                </c:pt>
                <c:pt idx="350">
                  <c:v>175.361054</c:v>
                </c:pt>
                <c:pt idx="351">
                  <c:v>175.83170000000001</c:v>
                </c:pt>
                <c:pt idx="352">
                  <c:v>176.321066</c:v>
                </c:pt>
                <c:pt idx="353">
                  <c:v>176.844326</c:v>
                </c:pt>
                <c:pt idx="354">
                  <c:v>177.37633400000001</c:v>
                </c:pt>
                <c:pt idx="355">
                  <c:v>177.95435000000001</c:v>
                </c:pt>
                <c:pt idx="356">
                  <c:v>178.55121199999999</c:v>
                </c:pt>
                <c:pt idx="357">
                  <c:v>179.16877400000001</c:v>
                </c:pt>
                <c:pt idx="358">
                  <c:v>179.816936</c:v>
                </c:pt>
                <c:pt idx="359">
                  <c:v>180.48351199999999</c:v>
                </c:pt>
                <c:pt idx="360">
                  <c:v>181.13950399999999</c:v>
                </c:pt>
                <c:pt idx="361">
                  <c:v>181.79657599999999</c:v>
                </c:pt>
                <c:pt idx="362">
                  <c:v>182.43120200000001</c:v>
                </c:pt>
                <c:pt idx="363">
                  <c:v>183.05092400000001</c:v>
                </c:pt>
                <c:pt idx="364">
                  <c:v>183.64152200000001</c:v>
                </c:pt>
                <c:pt idx="365">
                  <c:v>184.212986</c:v>
                </c:pt>
                <c:pt idx="366">
                  <c:v>184.75770199999999</c:v>
                </c:pt>
                <c:pt idx="367">
                  <c:v>185.30223799999999</c:v>
                </c:pt>
                <c:pt idx="368">
                  <c:v>185.82560599999999</c:v>
                </c:pt>
                <c:pt idx="369">
                  <c:v>186.31480999999999</c:v>
                </c:pt>
                <c:pt idx="370">
                  <c:v>186.80131399999999</c:v>
                </c:pt>
                <c:pt idx="371">
                  <c:v>187.26074600000001</c:v>
                </c:pt>
                <c:pt idx="372">
                  <c:v>187.74986000000001</c:v>
                </c:pt>
                <c:pt idx="373">
                  <c:v>188.18673799999999</c:v>
                </c:pt>
                <c:pt idx="374">
                  <c:v>188.60205199999999</c:v>
                </c:pt>
                <c:pt idx="375">
                  <c:v>189.03437600000001</c:v>
                </c:pt>
                <c:pt idx="376">
                  <c:v>189.47210000000001</c:v>
                </c:pt>
                <c:pt idx="377">
                  <c:v>189.898358</c:v>
                </c:pt>
                <c:pt idx="378">
                  <c:v>190.31178199999999</c:v>
                </c:pt>
                <c:pt idx="379">
                  <c:v>190.75562600000001</c:v>
                </c:pt>
                <c:pt idx="380">
                  <c:v>191.25644</c:v>
                </c:pt>
                <c:pt idx="381">
                  <c:v>191.74303399999999</c:v>
                </c:pt>
                <c:pt idx="382">
                  <c:v>192.205904</c:v>
                </c:pt>
                <c:pt idx="383">
                  <c:v>192.668972</c:v>
                </c:pt>
                <c:pt idx="384">
                  <c:v>193.15454</c:v>
                </c:pt>
                <c:pt idx="385">
                  <c:v>193.69151600000001</c:v>
                </c:pt>
                <c:pt idx="386">
                  <c:v>194.47019599999999</c:v>
                </c:pt>
                <c:pt idx="387">
                  <c:v>196.02582799999999</c:v>
                </c:pt>
                <c:pt idx="388">
                  <c:v>198.98473999999999</c:v>
                </c:pt>
                <c:pt idx="389">
                  <c:v>203.43734599999999</c:v>
                </c:pt>
                <c:pt idx="390">
                  <c:v>209.144858</c:v>
                </c:pt>
                <c:pt idx="391">
                  <c:v>216.11606</c:v>
                </c:pt>
                <c:pt idx="392">
                  <c:v>224.37788</c:v>
                </c:pt>
                <c:pt idx="393">
                  <c:v>233.13524000000001</c:v>
                </c:pt>
                <c:pt idx="394">
                  <c:v>241.62350000000001</c:v>
                </c:pt>
                <c:pt idx="395">
                  <c:v>249.69847999999999</c:v>
                </c:pt>
                <c:pt idx="396">
                  <c:v>257.16685999999999</c:v>
                </c:pt>
                <c:pt idx="397">
                  <c:v>263.97662000000003</c:v>
                </c:pt>
                <c:pt idx="398">
                  <c:v>270.41449999999998</c:v>
                </c:pt>
                <c:pt idx="399">
                  <c:v>276.71521999999999</c:v>
                </c:pt>
                <c:pt idx="400">
                  <c:v>282.56360000000001</c:v>
                </c:pt>
                <c:pt idx="401">
                  <c:v>287.55806000000001</c:v>
                </c:pt>
                <c:pt idx="402">
                  <c:v>291.99560000000002</c:v>
                </c:pt>
                <c:pt idx="403">
                  <c:v>297.78242</c:v>
                </c:pt>
                <c:pt idx="404">
                  <c:v>305.8295</c:v>
                </c:pt>
                <c:pt idx="405">
                  <c:v>315.56119999999999</c:v>
                </c:pt>
                <c:pt idx="406">
                  <c:v>325.12873999999999</c:v>
                </c:pt>
                <c:pt idx="407">
                  <c:v>333.82670000000002</c:v>
                </c:pt>
                <c:pt idx="408">
                  <c:v>342.33602000000002</c:v>
                </c:pt>
                <c:pt idx="409">
                  <c:v>350.73770000000002</c:v>
                </c:pt>
                <c:pt idx="410">
                  <c:v>358.62889999999999</c:v>
                </c:pt>
                <c:pt idx="411">
                  <c:v>366.00601999999998</c:v>
                </c:pt>
                <c:pt idx="412">
                  <c:v>373.31869999999998</c:v>
                </c:pt>
                <c:pt idx="413">
                  <c:v>380.02334000000002</c:v>
                </c:pt>
                <c:pt idx="414">
                  <c:v>385.60892000000001</c:v>
                </c:pt>
                <c:pt idx="415">
                  <c:v>390.23563999999999</c:v>
                </c:pt>
                <c:pt idx="416">
                  <c:v>394.36772000000002</c:v>
                </c:pt>
                <c:pt idx="417">
                  <c:v>398.49673999999999</c:v>
                </c:pt>
                <c:pt idx="418">
                  <c:v>403.48939999999999</c:v>
                </c:pt>
                <c:pt idx="419">
                  <c:v>409.58798000000002</c:v>
                </c:pt>
                <c:pt idx="420">
                  <c:v>416.20783999999998</c:v>
                </c:pt>
                <c:pt idx="421">
                  <c:v>422.21138000000002</c:v>
                </c:pt>
                <c:pt idx="422">
                  <c:v>428.05112000000003</c:v>
                </c:pt>
                <c:pt idx="423">
                  <c:v>433.22539999999998</c:v>
                </c:pt>
                <c:pt idx="424">
                  <c:v>437.78858000000002</c:v>
                </c:pt>
                <c:pt idx="425">
                  <c:v>443.62993999999998</c:v>
                </c:pt>
                <c:pt idx="426">
                  <c:v>449.92291999999998</c:v>
                </c:pt>
                <c:pt idx="427">
                  <c:v>455.55043999999998</c:v>
                </c:pt>
                <c:pt idx="428">
                  <c:v>460.73660000000001</c:v>
                </c:pt>
                <c:pt idx="429">
                  <c:v>464.75815999999998</c:v>
                </c:pt>
                <c:pt idx="430">
                  <c:v>468.64688000000001</c:v>
                </c:pt>
                <c:pt idx="431">
                  <c:v>472.89362</c:v>
                </c:pt>
                <c:pt idx="432">
                  <c:v>476.90294</c:v>
                </c:pt>
                <c:pt idx="433">
                  <c:v>481.62884000000003</c:v>
                </c:pt>
                <c:pt idx="434">
                  <c:v>487.88834000000003</c:v>
                </c:pt>
                <c:pt idx="435">
                  <c:v>494.91770000000002</c:v>
                </c:pt>
                <c:pt idx="436">
                  <c:v>501.52172000000002</c:v>
                </c:pt>
                <c:pt idx="437">
                  <c:v>507.09433999999999</c:v>
                </c:pt>
                <c:pt idx="438">
                  <c:v>512.27635999999995</c:v>
                </c:pt>
                <c:pt idx="439">
                  <c:v>516.82190000000003</c:v>
                </c:pt>
                <c:pt idx="440">
                  <c:v>521.14585999999997</c:v>
                </c:pt>
                <c:pt idx="441">
                  <c:v>525.47432000000003</c:v>
                </c:pt>
                <c:pt idx="442">
                  <c:v>529.89188000000001</c:v>
                </c:pt>
                <c:pt idx="443">
                  <c:v>534.65665999999999</c:v>
                </c:pt>
                <c:pt idx="444">
                  <c:v>539.38760000000002</c:v>
                </c:pt>
                <c:pt idx="445">
                  <c:v>543.79525999999998</c:v>
                </c:pt>
                <c:pt idx="446">
                  <c:v>547.78441999999995</c:v>
                </c:pt>
                <c:pt idx="447">
                  <c:v>551.45047999999997</c:v>
                </c:pt>
                <c:pt idx="448">
                  <c:v>554.63252</c:v>
                </c:pt>
                <c:pt idx="449">
                  <c:v>557.57911999999999</c:v>
                </c:pt>
                <c:pt idx="450">
                  <c:v>560.75450000000001</c:v>
                </c:pt>
                <c:pt idx="451">
                  <c:v>563.52793999999994</c:v>
                </c:pt>
                <c:pt idx="452">
                  <c:v>565.93651999999997</c:v>
                </c:pt>
                <c:pt idx="453">
                  <c:v>568.24807999999996</c:v>
                </c:pt>
                <c:pt idx="454">
                  <c:v>570.59204</c:v>
                </c:pt>
                <c:pt idx="455">
                  <c:v>572.97757999999999</c:v>
                </c:pt>
                <c:pt idx="456">
                  <c:v>575.32046000000003</c:v>
                </c:pt>
                <c:pt idx="457">
                  <c:v>577.23008000000004</c:v>
                </c:pt>
                <c:pt idx="458">
                  <c:v>578.87743999999998</c:v>
                </c:pt>
                <c:pt idx="459">
                  <c:v>580.56385999999998</c:v>
                </c:pt>
                <c:pt idx="460">
                  <c:v>582.08054000000004</c:v>
                </c:pt>
                <c:pt idx="461">
                  <c:v>583.47392000000002</c:v>
                </c:pt>
                <c:pt idx="462">
                  <c:v>585.04064000000005</c:v>
                </c:pt>
                <c:pt idx="463">
                  <c:v>586.86854000000005</c:v>
                </c:pt>
                <c:pt idx="464">
                  <c:v>588.66656</c:v>
                </c:pt>
                <c:pt idx="465">
                  <c:v>590.48239999999998</c:v>
                </c:pt>
                <c:pt idx="466">
                  <c:v>592.25576000000001</c:v>
                </c:pt>
                <c:pt idx="467">
                  <c:v>594.10562000000004</c:v>
                </c:pt>
                <c:pt idx="468">
                  <c:v>596.01325999999995</c:v>
                </c:pt>
                <c:pt idx="469">
                  <c:v>597.85879999999997</c:v>
                </c:pt>
                <c:pt idx="470">
                  <c:v>599.65484000000004</c:v>
                </c:pt>
                <c:pt idx="471">
                  <c:v>601.42657999999994</c:v>
                </c:pt>
                <c:pt idx="472">
                  <c:v>603.02372000000003</c:v>
                </c:pt>
                <c:pt idx="473">
                  <c:v>604.40035999999998</c:v>
                </c:pt>
                <c:pt idx="474">
                  <c:v>605.82416000000001</c:v>
                </c:pt>
                <c:pt idx="475">
                  <c:v>607.25606000000005</c:v>
                </c:pt>
                <c:pt idx="476">
                  <c:v>608.64944000000003</c:v>
                </c:pt>
                <c:pt idx="477">
                  <c:v>609.93248000000006</c:v>
                </c:pt>
                <c:pt idx="478">
                  <c:v>611.07673999999997</c:v>
                </c:pt>
                <c:pt idx="479">
                  <c:v>612.58982000000003</c:v>
                </c:pt>
                <c:pt idx="480">
                  <c:v>614.22385999999995</c:v>
                </c:pt>
                <c:pt idx="481">
                  <c:v>615.79831999999999</c:v>
                </c:pt>
                <c:pt idx="482">
                  <c:v>617.33209999999997</c:v>
                </c:pt>
                <c:pt idx="483">
                  <c:v>618.80665999999997</c:v>
                </c:pt>
                <c:pt idx="484">
                  <c:v>620.13775999999996</c:v>
                </c:pt>
                <c:pt idx="485">
                  <c:v>621.47191999999995</c:v>
                </c:pt>
                <c:pt idx="486">
                  <c:v>623.11658</c:v>
                </c:pt>
                <c:pt idx="487">
                  <c:v>624.69572000000005</c:v>
                </c:pt>
                <c:pt idx="488">
                  <c:v>626.39203999999995</c:v>
                </c:pt>
                <c:pt idx="489">
                  <c:v>628.76732000000004</c:v>
                </c:pt>
                <c:pt idx="490">
                  <c:v>631.14746000000002</c:v>
                </c:pt>
                <c:pt idx="491">
                  <c:v>632.40548000000001</c:v>
                </c:pt>
                <c:pt idx="492">
                  <c:v>633.06032000000005</c:v>
                </c:pt>
                <c:pt idx="493">
                  <c:v>633.76034000000004</c:v>
                </c:pt>
                <c:pt idx="494">
                  <c:v>634.84555999999998</c:v>
                </c:pt>
                <c:pt idx="495">
                  <c:v>635.96335999999997</c:v>
                </c:pt>
                <c:pt idx="496">
                  <c:v>636.95893999999998</c:v>
                </c:pt>
                <c:pt idx="497">
                  <c:v>638.24054000000001</c:v>
                </c:pt>
                <c:pt idx="498">
                  <c:v>639.47443999999996</c:v>
                </c:pt>
                <c:pt idx="499">
                  <c:v>640.58936000000006</c:v>
                </c:pt>
                <c:pt idx="500">
                  <c:v>641.84072000000003</c:v>
                </c:pt>
                <c:pt idx="501">
                  <c:v>643.08524</c:v>
                </c:pt>
                <c:pt idx="502">
                  <c:v>644.16398000000004</c:v>
                </c:pt>
                <c:pt idx="503">
                  <c:v>645.09169999999995</c:v>
                </c:pt>
                <c:pt idx="504">
                  <c:v>645.89972</c:v>
                </c:pt>
                <c:pt idx="505">
                  <c:v>647.19518000000005</c:v>
                </c:pt>
                <c:pt idx="506">
                  <c:v>648.35617999999999</c:v>
                </c:pt>
                <c:pt idx="507">
                  <c:v>649.03603999999996</c:v>
                </c:pt>
                <c:pt idx="508">
                  <c:v>649.76900000000001</c:v>
                </c:pt>
                <c:pt idx="509">
                  <c:v>650.41664000000003</c:v>
                </c:pt>
                <c:pt idx="510">
                  <c:v>651.04394000000002</c:v>
                </c:pt>
                <c:pt idx="511">
                  <c:v>651.71425999999997</c:v>
                </c:pt>
                <c:pt idx="512">
                  <c:v>652.62901999999997</c:v>
                </c:pt>
                <c:pt idx="513">
                  <c:v>653.51228000000003</c:v>
                </c:pt>
                <c:pt idx="514">
                  <c:v>654.69308000000001</c:v>
                </c:pt>
                <c:pt idx="515">
                  <c:v>656.04272000000003</c:v>
                </c:pt>
                <c:pt idx="516">
                  <c:v>657.15476000000001</c:v>
                </c:pt>
                <c:pt idx="517">
                  <c:v>658.73857999999996</c:v>
                </c:pt>
                <c:pt idx="518">
                  <c:v>660.61022000000003</c:v>
                </c:pt>
                <c:pt idx="519">
                  <c:v>662.20501999999999</c:v>
                </c:pt>
                <c:pt idx="520">
                  <c:v>663.64754000000005</c:v>
                </c:pt>
                <c:pt idx="521">
                  <c:v>664.82060000000001</c:v>
                </c:pt>
                <c:pt idx="522">
                  <c:v>665.74382000000003</c:v>
                </c:pt>
                <c:pt idx="523">
                  <c:v>666.12397999999996</c:v>
                </c:pt>
                <c:pt idx="524">
                  <c:v>666.81751999999994</c:v>
                </c:pt>
                <c:pt idx="525">
                  <c:v>667.69538</c:v>
                </c:pt>
                <c:pt idx="526">
                  <c:v>667.79690000000005</c:v>
                </c:pt>
                <c:pt idx="527">
                  <c:v>667.86638000000005</c:v>
                </c:pt>
                <c:pt idx="528">
                  <c:v>668.13278000000003</c:v>
                </c:pt>
                <c:pt idx="529">
                  <c:v>668.44921999999997</c:v>
                </c:pt>
                <c:pt idx="530">
                  <c:v>668.71903999999995</c:v>
                </c:pt>
                <c:pt idx="531">
                  <c:v>669.07363999999995</c:v>
                </c:pt>
                <c:pt idx="532">
                  <c:v>669.65665999999999</c:v>
                </c:pt>
                <c:pt idx="533">
                  <c:v>671.19853999999998</c:v>
                </c:pt>
                <c:pt idx="534">
                  <c:v>672.77570000000003</c:v>
                </c:pt>
                <c:pt idx="535">
                  <c:v>673.68254000000002</c:v>
                </c:pt>
                <c:pt idx="536">
                  <c:v>674.33522000000005</c:v>
                </c:pt>
                <c:pt idx="537">
                  <c:v>674.61008000000004</c:v>
                </c:pt>
                <c:pt idx="538">
                  <c:v>674.75372000000004</c:v>
                </c:pt>
                <c:pt idx="539">
                  <c:v>674.86946</c:v>
                </c:pt>
                <c:pt idx="540">
                  <c:v>674.94362000000001</c:v>
                </c:pt>
                <c:pt idx="541">
                  <c:v>674.88062000000002</c:v>
                </c:pt>
                <c:pt idx="542">
                  <c:v>674.72654</c:v>
                </c:pt>
                <c:pt idx="543">
                  <c:v>674.77351999999996</c:v>
                </c:pt>
                <c:pt idx="544">
                  <c:v>675.10706000000005</c:v>
                </c:pt>
                <c:pt idx="545">
                  <c:v>675.06565999999998</c:v>
                </c:pt>
                <c:pt idx="546">
                  <c:v>674.84065999999996</c:v>
                </c:pt>
                <c:pt idx="547">
                  <c:v>674.78863999999999</c:v>
                </c:pt>
                <c:pt idx="548">
                  <c:v>674.73590000000002</c:v>
                </c:pt>
                <c:pt idx="549">
                  <c:v>674.49541999999997</c:v>
                </c:pt>
                <c:pt idx="550">
                  <c:v>673.85317999999995</c:v>
                </c:pt>
                <c:pt idx="551">
                  <c:v>673.44529999999997</c:v>
                </c:pt>
                <c:pt idx="552">
                  <c:v>673.17097999999999</c:v>
                </c:pt>
                <c:pt idx="553">
                  <c:v>672.86515999999995</c:v>
                </c:pt>
                <c:pt idx="554">
                  <c:v>672.56780000000003</c:v>
                </c:pt>
                <c:pt idx="555">
                  <c:v>672.39229999999998</c:v>
                </c:pt>
                <c:pt idx="556">
                  <c:v>671.71514000000002</c:v>
                </c:pt>
                <c:pt idx="557">
                  <c:v>670.98955999999998</c:v>
                </c:pt>
                <c:pt idx="558">
                  <c:v>670.73360000000002</c:v>
                </c:pt>
                <c:pt idx="559">
                  <c:v>670.38098000000002</c:v>
                </c:pt>
                <c:pt idx="560">
                  <c:v>670.27387999999996</c:v>
                </c:pt>
                <c:pt idx="561">
                  <c:v>670.57862</c:v>
                </c:pt>
                <c:pt idx="562">
                  <c:v>671.03078000000005</c:v>
                </c:pt>
                <c:pt idx="563">
                  <c:v>671.24516000000006</c:v>
                </c:pt>
                <c:pt idx="564">
                  <c:v>671.01494000000002</c:v>
                </c:pt>
                <c:pt idx="565">
                  <c:v>671.04985999999997</c:v>
                </c:pt>
                <c:pt idx="566">
                  <c:v>671.42084</c:v>
                </c:pt>
                <c:pt idx="567">
                  <c:v>671.55259999999998</c:v>
                </c:pt>
                <c:pt idx="568">
                  <c:v>671.6327</c:v>
                </c:pt>
                <c:pt idx="569">
                  <c:v>671.28368</c:v>
                </c:pt>
                <c:pt idx="570">
                  <c:v>671.17514000000006</c:v>
                </c:pt>
                <c:pt idx="571">
                  <c:v>671.10925999999995</c:v>
                </c:pt>
                <c:pt idx="572">
                  <c:v>670.72928000000002</c:v>
                </c:pt>
                <c:pt idx="573">
                  <c:v>670.08181999999999</c:v>
                </c:pt>
                <c:pt idx="574">
                  <c:v>669.77707999999996</c:v>
                </c:pt>
                <c:pt idx="575">
                  <c:v>669.58393999999998</c:v>
                </c:pt>
                <c:pt idx="576">
                  <c:v>668.99695999999994</c:v>
                </c:pt>
                <c:pt idx="577">
                  <c:v>668.76170000000002</c:v>
                </c:pt>
                <c:pt idx="578">
                  <c:v>668.51671999999996</c:v>
                </c:pt>
                <c:pt idx="579">
                  <c:v>668.20136000000002</c:v>
                </c:pt>
                <c:pt idx="580">
                  <c:v>667.96087999999997</c:v>
                </c:pt>
                <c:pt idx="581">
                  <c:v>667.59637999999995</c:v>
                </c:pt>
                <c:pt idx="582">
                  <c:v>667.26967999999999</c:v>
                </c:pt>
                <c:pt idx="583">
                  <c:v>667.16366000000005</c:v>
                </c:pt>
                <c:pt idx="584">
                  <c:v>667.03027999999995</c:v>
                </c:pt>
                <c:pt idx="585">
                  <c:v>666.76081999999997</c:v>
                </c:pt>
                <c:pt idx="586">
                  <c:v>666.43862000000001</c:v>
                </c:pt>
                <c:pt idx="587">
                  <c:v>666.08042</c:v>
                </c:pt>
                <c:pt idx="588">
                  <c:v>665.87468000000001</c:v>
                </c:pt>
                <c:pt idx="589">
                  <c:v>665.48317999999995</c:v>
                </c:pt>
                <c:pt idx="590">
                  <c:v>665.02796000000001</c:v>
                </c:pt>
                <c:pt idx="591">
                  <c:v>664.67048</c:v>
                </c:pt>
                <c:pt idx="592">
                  <c:v>664.20752000000005</c:v>
                </c:pt>
                <c:pt idx="593">
                  <c:v>663.74293999999998</c:v>
                </c:pt>
                <c:pt idx="594">
                  <c:v>663.41660000000002</c:v>
                </c:pt>
                <c:pt idx="595">
                  <c:v>663.05174</c:v>
                </c:pt>
                <c:pt idx="596">
                  <c:v>662.75995999999998</c:v>
                </c:pt>
                <c:pt idx="597">
                  <c:v>662.41579999999999</c:v>
                </c:pt>
                <c:pt idx="598">
                  <c:v>661.95626000000004</c:v>
                </c:pt>
                <c:pt idx="599">
                  <c:v>661.48375999999996</c:v>
                </c:pt>
                <c:pt idx="600">
                  <c:v>661.23536000000001</c:v>
                </c:pt>
                <c:pt idx="601">
                  <c:v>661.13851999999997</c:v>
                </c:pt>
                <c:pt idx="602">
                  <c:v>660.80714</c:v>
                </c:pt>
                <c:pt idx="603">
                  <c:v>660.45902000000001</c:v>
                </c:pt>
                <c:pt idx="604">
                  <c:v>660.10802000000001</c:v>
                </c:pt>
                <c:pt idx="605">
                  <c:v>659.82866000000001</c:v>
                </c:pt>
                <c:pt idx="606">
                  <c:v>659.50393999999994</c:v>
                </c:pt>
                <c:pt idx="607">
                  <c:v>659.21864000000005</c:v>
                </c:pt>
                <c:pt idx="608">
                  <c:v>658.69898000000001</c:v>
                </c:pt>
                <c:pt idx="609">
                  <c:v>658.00238000000002</c:v>
                </c:pt>
                <c:pt idx="610">
                  <c:v>657.55849999999998</c:v>
                </c:pt>
                <c:pt idx="611">
                  <c:v>657.32288000000005</c:v>
                </c:pt>
                <c:pt idx="612">
                  <c:v>656.83957999999996</c:v>
                </c:pt>
                <c:pt idx="613">
                  <c:v>656.55050000000006</c:v>
                </c:pt>
                <c:pt idx="614">
                  <c:v>656.53754000000004</c:v>
                </c:pt>
                <c:pt idx="615">
                  <c:v>656.53628000000003</c:v>
                </c:pt>
                <c:pt idx="616">
                  <c:v>656.23838000000001</c:v>
                </c:pt>
                <c:pt idx="617">
                  <c:v>655.89872000000003</c:v>
                </c:pt>
                <c:pt idx="618">
                  <c:v>655.61432000000002</c:v>
                </c:pt>
                <c:pt idx="619">
                  <c:v>655.24423999999999</c:v>
                </c:pt>
                <c:pt idx="620">
                  <c:v>654.8252</c:v>
                </c:pt>
                <c:pt idx="621">
                  <c:v>654.34190000000001</c:v>
                </c:pt>
                <c:pt idx="622">
                  <c:v>654.16045999999994</c:v>
                </c:pt>
                <c:pt idx="623">
                  <c:v>654.02509999999995</c:v>
                </c:pt>
                <c:pt idx="624">
                  <c:v>653.68669999999997</c:v>
                </c:pt>
                <c:pt idx="625">
                  <c:v>653.27089999999998</c:v>
                </c:pt>
                <c:pt idx="626">
                  <c:v>652.97605999999996</c:v>
                </c:pt>
                <c:pt idx="627">
                  <c:v>652.85275999999999</c:v>
                </c:pt>
                <c:pt idx="628">
                  <c:v>652.50301999999999</c:v>
                </c:pt>
                <c:pt idx="629">
                  <c:v>652.16768000000002</c:v>
                </c:pt>
                <c:pt idx="630">
                  <c:v>651.90560000000005</c:v>
                </c:pt>
                <c:pt idx="631">
                  <c:v>651.60716000000002</c:v>
                </c:pt>
                <c:pt idx="632">
                  <c:v>651.37243999999998</c:v>
                </c:pt>
                <c:pt idx="633">
                  <c:v>650.94583999999998</c:v>
                </c:pt>
                <c:pt idx="634">
                  <c:v>650.50843999999995</c:v>
                </c:pt>
                <c:pt idx="635">
                  <c:v>650.18353999999999</c:v>
                </c:pt>
                <c:pt idx="636">
                  <c:v>649.78574000000003</c:v>
                </c:pt>
                <c:pt idx="637">
                  <c:v>649.48712</c:v>
                </c:pt>
                <c:pt idx="638">
                  <c:v>649.28786000000002</c:v>
                </c:pt>
                <c:pt idx="639">
                  <c:v>648.84487999999999</c:v>
                </c:pt>
                <c:pt idx="640">
                  <c:v>648.37292000000002</c:v>
                </c:pt>
                <c:pt idx="641">
                  <c:v>647.90257999999994</c:v>
                </c:pt>
                <c:pt idx="642">
                  <c:v>647.42953999999997</c:v>
                </c:pt>
                <c:pt idx="643">
                  <c:v>646.93111999999996</c:v>
                </c:pt>
                <c:pt idx="644">
                  <c:v>646.56374000000005</c:v>
                </c:pt>
                <c:pt idx="645">
                  <c:v>646.26908000000003</c:v>
                </c:pt>
                <c:pt idx="646">
                  <c:v>645.79441999999995</c:v>
                </c:pt>
                <c:pt idx="647">
                  <c:v>645.16243999999995</c:v>
                </c:pt>
                <c:pt idx="648">
                  <c:v>644.57438000000002</c:v>
                </c:pt>
                <c:pt idx="649">
                  <c:v>644.00072</c:v>
                </c:pt>
                <c:pt idx="650">
                  <c:v>643.50211999999999</c:v>
                </c:pt>
                <c:pt idx="651">
                  <c:v>643.11170000000004</c:v>
                </c:pt>
                <c:pt idx="652">
                  <c:v>642.74144000000001</c:v>
                </c:pt>
                <c:pt idx="653">
                  <c:v>642.36541999999997</c:v>
                </c:pt>
                <c:pt idx="654">
                  <c:v>641.85098000000005</c:v>
                </c:pt>
                <c:pt idx="655">
                  <c:v>641.49908000000005</c:v>
                </c:pt>
                <c:pt idx="656">
                  <c:v>641.07842000000005</c:v>
                </c:pt>
                <c:pt idx="657">
                  <c:v>640.53013999999996</c:v>
                </c:pt>
                <c:pt idx="658">
                  <c:v>640.03081999999995</c:v>
                </c:pt>
                <c:pt idx="659">
                  <c:v>639.59396000000004</c:v>
                </c:pt>
                <c:pt idx="660">
                  <c:v>639.17024000000004</c:v>
                </c:pt>
                <c:pt idx="661">
                  <c:v>638.69000000000005</c:v>
                </c:pt>
                <c:pt idx="662">
                  <c:v>638.14369999999997</c:v>
                </c:pt>
                <c:pt idx="663">
                  <c:v>637.62368000000004</c:v>
                </c:pt>
                <c:pt idx="664">
                  <c:v>637.07018000000005</c:v>
                </c:pt>
                <c:pt idx="665">
                  <c:v>636.57788000000005</c:v>
                </c:pt>
                <c:pt idx="666">
                  <c:v>636.11725999999999</c:v>
                </c:pt>
                <c:pt idx="667">
                  <c:v>635.62711999999999</c:v>
                </c:pt>
                <c:pt idx="668">
                  <c:v>635.20087999999998</c:v>
                </c:pt>
                <c:pt idx="669">
                  <c:v>634.82180000000005</c:v>
                </c:pt>
                <c:pt idx="670">
                  <c:v>634.44218000000001</c:v>
                </c:pt>
                <c:pt idx="671">
                  <c:v>634.01954000000001</c:v>
                </c:pt>
                <c:pt idx="672">
                  <c:v>633.50923999999998</c:v>
                </c:pt>
                <c:pt idx="673">
                  <c:v>633.03422</c:v>
                </c:pt>
                <c:pt idx="674">
                  <c:v>632.53075999999999</c:v>
                </c:pt>
                <c:pt idx="675">
                  <c:v>632.22044000000005</c:v>
                </c:pt>
                <c:pt idx="676">
                  <c:v>631.89895999999999</c:v>
                </c:pt>
                <c:pt idx="677">
                  <c:v>631.42052000000001</c:v>
                </c:pt>
                <c:pt idx="678">
                  <c:v>630.87134000000003</c:v>
                </c:pt>
                <c:pt idx="679">
                  <c:v>630.32360000000006</c:v>
                </c:pt>
                <c:pt idx="680">
                  <c:v>629.75192000000004</c:v>
                </c:pt>
                <c:pt idx="681">
                  <c:v>629.21101999999996</c:v>
                </c:pt>
                <c:pt idx="682">
                  <c:v>628.72663999999997</c:v>
                </c:pt>
                <c:pt idx="683">
                  <c:v>628.27052000000003</c:v>
                </c:pt>
                <c:pt idx="684">
                  <c:v>627.80179999999996</c:v>
                </c:pt>
                <c:pt idx="685">
                  <c:v>627.28178000000003</c:v>
                </c:pt>
                <c:pt idx="686">
                  <c:v>626.67265999999995</c:v>
                </c:pt>
                <c:pt idx="687">
                  <c:v>626.04859999999996</c:v>
                </c:pt>
                <c:pt idx="688">
                  <c:v>625.46954000000005</c:v>
                </c:pt>
                <c:pt idx="689">
                  <c:v>625.02692000000002</c:v>
                </c:pt>
                <c:pt idx="690">
                  <c:v>624.71083999999996</c:v>
                </c:pt>
                <c:pt idx="691">
                  <c:v>624.40196000000003</c:v>
                </c:pt>
                <c:pt idx="692">
                  <c:v>623.90030000000002</c:v>
                </c:pt>
                <c:pt idx="693">
                  <c:v>623.32393999999999</c:v>
                </c:pt>
                <c:pt idx="694">
                  <c:v>622.84208000000001</c:v>
                </c:pt>
                <c:pt idx="695">
                  <c:v>622.35140000000001</c:v>
                </c:pt>
                <c:pt idx="696">
                  <c:v>621.84721999999999</c:v>
                </c:pt>
                <c:pt idx="697">
                  <c:v>621.37220000000002</c:v>
                </c:pt>
                <c:pt idx="698">
                  <c:v>620.93389999999999</c:v>
                </c:pt>
                <c:pt idx="699">
                  <c:v>620.47580000000005</c:v>
                </c:pt>
                <c:pt idx="700">
                  <c:v>620.01823999999999</c:v>
                </c:pt>
                <c:pt idx="701">
                  <c:v>619.50397999999996</c:v>
                </c:pt>
                <c:pt idx="702">
                  <c:v>618.89666</c:v>
                </c:pt>
                <c:pt idx="703">
                  <c:v>618.29618000000005</c:v>
                </c:pt>
                <c:pt idx="704">
                  <c:v>617.81611999999996</c:v>
                </c:pt>
                <c:pt idx="705">
                  <c:v>617.36666000000002</c:v>
                </c:pt>
                <c:pt idx="706">
                  <c:v>616.90621999999996</c:v>
                </c:pt>
                <c:pt idx="707">
                  <c:v>616.45550000000003</c:v>
                </c:pt>
                <c:pt idx="708">
                  <c:v>616.04672000000005</c:v>
                </c:pt>
                <c:pt idx="709">
                  <c:v>615.64099999999996</c:v>
                </c:pt>
                <c:pt idx="710">
                  <c:v>615.19658000000004</c:v>
                </c:pt>
                <c:pt idx="711">
                  <c:v>614.75108</c:v>
                </c:pt>
                <c:pt idx="712">
                  <c:v>614.29549999999995</c:v>
                </c:pt>
                <c:pt idx="713">
                  <c:v>613.81057999999996</c:v>
                </c:pt>
                <c:pt idx="714">
                  <c:v>613.35734000000002</c:v>
                </c:pt>
                <c:pt idx="715">
                  <c:v>612.92588000000001</c:v>
                </c:pt>
                <c:pt idx="716">
                  <c:v>612.46867999999995</c:v>
                </c:pt>
                <c:pt idx="717">
                  <c:v>612.0077</c:v>
                </c:pt>
                <c:pt idx="718">
                  <c:v>611.53106000000002</c:v>
                </c:pt>
                <c:pt idx="719">
                  <c:v>611.05424000000005</c:v>
                </c:pt>
                <c:pt idx="720">
                  <c:v>610.57669999999996</c:v>
                </c:pt>
                <c:pt idx="721">
                  <c:v>610.10185999999999</c:v>
                </c:pt>
                <c:pt idx="722">
                  <c:v>609.60811999999999</c:v>
                </c:pt>
                <c:pt idx="723">
                  <c:v>609.08378000000005</c:v>
                </c:pt>
                <c:pt idx="724">
                  <c:v>608.5616</c:v>
                </c:pt>
                <c:pt idx="725">
                  <c:v>608.06641999999999</c:v>
                </c:pt>
                <c:pt idx="726">
                  <c:v>607.577</c:v>
                </c:pt>
                <c:pt idx="727">
                  <c:v>607.08073999999999</c:v>
                </c:pt>
                <c:pt idx="728">
                  <c:v>606.58321999999998</c:v>
                </c:pt>
                <c:pt idx="729">
                  <c:v>606.08713999999998</c:v>
                </c:pt>
                <c:pt idx="730">
                  <c:v>605.61482000000001</c:v>
                </c:pt>
                <c:pt idx="731">
                  <c:v>605.14088000000004</c:v>
                </c:pt>
                <c:pt idx="732">
                  <c:v>604.66010000000006</c:v>
                </c:pt>
                <c:pt idx="733">
                  <c:v>604.14638000000002</c:v>
                </c:pt>
                <c:pt idx="734">
                  <c:v>603.65246000000002</c:v>
                </c:pt>
                <c:pt idx="735">
                  <c:v>603.18122000000005</c:v>
                </c:pt>
                <c:pt idx="736">
                  <c:v>602.74796000000003</c:v>
                </c:pt>
                <c:pt idx="737">
                  <c:v>602.31398000000002</c:v>
                </c:pt>
                <c:pt idx="738">
                  <c:v>601.89548000000002</c:v>
                </c:pt>
                <c:pt idx="739">
                  <c:v>601.48562000000004</c:v>
                </c:pt>
                <c:pt idx="740">
                  <c:v>601.05092000000002</c:v>
                </c:pt>
                <c:pt idx="741">
                  <c:v>600.57896000000005</c:v>
                </c:pt>
                <c:pt idx="742">
                  <c:v>600.11293999999998</c:v>
                </c:pt>
                <c:pt idx="743">
                  <c:v>599.66815999999994</c:v>
                </c:pt>
                <c:pt idx="744">
                  <c:v>599.23526000000004</c:v>
                </c:pt>
                <c:pt idx="745">
                  <c:v>598.7894</c:v>
                </c:pt>
                <c:pt idx="746">
                  <c:v>598.34335999999996</c:v>
                </c:pt>
                <c:pt idx="747">
                  <c:v>597.92845999999997</c:v>
                </c:pt>
                <c:pt idx="748">
                  <c:v>597.50743999999997</c:v>
                </c:pt>
                <c:pt idx="749">
                  <c:v>597.08389999999997</c:v>
                </c:pt>
                <c:pt idx="750">
                  <c:v>596.67746</c:v>
                </c:pt>
                <c:pt idx="751">
                  <c:v>596.25716</c:v>
                </c:pt>
                <c:pt idx="752">
                  <c:v>595.79510000000005</c:v>
                </c:pt>
                <c:pt idx="753">
                  <c:v>595.34546</c:v>
                </c:pt>
                <c:pt idx="754">
                  <c:v>594.89131999999995</c:v>
                </c:pt>
                <c:pt idx="755">
                  <c:v>594.41899999999998</c:v>
                </c:pt>
                <c:pt idx="756">
                  <c:v>593.94740000000002</c:v>
                </c:pt>
                <c:pt idx="757">
                  <c:v>593.49487999999997</c:v>
                </c:pt>
                <c:pt idx="758">
                  <c:v>593.04290000000003</c:v>
                </c:pt>
                <c:pt idx="759">
                  <c:v>592.58713999999998</c:v>
                </c:pt>
                <c:pt idx="760">
                  <c:v>592.14272000000005</c:v>
                </c:pt>
                <c:pt idx="761">
                  <c:v>591.6866</c:v>
                </c:pt>
                <c:pt idx="762">
                  <c:v>591.24901999999997</c:v>
                </c:pt>
                <c:pt idx="763">
                  <c:v>590.79362000000003</c:v>
                </c:pt>
                <c:pt idx="764">
                  <c:v>590.32381999999996</c:v>
                </c:pt>
                <c:pt idx="765">
                  <c:v>589.88048000000003</c:v>
                </c:pt>
                <c:pt idx="766">
                  <c:v>589.42309999999998</c:v>
                </c:pt>
                <c:pt idx="767">
                  <c:v>588.94880000000001</c:v>
                </c:pt>
                <c:pt idx="768">
                  <c:v>588.47936000000004</c:v>
                </c:pt>
                <c:pt idx="769">
                  <c:v>588.03026</c:v>
                </c:pt>
                <c:pt idx="770">
                  <c:v>587.55326000000002</c:v>
                </c:pt>
                <c:pt idx="771">
                  <c:v>587.09533999999996</c:v>
                </c:pt>
                <c:pt idx="772">
                  <c:v>586.64462000000003</c:v>
                </c:pt>
                <c:pt idx="773">
                  <c:v>586.19047999999998</c:v>
                </c:pt>
                <c:pt idx="774">
                  <c:v>585.72410000000002</c:v>
                </c:pt>
                <c:pt idx="775">
                  <c:v>585.25250000000005</c:v>
                </c:pt>
                <c:pt idx="776">
                  <c:v>584.79998000000001</c:v>
                </c:pt>
                <c:pt idx="777">
                  <c:v>584.34421999999995</c:v>
                </c:pt>
                <c:pt idx="778">
                  <c:v>583.88306</c:v>
                </c:pt>
                <c:pt idx="779">
                  <c:v>583.42154000000005</c:v>
                </c:pt>
                <c:pt idx="780">
                  <c:v>582.97118</c:v>
                </c:pt>
                <c:pt idx="781">
                  <c:v>582.53773999999999</c:v>
                </c:pt>
                <c:pt idx="782">
                  <c:v>582.09079999999994</c:v>
                </c:pt>
                <c:pt idx="783">
                  <c:v>581.62117999999998</c:v>
                </c:pt>
                <c:pt idx="784">
                  <c:v>581.16164000000003</c:v>
                </c:pt>
                <c:pt idx="785">
                  <c:v>580.71902</c:v>
                </c:pt>
                <c:pt idx="786">
                  <c:v>580.28503999999998</c:v>
                </c:pt>
                <c:pt idx="787">
                  <c:v>579.83792000000005</c:v>
                </c:pt>
                <c:pt idx="788">
                  <c:v>579.40286000000003</c:v>
                </c:pt>
                <c:pt idx="789">
                  <c:v>578.98112000000003</c:v>
                </c:pt>
                <c:pt idx="790">
                  <c:v>578.55722000000003</c:v>
                </c:pt>
                <c:pt idx="791">
                  <c:v>578.12810000000002</c:v>
                </c:pt>
                <c:pt idx="792">
                  <c:v>577.70384000000001</c:v>
                </c:pt>
                <c:pt idx="793">
                  <c:v>577.29974000000004</c:v>
                </c:pt>
                <c:pt idx="794">
                  <c:v>576.90931999999998</c:v>
                </c:pt>
                <c:pt idx="795">
                  <c:v>576.52556000000004</c:v>
                </c:pt>
                <c:pt idx="796">
                  <c:v>576.14359999999999</c:v>
                </c:pt>
                <c:pt idx="797">
                  <c:v>575.78395999999998</c:v>
                </c:pt>
                <c:pt idx="798">
                  <c:v>575.41441999999995</c:v>
                </c:pt>
                <c:pt idx="799">
                  <c:v>575.06179999999995</c:v>
                </c:pt>
                <c:pt idx="800">
                  <c:v>574.71079999999995</c:v>
                </c:pt>
                <c:pt idx="801">
                  <c:v>574.34558000000004</c:v>
                </c:pt>
                <c:pt idx="802">
                  <c:v>574.00483999999994</c:v>
                </c:pt>
                <c:pt idx="803">
                  <c:v>573.62990000000002</c:v>
                </c:pt>
                <c:pt idx="804">
                  <c:v>573.27638000000002</c:v>
                </c:pt>
                <c:pt idx="805">
                  <c:v>572.91890000000001</c:v>
                </c:pt>
                <c:pt idx="806">
                  <c:v>572.53801999999996</c:v>
                </c:pt>
                <c:pt idx="807">
                  <c:v>572.16830000000004</c:v>
                </c:pt>
                <c:pt idx="808">
                  <c:v>571.7867</c:v>
                </c:pt>
                <c:pt idx="809">
                  <c:v>571.42507999999998</c:v>
                </c:pt>
                <c:pt idx="810">
                  <c:v>571.04654000000005</c:v>
                </c:pt>
                <c:pt idx="811">
                  <c:v>570.65899999999999</c:v>
                </c:pt>
                <c:pt idx="812">
                  <c:v>570.28027999999995</c:v>
                </c:pt>
                <c:pt idx="813">
                  <c:v>569.87671999999998</c:v>
                </c:pt>
                <c:pt idx="814">
                  <c:v>569.48234000000002</c:v>
                </c:pt>
                <c:pt idx="815">
                  <c:v>569.09983999999997</c:v>
                </c:pt>
                <c:pt idx="816">
                  <c:v>568.71356000000003</c:v>
                </c:pt>
                <c:pt idx="817">
                  <c:v>568.32511999999997</c:v>
                </c:pt>
                <c:pt idx="818">
                  <c:v>567.92444</c:v>
                </c:pt>
                <c:pt idx="819">
                  <c:v>567.52448000000004</c:v>
                </c:pt>
                <c:pt idx="820">
                  <c:v>567.12055999999995</c:v>
                </c:pt>
                <c:pt idx="821">
                  <c:v>566.70367999999996</c:v>
                </c:pt>
                <c:pt idx="822">
                  <c:v>566.30912000000001</c:v>
                </c:pt>
                <c:pt idx="823">
                  <c:v>565.92571999999996</c:v>
                </c:pt>
                <c:pt idx="824">
                  <c:v>565.51423999999997</c:v>
                </c:pt>
                <c:pt idx="825">
                  <c:v>565.11680000000001</c:v>
                </c:pt>
                <c:pt idx="826">
                  <c:v>564.70226000000002</c:v>
                </c:pt>
                <c:pt idx="827">
                  <c:v>564.28862000000004</c:v>
                </c:pt>
                <c:pt idx="828">
                  <c:v>563.89477999999997</c:v>
                </c:pt>
                <c:pt idx="829">
                  <c:v>563.49770000000001</c:v>
                </c:pt>
                <c:pt idx="830">
                  <c:v>563.07038</c:v>
                </c:pt>
                <c:pt idx="831">
                  <c:v>562.67708000000005</c:v>
                </c:pt>
                <c:pt idx="832">
                  <c:v>562.28557999999998</c:v>
                </c:pt>
                <c:pt idx="833">
                  <c:v>561.875</c:v>
                </c:pt>
                <c:pt idx="834">
                  <c:v>561.46118000000001</c:v>
                </c:pt>
                <c:pt idx="835">
                  <c:v>561.05366000000004</c:v>
                </c:pt>
                <c:pt idx="836">
                  <c:v>560.65099999999995</c:v>
                </c:pt>
                <c:pt idx="837">
                  <c:v>560.24203999999997</c:v>
                </c:pt>
                <c:pt idx="838">
                  <c:v>559.83217999999999</c:v>
                </c:pt>
                <c:pt idx="839">
                  <c:v>559.43492000000003</c:v>
                </c:pt>
                <c:pt idx="840">
                  <c:v>559.02200000000005</c:v>
                </c:pt>
                <c:pt idx="841">
                  <c:v>558.61627999999996</c:v>
                </c:pt>
                <c:pt idx="842">
                  <c:v>558.21163999999999</c:v>
                </c:pt>
                <c:pt idx="843">
                  <c:v>557.78881999999999</c:v>
                </c:pt>
                <c:pt idx="844">
                  <c:v>557.37968000000001</c:v>
                </c:pt>
                <c:pt idx="845">
                  <c:v>556.95920000000001</c:v>
                </c:pt>
                <c:pt idx="846">
                  <c:v>556.54286000000002</c:v>
                </c:pt>
                <c:pt idx="847">
                  <c:v>556.13660000000004</c:v>
                </c:pt>
                <c:pt idx="848">
                  <c:v>555.71954000000005</c:v>
                </c:pt>
                <c:pt idx="849">
                  <c:v>555.29276000000004</c:v>
                </c:pt>
                <c:pt idx="850">
                  <c:v>554.87264000000005</c:v>
                </c:pt>
                <c:pt idx="851">
                  <c:v>554.45684000000006</c:v>
                </c:pt>
                <c:pt idx="852">
                  <c:v>554.04445999999996</c:v>
                </c:pt>
                <c:pt idx="853">
                  <c:v>553.62505999999996</c:v>
                </c:pt>
                <c:pt idx="854">
                  <c:v>553.20835999999997</c:v>
                </c:pt>
                <c:pt idx="855">
                  <c:v>552.79921999999999</c:v>
                </c:pt>
                <c:pt idx="856">
                  <c:v>552.38972000000001</c:v>
                </c:pt>
                <c:pt idx="857">
                  <c:v>551.97860000000003</c:v>
                </c:pt>
                <c:pt idx="858">
                  <c:v>551.55038000000002</c:v>
                </c:pt>
                <c:pt idx="859">
                  <c:v>551.15419999999995</c:v>
                </c:pt>
                <c:pt idx="860">
                  <c:v>550.72148000000004</c:v>
                </c:pt>
                <c:pt idx="861">
                  <c:v>550.29560000000004</c:v>
                </c:pt>
                <c:pt idx="862">
                  <c:v>549.88664000000006</c:v>
                </c:pt>
                <c:pt idx="863">
                  <c:v>549.45050000000003</c:v>
                </c:pt>
                <c:pt idx="864">
                  <c:v>549.02120000000002</c:v>
                </c:pt>
                <c:pt idx="865">
                  <c:v>548.60702000000003</c:v>
                </c:pt>
                <c:pt idx="866">
                  <c:v>548.18204000000003</c:v>
                </c:pt>
                <c:pt idx="867">
                  <c:v>547.76696000000004</c:v>
                </c:pt>
                <c:pt idx="868">
                  <c:v>547.35547999999994</c:v>
                </c:pt>
                <c:pt idx="869">
                  <c:v>546.93805999999995</c:v>
                </c:pt>
                <c:pt idx="870">
                  <c:v>546.52243999999996</c:v>
                </c:pt>
                <c:pt idx="871">
                  <c:v>546.09529999999995</c:v>
                </c:pt>
                <c:pt idx="872">
                  <c:v>545.68417999999997</c:v>
                </c:pt>
                <c:pt idx="873">
                  <c:v>545.26747999999998</c:v>
                </c:pt>
                <c:pt idx="874">
                  <c:v>544.84285999999997</c:v>
                </c:pt>
                <c:pt idx="875">
                  <c:v>544.42129999999997</c:v>
                </c:pt>
                <c:pt idx="876">
                  <c:v>544.00585999999998</c:v>
                </c:pt>
                <c:pt idx="877">
                  <c:v>543.56953999999996</c:v>
                </c:pt>
                <c:pt idx="878">
                  <c:v>543.14203999999995</c:v>
                </c:pt>
                <c:pt idx="879">
                  <c:v>542.71418000000006</c:v>
                </c:pt>
                <c:pt idx="880">
                  <c:v>542.27372000000003</c:v>
                </c:pt>
                <c:pt idx="881">
                  <c:v>541.83866</c:v>
                </c:pt>
                <c:pt idx="882">
                  <c:v>541.41458</c:v>
                </c:pt>
                <c:pt idx="883">
                  <c:v>540.98185999999998</c:v>
                </c:pt>
                <c:pt idx="884">
                  <c:v>540.52628000000004</c:v>
                </c:pt>
                <c:pt idx="885">
                  <c:v>540.10670000000005</c:v>
                </c:pt>
                <c:pt idx="886">
                  <c:v>539.68190000000004</c:v>
                </c:pt>
                <c:pt idx="887">
                  <c:v>539.26502000000005</c:v>
                </c:pt>
                <c:pt idx="888">
                  <c:v>538.83428000000004</c:v>
                </c:pt>
                <c:pt idx="889">
                  <c:v>538.39454000000001</c:v>
                </c:pt>
                <c:pt idx="890">
                  <c:v>537.98090000000002</c:v>
                </c:pt>
                <c:pt idx="891">
                  <c:v>537.57158000000004</c:v>
                </c:pt>
                <c:pt idx="892">
                  <c:v>537.14876000000004</c:v>
                </c:pt>
                <c:pt idx="893">
                  <c:v>536.73602000000005</c:v>
                </c:pt>
                <c:pt idx="894">
                  <c:v>536.31320000000005</c:v>
                </c:pt>
                <c:pt idx="895">
                  <c:v>535.89613999999995</c:v>
                </c:pt>
                <c:pt idx="896">
                  <c:v>535.46864000000005</c:v>
                </c:pt>
                <c:pt idx="897">
                  <c:v>535.05733999999995</c:v>
                </c:pt>
                <c:pt idx="898">
                  <c:v>534.64675999999997</c:v>
                </c:pt>
                <c:pt idx="899">
                  <c:v>534.21547999999996</c:v>
                </c:pt>
                <c:pt idx="900">
                  <c:v>533.80021999999997</c:v>
                </c:pt>
                <c:pt idx="901">
                  <c:v>533.38405999999998</c:v>
                </c:pt>
                <c:pt idx="902">
                  <c:v>532.96321999999998</c:v>
                </c:pt>
                <c:pt idx="903">
                  <c:v>532.54345999999998</c:v>
                </c:pt>
                <c:pt idx="904">
                  <c:v>532.13522</c:v>
                </c:pt>
                <c:pt idx="905">
                  <c:v>531.71564000000001</c:v>
                </c:pt>
                <c:pt idx="906">
                  <c:v>531.30416000000002</c:v>
                </c:pt>
                <c:pt idx="907">
                  <c:v>530.88980000000004</c:v>
                </c:pt>
                <c:pt idx="908">
                  <c:v>530.47274000000004</c:v>
                </c:pt>
                <c:pt idx="909">
                  <c:v>530.08573999999999</c:v>
                </c:pt>
                <c:pt idx="910">
                  <c:v>529.69568000000004</c:v>
                </c:pt>
                <c:pt idx="911">
                  <c:v>529.27790000000005</c:v>
                </c:pt>
                <c:pt idx="912">
                  <c:v>528.86713999999995</c:v>
                </c:pt>
                <c:pt idx="913">
                  <c:v>528.45889999999997</c:v>
                </c:pt>
                <c:pt idx="914">
                  <c:v>528.05047999999999</c:v>
                </c:pt>
                <c:pt idx="915">
                  <c:v>527.63738000000001</c:v>
                </c:pt>
                <c:pt idx="916">
                  <c:v>527.22572000000002</c:v>
                </c:pt>
                <c:pt idx="917">
                  <c:v>526.80812000000003</c:v>
                </c:pt>
                <c:pt idx="918">
                  <c:v>526.37936000000002</c:v>
                </c:pt>
                <c:pt idx="919">
                  <c:v>525.96356000000003</c:v>
                </c:pt>
                <c:pt idx="920">
                  <c:v>525.53228000000001</c:v>
                </c:pt>
                <c:pt idx="921">
                  <c:v>525.10802000000001</c:v>
                </c:pt>
                <c:pt idx="922">
                  <c:v>524.68682000000001</c:v>
                </c:pt>
                <c:pt idx="923">
                  <c:v>524.26670000000001</c:v>
                </c:pt>
                <c:pt idx="924">
                  <c:v>523.85540000000003</c:v>
                </c:pt>
                <c:pt idx="925">
                  <c:v>523.44680000000005</c:v>
                </c:pt>
                <c:pt idx="926">
                  <c:v>523.04</c:v>
                </c:pt>
                <c:pt idx="927">
                  <c:v>522.62149999999997</c:v>
                </c:pt>
                <c:pt idx="928">
                  <c:v>522.19471999999996</c:v>
                </c:pt>
                <c:pt idx="929">
                  <c:v>521.78161999999998</c:v>
                </c:pt>
                <c:pt idx="930">
                  <c:v>521.36689999999999</c:v>
                </c:pt>
                <c:pt idx="931">
                  <c:v>520.94731999999999</c:v>
                </c:pt>
                <c:pt idx="932">
                  <c:v>520.54016000000001</c:v>
                </c:pt>
                <c:pt idx="933">
                  <c:v>520.13930000000005</c:v>
                </c:pt>
                <c:pt idx="934">
                  <c:v>519.71090000000004</c:v>
                </c:pt>
                <c:pt idx="935">
                  <c:v>519.31111999999996</c:v>
                </c:pt>
                <c:pt idx="936">
                  <c:v>518.89261999999997</c:v>
                </c:pt>
                <c:pt idx="937">
                  <c:v>518.47483999999997</c:v>
                </c:pt>
                <c:pt idx="938">
                  <c:v>518.06858</c:v>
                </c:pt>
                <c:pt idx="939">
                  <c:v>517.64648</c:v>
                </c:pt>
                <c:pt idx="940">
                  <c:v>517.23104000000001</c:v>
                </c:pt>
                <c:pt idx="941">
                  <c:v>516.83090000000004</c:v>
                </c:pt>
                <c:pt idx="942">
                  <c:v>516.40412000000003</c:v>
                </c:pt>
                <c:pt idx="943">
                  <c:v>515.98580000000004</c:v>
                </c:pt>
                <c:pt idx="944">
                  <c:v>515.57647999999995</c:v>
                </c:pt>
                <c:pt idx="945">
                  <c:v>515.16067999999996</c:v>
                </c:pt>
                <c:pt idx="946">
                  <c:v>514.74649999999997</c:v>
                </c:pt>
                <c:pt idx="947">
                  <c:v>514.34186</c:v>
                </c:pt>
                <c:pt idx="948">
                  <c:v>513.93506000000002</c:v>
                </c:pt>
                <c:pt idx="949">
                  <c:v>513.52538000000004</c:v>
                </c:pt>
                <c:pt idx="950">
                  <c:v>513.11983999999995</c:v>
                </c:pt>
                <c:pt idx="951">
                  <c:v>512.69809999999995</c:v>
                </c:pt>
                <c:pt idx="952">
                  <c:v>512.29543999999999</c:v>
                </c:pt>
                <c:pt idx="953">
                  <c:v>511.88324</c:v>
                </c:pt>
                <c:pt idx="954">
                  <c:v>511.47392000000002</c:v>
                </c:pt>
                <c:pt idx="955">
                  <c:v>511.06729999999999</c:v>
                </c:pt>
                <c:pt idx="956">
                  <c:v>510.64213999999998</c:v>
                </c:pt>
                <c:pt idx="957">
                  <c:v>510.23714000000001</c:v>
                </c:pt>
                <c:pt idx="958">
                  <c:v>509.83663999999999</c:v>
                </c:pt>
                <c:pt idx="959">
                  <c:v>509.43326000000002</c:v>
                </c:pt>
                <c:pt idx="960">
                  <c:v>509.02303999999998</c:v>
                </c:pt>
                <c:pt idx="961">
                  <c:v>508.61606</c:v>
                </c:pt>
                <c:pt idx="962">
                  <c:v>508.19810000000001</c:v>
                </c:pt>
                <c:pt idx="963">
                  <c:v>507.76573999999999</c:v>
                </c:pt>
                <c:pt idx="964">
                  <c:v>507.36775999999998</c:v>
                </c:pt>
                <c:pt idx="965">
                  <c:v>506.96636000000001</c:v>
                </c:pt>
                <c:pt idx="966">
                  <c:v>506.59339999999997</c:v>
                </c:pt>
                <c:pt idx="967">
                  <c:v>506.24365999999998</c:v>
                </c:pt>
                <c:pt idx="968">
                  <c:v>505.83163999999999</c:v>
                </c:pt>
                <c:pt idx="969">
                  <c:v>505.40755999999999</c:v>
                </c:pt>
                <c:pt idx="970">
                  <c:v>504.99086</c:v>
                </c:pt>
                <c:pt idx="971">
                  <c:v>504.57812000000001</c:v>
                </c:pt>
                <c:pt idx="972">
                  <c:v>504.16358000000002</c:v>
                </c:pt>
                <c:pt idx="973">
                  <c:v>503.76128</c:v>
                </c:pt>
                <c:pt idx="974">
                  <c:v>503.35160000000002</c:v>
                </c:pt>
                <c:pt idx="975">
                  <c:v>502.94101999999998</c:v>
                </c:pt>
                <c:pt idx="976">
                  <c:v>502.53386</c:v>
                </c:pt>
                <c:pt idx="977">
                  <c:v>502.11086</c:v>
                </c:pt>
                <c:pt idx="978">
                  <c:v>501.70639999999997</c:v>
                </c:pt>
                <c:pt idx="979">
                  <c:v>501.30104</c:v>
                </c:pt>
                <c:pt idx="980">
                  <c:v>500.87101999999999</c:v>
                </c:pt>
                <c:pt idx="981">
                  <c:v>500.46764000000002</c:v>
                </c:pt>
                <c:pt idx="982">
                  <c:v>500.07092</c:v>
                </c:pt>
                <c:pt idx="983">
                  <c:v>499.65692000000001</c:v>
                </c:pt>
                <c:pt idx="984">
                  <c:v>499.26506000000001</c:v>
                </c:pt>
                <c:pt idx="985">
                  <c:v>498.85250000000002</c:v>
                </c:pt>
                <c:pt idx="986">
                  <c:v>498.42464000000001</c:v>
                </c:pt>
                <c:pt idx="987">
                  <c:v>498.02161999999998</c:v>
                </c:pt>
                <c:pt idx="988">
                  <c:v>497.62166000000002</c:v>
                </c:pt>
                <c:pt idx="989">
                  <c:v>497.20639999999997</c:v>
                </c:pt>
                <c:pt idx="990">
                  <c:v>496.79834</c:v>
                </c:pt>
                <c:pt idx="991">
                  <c:v>496.38722000000001</c:v>
                </c:pt>
                <c:pt idx="992">
                  <c:v>495.98815999999999</c:v>
                </c:pt>
                <c:pt idx="993">
                  <c:v>495.58388000000002</c:v>
                </c:pt>
                <c:pt idx="994">
                  <c:v>495.17221999999998</c:v>
                </c:pt>
                <c:pt idx="995">
                  <c:v>494.77352000000002</c:v>
                </c:pt>
                <c:pt idx="996">
                  <c:v>494.37806</c:v>
                </c:pt>
                <c:pt idx="997">
                  <c:v>493.97233999999997</c:v>
                </c:pt>
                <c:pt idx="998">
                  <c:v>493.55617999999998</c:v>
                </c:pt>
                <c:pt idx="999">
                  <c:v>493.15496000000002</c:v>
                </c:pt>
                <c:pt idx="1000">
                  <c:v>492.75067999999999</c:v>
                </c:pt>
                <c:pt idx="1001">
                  <c:v>492.35881999999998</c:v>
                </c:pt>
                <c:pt idx="1002">
                  <c:v>491.97613999999999</c:v>
                </c:pt>
                <c:pt idx="1003">
                  <c:v>491.58805999999998</c:v>
                </c:pt>
                <c:pt idx="1004">
                  <c:v>491.17658</c:v>
                </c:pt>
                <c:pt idx="1005">
                  <c:v>490.77913999999998</c:v>
                </c:pt>
                <c:pt idx="1006">
                  <c:v>490.36892</c:v>
                </c:pt>
                <c:pt idx="1007">
                  <c:v>489.98786000000001</c:v>
                </c:pt>
                <c:pt idx="1008">
                  <c:v>489.58555999999999</c:v>
                </c:pt>
                <c:pt idx="1009">
                  <c:v>489.19513999999998</c:v>
                </c:pt>
                <c:pt idx="1010">
                  <c:v>488.79536000000002</c:v>
                </c:pt>
                <c:pt idx="1011">
                  <c:v>488.41322000000002</c:v>
                </c:pt>
                <c:pt idx="1012">
                  <c:v>488.02478000000002</c:v>
                </c:pt>
                <c:pt idx="1013">
                  <c:v>487.64084000000003</c:v>
                </c:pt>
                <c:pt idx="1014">
                  <c:v>487.22899999999998</c:v>
                </c:pt>
                <c:pt idx="1015">
                  <c:v>486.83246000000003</c:v>
                </c:pt>
                <c:pt idx="1016">
                  <c:v>486.42782</c:v>
                </c:pt>
                <c:pt idx="1017">
                  <c:v>486.03217999999998</c:v>
                </c:pt>
                <c:pt idx="1018">
                  <c:v>485.64049999999997</c:v>
                </c:pt>
                <c:pt idx="1019">
                  <c:v>485.25421999999998</c:v>
                </c:pt>
                <c:pt idx="1020">
                  <c:v>484.85066</c:v>
                </c:pt>
                <c:pt idx="1021">
                  <c:v>484.45808</c:v>
                </c:pt>
                <c:pt idx="1022">
                  <c:v>484.05308000000002</c:v>
                </c:pt>
                <c:pt idx="1023">
                  <c:v>483.66842000000003</c:v>
                </c:pt>
                <c:pt idx="1024">
                  <c:v>483.33037999999999</c:v>
                </c:pt>
                <c:pt idx="1025">
                  <c:v>482.99396000000002</c:v>
                </c:pt>
                <c:pt idx="1026">
                  <c:v>482.62441999999999</c:v>
                </c:pt>
                <c:pt idx="1027">
                  <c:v>482.23219999999998</c:v>
                </c:pt>
                <c:pt idx="1028">
                  <c:v>481.84231999999997</c:v>
                </c:pt>
                <c:pt idx="1029">
                  <c:v>481.44254000000001</c:v>
                </c:pt>
                <c:pt idx="1030">
                  <c:v>481.04131999999998</c:v>
                </c:pt>
                <c:pt idx="1031">
                  <c:v>480.63542000000001</c:v>
                </c:pt>
                <c:pt idx="1032">
                  <c:v>480.23779999999999</c:v>
                </c:pt>
                <c:pt idx="1033">
                  <c:v>479.85764</c:v>
                </c:pt>
                <c:pt idx="1034">
                  <c:v>479.45731999999998</c:v>
                </c:pt>
                <c:pt idx="1035">
                  <c:v>479.05772000000002</c:v>
                </c:pt>
                <c:pt idx="1036">
                  <c:v>478.64713999999998</c:v>
                </c:pt>
                <c:pt idx="1037">
                  <c:v>478.24844000000002</c:v>
                </c:pt>
                <c:pt idx="1038">
                  <c:v>477.85478000000001</c:v>
                </c:pt>
                <c:pt idx="1039">
                  <c:v>477.46616</c:v>
                </c:pt>
                <c:pt idx="1040">
                  <c:v>477.07033999999999</c:v>
                </c:pt>
                <c:pt idx="1041">
                  <c:v>476.67272000000003</c:v>
                </c:pt>
                <c:pt idx="1042">
                  <c:v>476.26249999999999</c:v>
                </c:pt>
                <c:pt idx="1043">
                  <c:v>475.87171999999998</c:v>
                </c:pt>
                <c:pt idx="1044">
                  <c:v>475.48759999999999</c:v>
                </c:pt>
                <c:pt idx="1045">
                  <c:v>475.09609999999998</c:v>
                </c:pt>
                <c:pt idx="1046">
                  <c:v>474.70963999999998</c:v>
                </c:pt>
                <c:pt idx="1047">
                  <c:v>474.31742000000003</c:v>
                </c:pt>
                <c:pt idx="1048">
                  <c:v>473.92988000000003</c:v>
                </c:pt>
                <c:pt idx="1049">
                  <c:v>473.5292</c:v>
                </c:pt>
                <c:pt idx="1050">
                  <c:v>473.14508000000001</c:v>
                </c:pt>
                <c:pt idx="1051">
                  <c:v>472.75646</c:v>
                </c:pt>
                <c:pt idx="1052">
                  <c:v>472.3691</c:v>
                </c:pt>
                <c:pt idx="1053">
                  <c:v>471.97255999999999</c:v>
                </c:pt>
                <c:pt idx="1054">
                  <c:v>471.57080000000002</c:v>
                </c:pt>
                <c:pt idx="1055">
                  <c:v>471.18236000000002</c:v>
                </c:pt>
                <c:pt idx="1056">
                  <c:v>470.79662000000002</c:v>
                </c:pt>
                <c:pt idx="1057">
                  <c:v>470.40044</c:v>
                </c:pt>
                <c:pt idx="1058">
                  <c:v>469.99705999999998</c:v>
                </c:pt>
                <c:pt idx="1059">
                  <c:v>469.60034000000002</c:v>
                </c:pt>
                <c:pt idx="1060">
                  <c:v>469.20992000000001</c:v>
                </c:pt>
                <c:pt idx="1061">
                  <c:v>468.83803999999998</c:v>
                </c:pt>
                <c:pt idx="1062">
                  <c:v>468.45193999999998</c:v>
                </c:pt>
                <c:pt idx="1063">
                  <c:v>468.06619999999998</c:v>
                </c:pt>
                <c:pt idx="1064">
                  <c:v>467.69108</c:v>
                </c:pt>
                <c:pt idx="1065">
                  <c:v>467.30372</c:v>
                </c:pt>
                <c:pt idx="1066">
                  <c:v>466.91419999999999</c:v>
                </c:pt>
                <c:pt idx="1067">
                  <c:v>466.52665999999999</c:v>
                </c:pt>
                <c:pt idx="1068">
                  <c:v>466.14344</c:v>
                </c:pt>
                <c:pt idx="1069">
                  <c:v>465.76562000000001</c:v>
                </c:pt>
                <c:pt idx="1070">
                  <c:v>465.38186000000002</c:v>
                </c:pt>
                <c:pt idx="1071">
                  <c:v>464.99252000000001</c:v>
                </c:pt>
                <c:pt idx="1072">
                  <c:v>464.60678000000001</c:v>
                </c:pt>
                <c:pt idx="1073">
                  <c:v>464.22500000000002</c:v>
                </c:pt>
                <c:pt idx="1074">
                  <c:v>463.85527999999999</c:v>
                </c:pt>
                <c:pt idx="1075">
                  <c:v>463.46413999999999</c:v>
                </c:pt>
                <c:pt idx="1076">
                  <c:v>463.08019999999999</c:v>
                </c:pt>
                <c:pt idx="1077">
                  <c:v>462.70436000000001</c:v>
                </c:pt>
                <c:pt idx="1078">
                  <c:v>462.31376</c:v>
                </c:pt>
                <c:pt idx="1079">
                  <c:v>461.93630000000002</c:v>
                </c:pt>
                <c:pt idx="1080">
                  <c:v>461.55308000000002</c:v>
                </c:pt>
                <c:pt idx="1081">
                  <c:v>461.17345999999998</c:v>
                </c:pt>
                <c:pt idx="1082">
                  <c:v>460.80608000000001</c:v>
                </c:pt>
                <c:pt idx="1083">
                  <c:v>460.42376000000002</c:v>
                </c:pt>
                <c:pt idx="1084">
                  <c:v>460.04450000000003</c:v>
                </c:pt>
                <c:pt idx="1085">
                  <c:v>459.67496</c:v>
                </c:pt>
                <c:pt idx="1086">
                  <c:v>459.28994</c:v>
                </c:pt>
                <c:pt idx="1087">
                  <c:v>458.92741999999998</c:v>
                </c:pt>
                <c:pt idx="1088">
                  <c:v>458.53969999999998</c:v>
                </c:pt>
                <c:pt idx="1089">
                  <c:v>458.16079999999999</c:v>
                </c:pt>
                <c:pt idx="1090">
                  <c:v>457.78784000000002</c:v>
                </c:pt>
                <c:pt idx="1091">
                  <c:v>457.41325999999998</c:v>
                </c:pt>
                <c:pt idx="1092">
                  <c:v>457.04642000000001</c:v>
                </c:pt>
                <c:pt idx="1093">
                  <c:v>456.67147999999997</c:v>
                </c:pt>
                <c:pt idx="1094">
                  <c:v>456.29221999999999</c:v>
                </c:pt>
                <c:pt idx="1095">
                  <c:v>455.89478000000003</c:v>
                </c:pt>
                <c:pt idx="1096">
                  <c:v>455.52109999999999</c:v>
                </c:pt>
                <c:pt idx="1097">
                  <c:v>455.15983999999997</c:v>
                </c:pt>
                <c:pt idx="1098">
                  <c:v>454.78706</c:v>
                </c:pt>
                <c:pt idx="1099">
                  <c:v>454.39988</c:v>
                </c:pt>
                <c:pt idx="1100">
                  <c:v>454.01594</c:v>
                </c:pt>
                <c:pt idx="1101">
                  <c:v>453.64837999999997</c:v>
                </c:pt>
                <c:pt idx="1102">
                  <c:v>453.28370000000001</c:v>
                </c:pt>
                <c:pt idx="1103">
                  <c:v>452.90048000000002</c:v>
                </c:pt>
                <c:pt idx="1104">
                  <c:v>452.52805999999998</c:v>
                </c:pt>
                <c:pt idx="1105">
                  <c:v>452.15222</c:v>
                </c:pt>
                <c:pt idx="1106">
                  <c:v>451.77026000000001</c:v>
                </c:pt>
                <c:pt idx="1107">
                  <c:v>451.38992000000002</c:v>
                </c:pt>
                <c:pt idx="1108">
                  <c:v>451.02524</c:v>
                </c:pt>
                <c:pt idx="1109">
                  <c:v>450.64760000000001</c:v>
                </c:pt>
                <c:pt idx="1110">
                  <c:v>450.28688</c:v>
                </c:pt>
                <c:pt idx="1111">
                  <c:v>449.90744000000001</c:v>
                </c:pt>
                <c:pt idx="1112">
                  <c:v>449.53969999999998</c:v>
                </c:pt>
                <c:pt idx="1113">
                  <c:v>449.18653999999998</c:v>
                </c:pt>
                <c:pt idx="1114">
                  <c:v>448.81106</c:v>
                </c:pt>
                <c:pt idx="1115">
                  <c:v>448.42766</c:v>
                </c:pt>
                <c:pt idx="1116">
                  <c:v>448.06189999999998</c:v>
                </c:pt>
                <c:pt idx="1117">
                  <c:v>447.69992000000002</c:v>
                </c:pt>
                <c:pt idx="1118">
                  <c:v>447.32695999999999</c:v>
                </c:pt>
                <c:pt idx="1119">
                  <c:v>446.96785999999997</c:v>
                </c:pt>
                <c:pt idx="1120">
                  <c:v>446.59255999999999</c:v>
                </c:pt>
                <c:pt idx="1121">
                  <c:v>446.22320000000002</c:v>
                </c:pt>
                <c:pt idx="1122">
                  <c:v>445.85203999999999</c:v>
                </c:pt>
                <c:pt idx="1123">
                  <c:v>445.47980000000001</c:v>
                </c:pt>
                <c:pt idx="1124">
                  <c:v>445.11601999999999</c:v>
                </c:pt>
                <c:pt idx="1125">
                  <c:v>444.75026000000003</c:v>
                </c:pt>
                <c:pt idx="1126">
                  <c:v>444.37135999999998</c:v>
                </c:pt>
                <c:pt idx="1127">
                  <c:v>444.01208000000003</c:v>
                </c:pt>
                <c:pt idx="1128">
                  <c:v>443.63821999999999</c:v>
                </c:pt>
                <c:pt idx="1129">
                  <c:v>443.26274000000001</c:v>
                </c:pt>
                <c:pt idx="1130">
                  <c:v>442.88887999999997</c:v>
                </c:pt>
                <c:pt idx="1131">
                  <c:v>442.53751999999997</c:v>
                </c:pt>
                <c:pt idx="1132">
                  <c:v>442.16906</c:v>
                </c:pt>
                <c:pt idx="1133">
                  <c:v>441.79538000000002</c:v>
                </c:pt>
                <c:pt idx="1134">
                  <c:v>441.43772000000001</c:v>
                </c:pt>
                <c:pt idx="1135">
                  <c:v>441.05486000000002</c:v>
                </c:pt>
                <c:pt idx="1136">
                  <c:v>440.67595999999998</c:v>
                </c:pt>
                <c:pt idx="1137">
                  <c:v>440.32369999999997</c:v>
                </c:pt>
                <c:pt idx="1138">
                  <c:v>439.97719999999998</c:v>
                </c:pt>
                <c:pt idx="1139">
                  <c:v>439.61486000000002</c:v>
                </c:pt>
                <c:pt idx="1140">
                  <c:v>439.24585999999999</c:v>
                </c:pt>
                <c:pt idx="1141">
                  <c:v>438.87920000000003</c:v>
                </c:pt>
                <c:pt idx="1142">
                  <c:v>438.52010000000001</c:v>
                </c:pt>
                <c:pt idx="1143">
                  <c:v>438.15055999999998</c:v>
                </c:pt>
                <c:pt idx="1144">
                  <c:v>437.78948000000003</c:v>
                </c:pt>
                <c:pt idx="1145">
                  <c:v>437.42516000000001</c:v>
                </c:pt>
                <c:pt idx="1146">
                  <c:v>437.05777999999998</c:v>
                </c:pt>
                <c:pt idx="1147">
                  <c:v>436.70677999999998</c:v>
                </c:pt>
                <c:pt idx="1148">
                  <c:v>436.34318000000002</c:v>
                </c:pt>
                <c:pt idx="1149">
                  <c:v>435.96553999999998</c:v>
                </c:pt>
                <c:pt idx="1150">
                  <c:v>435.62371999999999</c:v>
                </c:pt>
                <c:pt idx="1151">
                  <c:v>435.25652000000002</c:v>
                </c:pt>
                <c:pt idx="1152">
                  <c:v>434.88553999999999</c:v>
                </c:pt>
                <c:pt idx="1153">
                  <c:v>434.53688</c:v>
                </c:pt>
                <c:pt idx="1154">
                  <c:v>434.17723999999998</c:v>
                </c:pt>
                <c:pt idx="1155">
                  <c:v>433.80482000000001</c:v>
                </c:pt>
                <c:pt idx="1156">
                  <c:v>433.44373999999999</c:v>
                </c:pt>
                <c:pt idx="1157">
                  <c:v>433.09472</c:v>
                </c:pt>
                <c:pt idx="1158">
                  <c:v>432.74516</c:v>
                </c:pt>
                <c:pt idx="1159">
                  <c:v>432.3965</c:v>
                </c:pt>
                <c:pt idx="1160">
                  <c:v>432.03955999999999</c:v>
                </c:pt>
                <c:pt idx="1161">
                  <c:v>431.67344000000003</c:v>
                </c:pt>
                <c:pt idx="1162">
                  <c:v>431.30732</c:v>
                </c:pt>
                <c:pt idx="1163">
                  <c:v>430.96424000000002</c:v>
                </c:pt>
                <c:pt idx="1164">
                  <c:v>430.62511999999998</c:v>
                </c:pt>
                <c:pt idx="1165">
                  <c:v>430.2518</c:v>
                </c:pt>
                <c:pt idx="1166">
                  <c:v>429.899</c:v>
                </c:pt>
                <c:pt idx="1167">
                  <c:v>429.5498</c:v>
                </c:pt>
                <c:pt idx="1168">
                  <c:v>429.18565999999998</c:v>
                </c:pt>
                <c:pt idx="1169">
                  <c:v>428.83717999999999</c:v>
                </c:pt>
                <c:pt idx="1170">
                  <c:v>428.47501999999997</c:v>
                </c:pt>
                <c:pt idx="1171">
                  <c:v>428.12419999999997</c:v>
                </c:pt>
                <c:pt idx="1172">
                  <c:v>427.77733999999998</c:v>
                </c:pt>
                <c:pt idx="1173">
                  <c:v>427.41410000000002</c:v>
                </c:pt>
                <c:pt idx="1174">
                  <c:v>427.05518000000001</c:v>
                </c:pt>
                <c:pt idx="1175">
                  <c:v>426.70256000000001</c:v>
                </c:pt>
                <c:pt idx="1176">
                  <c:v>426.34183999999999</c:v>
                </c:pt>
                <c:pt idx="1177">
                  <c:v>425.97338000000002</c:v>
                </c:pt>
                <c:pt idx="1178">
                  <c:v>425.63821999999999</c:v>
                </c:pt>
                <c:pt idx="1179">
                  <c:v>425.29244</c:v>
                </c:pt>
                <c:pt idx="1180">
                  <c:v>424.94378</c:v>
                </c:pt>
                <c:pt idx="1181">
                  <c:v>424.57567999999998</c:v>
                </c:pt>
                <c:pt idx="1182">
                  <c:v>424.22683999999998</c:v>
                </c:pt>
                <c:pt idx="1183">
                  <c:v>423.88772</c:v>
                </c:pt>
                <c:pt idx="1184">
                  <c:v>423.51242000000002</c:v>
                </c:pt>
                <c:pt idx="1185">
                  <c:v>423.17149999999998</c:v>
                </c:pt>
                <c:pt idx="1186">
                  <c:v>422.82769999999999</c:v>
                </c:pt>
                <c:pt idx="1187">
                  <c:v>422.46985999999998</c:v>
                </c:pt>
                <c:pt idx="1188">
                  <c:v>422.11094000000003</c:v>
                </c:pt>
                <c:pt idx="1189">
                  <c:v>421.76335999999998</c:v>
                </c:pt>
                <c:pt idx="1190">
                  <c:v>421.41199999999998</c:v>
                </c:pt>
                <c:pt idx="1191">
                  <c:v>421.05757999999997</c:v>
                </c:pt>
                <c:pt idx="1192">
                  <c:v>420.70010000000002</c:v>
                </c:pt>
                <c:pt idx="1193">
                  <c:v>420.34082000000001</c:v>
                </c:pt>
                <c:pt idx="1194">
                  <c:v>419.99648000000002</c:v>
                </c:pt>
                <c:pt idx="1195">
                  <c:v>419.65339999999998</c:v>
                </c:pt>
                <c:pt idx="1196">
                  <c:v>419.30725999999999</c:v>
                </c:pt>
                <c:pt idx="1197">
                  <c:v>418.94366000000002</c:v>
                </c:pt>
                <c:pt idx="1198">
                  <c:v>418.60147999999998</c:v>
                </c:pt>
                <c:pt idx="1199">
                  <c:v>418.26308</c:v>
                </c:pt>
                <c:pt idx="1200">
                  <c:v>417.92162000000002</c:v>
                </c:pt>
                <c:pt idx="1201">
                  <c:v>417.57314000000002</c:v>
                </c:pt>
                <c:pt idx="1202">
                  <c:v>417.21134000000001</c:v>
                </c:pt>
                <c:pt idx="1203">
                  <c:v>416.88986</c:v>
                </c:pt>
                <c:pt idx="1204">
                  <c:v>416.53327999999999</c:v>
                </c:pt>
                <c:pt idx="1205">
                  <c:v>416.18047999999999</c:v>
                </c:pt>
                <c:pt idx="1206">
                  <c:v>415.84658000000002</c:v>
                </c:pt>
                <c:pt idx="1207">
                  <c:v>415.49162000000001</c:v>
                </c:pt>
                <c:pt idx="1208">
                  <c:v>415.15285999999998</c:v>
                </c:pt>
                <c:pt idx="1209">
                  <c:v>414.79772000000003</c:v>
                </c:pt>
                <c:pt idx="1210">
                  <c:v>414.45661999999999</c:v>
                </c:pt>
                <c:pt idx="1211">
                  <c:v>414.12092000000001</c:v>
                </c:pt>
                <c:pt idx="1212">
                  <c:v>413.76794000000001</c:v>
                </c:pt>
                <c:pt idx="1213">
                  <c:v>413.40722</c:v>
                </c:pt>
                <c:pt idx="1214">
                  <c:v>413.07637999999997</c:v>
                </c:pt>
                <c:pt idx="1215">
                  <c:v>412.73942</c:v>
                </c:pt>
                <c:pt idx="1216">
                  <c:v>412.39094</c:v>
                </c:pt>
                <c:pt idx="1217">
                  <c:v>412.05757999999997</c:v>
                </c:pt>
                <c:pt idx="1218">
                  <c:v>411.72044</c:v>
                </c:pt>
                <c:pt idx="1219">
                  <c:v>411.37862000000001</c:v>
                </c:pt>
                <c:pt idx="1220">
                  <c:v>411.04147999999998</c:v>
                </c:pt>
                <c:pt idx="1221">
                  <c:v>410.71028000000001</c:v>
                </c:pt>
                <c:pt idx="1222">
                  <c:v>410.36288000000002</c:v>
                </c:pt>
                <c:pt idx="1223">
                  <c:v>410.02645999999999</c:v>
                </c:pt>
                <c:pt idx="1224">
                  <c:v>409.69580000000002</c:v>
                </c:pt>
                <c:pt idx="1225">
                  <c:v>409.33832000000001</c:v>
                </c:pt>
                <c:pt idx="1226">
                  <c:v>408.99883999999997</c:v>
                </c:pt>
                <c:pt idx="1227">
                  <c:v>408.65935999999999</c:v>
                </c:pt>
                <c:pt idx="1228">
                  <c:v>408.32420000000002</c:v>
                </c:pt>
                <c:pt idx="1229">
                  <c:v>408.00092000000001</c:v>
                </c:pt>
                <c:pt idx="1230">
                  <c:v>407.64992000000001</c:v>
                </c:pt>
                <c:pt idx="1231">
                  <c:v>407.31709999999998</c:v>
                </c:pt>
                <c:pt idx="1232">
                  <c:v>406.98122000000001</c:v>
                </c:pt>
                <c:pt idx="1233">
                  <c:v>406.63994000000002</c:v>
                </c:pt>
                <c:pt idx="1234">
                  <c:v>406.30261999999999</c:v>
                </c:pt>
                <c:pt idx="1235">
                  <c:v>405.97124000000002</c:v>
                </c:pt>
                <c:pt idx="1236">
                  <c:v>405.64076</c:v>
                </c:pt>
                <c:pt idx="1237">
                  <c:v>405.31711999999999</c:v>
                </c:pt>
                <c:pt idx="1238">
                  <c:v>404.96287999999998</c:v>
                </c:pt>
                <c:pt idx="1239">
                  <c:v>404.63006000000001</c:v>
                </c:pt>
                <c:pt idx="1240">
                  <c:v>404.30606</c:v>
                </c:pt>
                <c:pt idx="1241">
                  <c:v>403.97791999999998</c:v>
                </c:pt>
                <c:pt idx="1242">
                  <c:v>403.65302000000003</c:v>
                </c:pt>
                <c:pt idx="1243">
                  <c:v>403.32488000000001</c:v>
                </c:pt>
                <c:pt idx="1244">
                  <c:v>402.98432000000003</c:v>
                </c:pt>
                <c:pt idx="1245">
                  <c:v>402.64663999999999</c:v>
                </c:pt>
                <c:pt idx="1246">
                  <c:v>402.31742000000003</c:v>
                </c:pt>
                <c:pt idx="1247">
                  <c:v>401.97649999999999</c:v>
                </c:pt>
                <c:pt idx="1248">
                  <c:v>401.65483999999998</c:v>
                </c:pt>
                <c:pt idx="1249">
                  <c:v>401.31049999999999</c:v>
                </c:pt>
                <c:pt idx="1250">
                  <c:v>400.98721999999998</c:v>
                </c:pt>
                <c:pt idx="1251">
                  <c:v>400.66699999999997</c:v>
                </c:pt>
                <c:pt idx="1252">
                  <c:v>400.32679999999999</c:v>
                </c:pt>
                <c:pt idx="1253">
                  <c:v>399.99811999999997</c:v>
                </c:pt>
                <c:pt idx="1254">
                  <c:v>399.67088000000001</c:v>
                </c:pt>
                <c:pt idx="1255">
                  <c:v>399.34922</c:v>
                </c:pt>
                <c:pt idx="1256">
                  <c:v>399.00956000000002</c:v>
                </c:pt>
                <c:pt idx="1257">
                  <c:v>398.6816</c:v>
                </c:pt>
                <c:pt idx="1258">
                  <c:v>398.37254000000001</c:v>
                </c:pt>
                <c:pt idx="1259">
                  <c:v>398.03215999999998</c:v>
                </c:pt>
                <c:pt idx="1260">
                  <c:v>397.70690000000002</c:v>
                </c:pt>
                <c:pt idx="1261">
                  <c:v>397.37425999999999</c:v>
                </c:pt>
                <c:pt idx="1262">
                  <c:v>397.05079999999998</c:v>
                </c:pt>
                <c:pt idx="1263">
                  <c:v>396.72536000000002</c:v>
                </c:pt>
                <c:pt idx="1264">
                  <c:v>396.40820000000002</c:v>
                </c:pt>
                <c:pt idx="1265">
                  <c:v>396.08690000000001</c:v>
                </c:pt>
                <c:pt idx="1266">
                  <c:v>395.75659999999999</c:v>
                </c:pt>
                <c:pt idx="1267">
                  <c:v>395.44574</c:v>
                </c:pt>
                <c:pt idx="1268">
                  <c:v>395.11741999999998</c:v>
                </c:pt>
                <c:pt idx="1269">
                  <c:v>394.78496000000001</c:v>
                </c:pt>
                <c:pt idx="1270">
                  <c:v>394.47104000000002</c:v>
                </c:pt>
                <c:pt idx="1271">
                  <c:v>394.15010000000001</c:v>
                </c:pt>
                <c:pt idx="1272">
                  <c:v>393.80936000000003</c:v>
                </c:pt>
                <c:pt idx="1273">
                  <c:v>393.49561999999997</c:v>
                </c:pt>
                <c:pt idx="1274">
                  <c:v>393.18349999999998</c:v>
                </c:pt>
                <c:pt idx="1275">
                  <c:v>392.85824000000002</c:v>
                </c:pt>
                <c:pt idx="1276">
                  <c:v>392.53460000000001</c:v>
                </c:pt>
                <c:pt idx="1277">
                  <c:v>392.20988</c:v>
                </c:pt>
                <c:pt idx="1278">
                  <c:v>391.88533999999999</c:v>
                </c:pt>
                <c:pt idx="1279">
                  <c:v>391.55432000000002</c:v>
                </c:pt>
                <c:pt idx="1280">
                  <c:v>391.22257999999999</c:v>
                </c:pt>
                <c:pt idx="1281">
                  <c:v>390.91136</c:v>
                </c:pt>
                <c:pt idx="1282">
                  <c:v>390.58735999999999</c:v>
                </c:pt>
                <c:pt idx="1283">
                  <c:v>390.27397999999999</c:v>
                </c:pt>
                <c:pt idx="1284">
                  <c:v>389.95952</c:v>
                </c:pt>
                <c:pt idx="1285">
                  <c:v>389.63245999999998</c:v>
                </c:pt>
                <c:pt idx="1286">
                  <c:v>389.31493999999998</c:v>
                </c:pt>
                <c:pt idx="1287">
                  <c:v>388.98824000000002</c:v>
                </c:pt>
                <c:pt idx="1288">
                  <c:v>388.65415999999999</c:v>
                </c:pt>
                <c:pt idx="1289">
                  <c:v>388.33969999999999</c:v>
                </c:pt>
                <c:pt idx="1290">
                  <c:v>388.01029999999997</c:v>
                </c:pt>
                <c:pt idx="1291">
                  <c:v>387.69026000000002</c:v>
                </c:pt>
                <c:pt idx="1292">
                  <c:v>387.37777999999997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0B-4C66-870B-37D02A7CC28E}"/>
            </c:ext>
          </c:extLst>
        </c:ser>
        <c:ser>
          <c:idx val="1"/>
          <c:order val="1"/>
          <c:tx>
            <c:strRef>
              <c:f>'10-3-2022 10-27-46 AM'!$C$1</c:f>
              <c:strCache>
                <c:ptCount val="1"/>
                <c:pt idx="0">
                  <c:v>TC2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'10-3-2022 10-27-46 AM'!$A$2:$A$1294</c:f>
              <c:strCache>
                <c:ptCount val="1293"/>
                <c:pt idx="0">
                  <c:v>1.02</c:v>
                </c:pt>
                <c:pt idx="1">
                  <c:v>2.01</c:v>
                </c:pt>
                <c:pt idx="2">
                  <c:v>3.00</c:v>
                </c:pt>
                <c:pt idx="3">
                  <c:v>4.00</c:v>
                </c:pt>
                <c:pt idx="4">
                  <c:v>5.01</c:v>
                </c:pt>
                <c:pt idx="5">
                  <c:v>6.01</c:v>
                </c:pt>
                <c:pt idx="6">
                  <c:v>7.00</c:v>
                </c:pt>
                <c:pt idx="7">
                  <c:v>1.00</c:v>
                </c:pt>
                <c:pt idx="8">
                  <c:v>1.99</c:v>
                </c:pt>
                <c:pt idx="9">
                  <c:v>3.00</c:v>
                </c:pt>
                <c:pt idx="10">
                  <c:v>4.00</c:v>
                </c:pt>
                <c:pt idx="11">
                  <c:v>5.00</c:v>
                </c:pt>
                <c:pt idx="12">
                  <c:v>5.99</c:v>
                </c:pt>
                <c:pt idx="13">
                  <c:v>7.00</c:v>
                </c:pt>
                <c:pt idx="14">
                  <c:v>8.00</c:v>
                </c:pt>
                <c:pt idx="15">
                  <c:v>9.00</c:v>
                </c:pt>
                <c:pt idx="16">
                  <c:v>9.99</c:v>
                </c:pt>
                <c:pt idx="17">
                  <c:v>11.00</c:v>
                </c:pt>
                <c:pt idx="18">
                  <c:v>12.00</c:v>
                </c:pt>
                <c:pt idx="19">
                  <c:v>12.99</c:v>
                </c:pt>
                <c:pt idx="20">
                  <c:v>14.00</c:v>
                </c:pt>
                <c:pt idx="21">
                  <c:v>15.00</c:v>
                </c:pt>
                <c:pt idx="22">
                  <c:v>16.00</c:v>
                </c:pt>
                <c:pt idx="23">
                  <c:v>16.99</c:v>
                </c:pt>
                <c:pt idx="24">
                  <c:v>18.00</c:v>
                </c:pt>
                <c:pt idx="25">
                  <c:v>19.00</c:v>
                </c:pt>
                <c:pt idx="26">
                  <c:v>19.99</c:v>
                </c:pt>
                <c:pt idx="27">
                  <c:v>21.00</c:v>
                </c:pt>
                <c:pt idx="28">
                  <c:v>22.00</c:v>
                </c:pt>
                <c:pt idx="29">
                  <c:v>23.00</c:v>
                </c:pt>
                <c:pt idx="30">
                  <c:v>23.99</c:v>
                </c:pt>
                <c:pt idx="31">
                  <c:v>25.00</c:v>
                </c:pt>
                <c:pt idx="32">
                  <c:v>26.00</c:v>
                </c:pt>
                <c:pt idx="33">
                  <c:v>27.00</c:v>
                </c:pt>
                <c:pt idx="34">
                  <c:v>27.99</c:v>
                </c:pt>
                <c:pt idx="35">
                  <c:v>29.00</c:v>
                </c:pt>
                <c:pt idx="36">
                  <c:v>30.00</c:v>
                </c:pt>
                <c:pt idx="37">
                  <c:v>30.99</c:v>
                </c:pt>
                <c:pt idx="38">
                  <c:v>32.00</c:v>
                </c:pt>
                <c:pt idx="39">
                  <c:v>33.00</c:v>
                </c:pt>
                <c:pt idx="40">
                  <c:v>34.00</c:v>
                </c:pt>
                <c:pt idx="41">
                  <c:v>34.99</c:v>
                </c:pt>
                <c:pt idx="42">
                  <c:v>36.00</c:v>
                </c:pt>
                <c:pt idx="43">
                  <c:v>37.00</c:v>
                </c:pt>
                <c:pt idx="44">
                  <c:v>38.00</c:v>
                </c:pt>
                <c:pt idx="45">
                  <c:v>38.99</c:v>
                </c:pt>
                <c:pt idx="46">
                  <c:v>40.00</c:v>
                </c:pt>
                <c:pt idx="47">
                  <c:v>41.00</c:v>
                </c:pt>
                <c:pt idx="48">
                  <c:v>41.99</c:v>
                </c:pt>
                <c:pt idx="49">
                  <c:v>43.00</c:v>
                </c:pt>
                <c:pt idx="50">
                  <c:v>44.00</c:v>
                </c:pt>
                <c:pt idx="51">
                  <c:v>45.00</c:v>
                </c:pt>
                <c:pt idx="52">
                  <c:v>45.99</c:v>
                </c:pt>
                <c:pt idx="53">
                  <c:v>47.00</c:v>
                </c:pt>
                <c:pt idx="54">
                  <c:v>48.00</c:v>
                </c:pt>
                <c:pt idx="55">
                  <c:v>49.00</c:v>
                </c:pt>
                <c:pt idx="56">
                  <c:v>49.99</c:v>
                </c:pt>
                <c:pt idx="57">
                  <c:v>51.00</c:v>
                </c:pt>
                <c:pt idx="58">
                  <c:v>52.00</c:v>
                </c:pt>
                <c:pt idx="59">
                  <c:v>52.99</c:v>
                </c:pt>
                <c:pt idx="60">
                  <c:v>54.00</c:v>
                </c:pt>
                <c:pt idx="61">
                  <c:v>55.00</c:v>
                </c:pt>
                <c:pt idx="62">
                  <c:v>56.00</c:v>
                </c:pt>
                <c:pt idx="63">
                  <c:v>56.99</c:v>
                </c:pt>
                <c:pt idx="64">
                  <c:v>58.00</c:v>
                </c:pt>
                <c:pt idx="65">
                  <c:v>59.00</c:v>
                </c:pt>
                <c:pt idx="66">
                  <c:v>60.00</c:v>
                </c:pt>
                <c:pt idx="67">
                  <c:v>60.99</c:v>
                </c:pt>
                <c:pt idx="68">
                  <c:v>62.00</c:v>
                </c:pt>
                <c:pt idx="69">
                  <c:v>63.00</c:v>
                </c:pt>
                <c:pt idx="70">
                  <c:v>63.99</c:v>
                </c:pt>
                <c:pt idx="71">
                  <c:v>65.00</c:v>
                </c:pt>
                <c:pt idx="72">
                  <c:v>66.00</c:v>
                </c:pt>
                <c:pt idx="73">
                  <c:v>67.00</c:v>
                </c:pt>
                <c:pt idx="74">
                  <c:v>67.99</c:v>
                </c:pt>
                <c:pt idx="75">
                  <c:v>69.00</c:v>
                </c:pt>
                <c:pt idx="76">
                  <c:v>70.00</c:v>
                </c:pt>
                <c:pt idx="77">
                  <c:v>70.99</c:v>
                </c:pt>
                <c:pt idx="78">
                  <c:v>72.00</c:v>
                </c:pt>
                <c:pt idx="79">
                  <c:v>73.00</c:v>
                </c:pt>
                <c:pt idx="80">
                  <c:v>74.00</c:v>
                </c:pt>
                <c:pt idx="81">
                  <c:v>74.99</c:v>
                </c:pt>
                <c:pt idx="82">
                  <c:v>76.00</c:v>
                </c:pt>
                <c:pt idx="83">
                  <c:v>77.00</c:v>
                </c:pt>
                <c:pt idx="84">
                  <c:v>78.00</c:v>
                </c:pt>
                <c:pt idx="85">
                  <c:v>78.99</c:v>
                </c:pt>
                <c:pt idx="86">
                  <c:v>80.00</c:v>
                </c:pt>
                <c:pt idx="87">
                  <c:v>81.00</c:v>
                </c:pt>
                <c:pt idx="88">
                  <c:v>81.99</c:v>
                </c:pt>
                <c:pt idx="89">
                  <c:v>83.00</c:v>
                </c:pt>
                <c:pt idx="90">
                  <c:v>84.00</c:v>
                </c:pt>
                <c:pt idx="91">
                  <c:v>85.00</c:v>
                </c:pt>
                <c:pt idx="92">
                  <c:v>85.99</c:v>
                </c:pt>
                <c:pt idx="93">
                  <c:v>87.00</c:v>
                </c:pt>
                <c:pt idx="94">
                  <c:v>88.00</c:v>
                </c:pt>
                <c:pt idx="95">
                  <c:v>89.00</c:v>
                </c:pt>
                <c:pt idx="96">
                  <c:v>89.99</c:v>
                </c:pt>
                <c:pt idx="97">
                  <c:v>91.00</c:v>
                </c:pt>
                <c:pt idx="98">
                  <c:v>92.00</c:v>
                </c:pt>
                <c:pt idx="99">
                  <c:v>92.99</c:v>
                </c:pt>
                <c:pt idx="100">
                  <c:v>94.00</c:v>
                </c:pt>
                <c:pt idx="101">
                  <c:v>95.00</c:v>
                </c:pt>
                <c:pt idx="102">
                  <c:v>96.00</c:v>
                </c:pt>
                <c:pt idx="103">
                  <c:v>96.99</c:v>
                </c:pt>
                <c:pt idx="104">
                  <c:v>98.00</c:v>
                </c:pt>
                <c:pt idx="105">
                  <c:v>99.00</c:v>
                </c:pt>
                <c:pt idx="106">
                  <c:v>100.00</c:v>
                </c:pt>
                <c:pt idx="107">
                  <c:v>100.99</c:v>
                </c:pt>
                <c:pt idx="108">
                  <c:v>102.00</c:v>
                </c:pt>
                <c:pt idx="109">
                  <c:v>103.00</c:v>
                </c:pt>
                <c:pt idx="110">
                  <c:v>103.99</c:v>
                </c:pt>
                <c:pt idx="111">
                  <c:v>105.00</c:v>
                </c:pt>
                <c:pt idx="112">
                  <c:v>106.00</c:v>
                </c:pt>
                <c:pt idx="113">
                  <c:v>107.00</c:v>
                </c:pt>
                <c:pt idx="114">
                  <c:v>107.99</c:v>
                </c:pt>
                <c:pt idx="115">
                  <c:v>109.00</c:v>
                </c:pt>
                <c:pt idx="116">
                  <c:v>110.00</c:v>
                </c:pt>
                <c:pt idx="117">
                  <c:v>110.99</c:v>
                </c:pt>
                <c:pt idx="118">
                  <c:v>112.00</c:v>
                </c:pt>
                <c:pt idx="119">
                  <c:v>113.00</c:v>
                </c:pt>
                <c:pt idx="120">
                  <c:v>114.00</c:v>
                </c:pt>
                <c:pt idx="121">
                  <c:v>114.99</c:v>
                </c:pt>
                <c:pt idx="122">
                  <c:v>116.00</c:v>
                </c:pt>
                <c:pt idx="123">
                  <c:v>117.00</c:v>
                </c:pt>
                <c:pt idx="124">
                  <c:v>118.00</c:v>
                </c:pt>
                <c:pt idx="125">
                  <c:v>118.99</c:v>
                </c:pt>
                <c:pt idx="126">
                  <c:v>120.00</c:v>
                </c:pt>
                <c:pt idx="127">
                  <c:v>121.00</c:v>
                </c:pt>
                <c:pt idx="128">
                  <c:v>121.99</c:v>
                </c:pt>
                <c:pt idx="129">
                  <c:v>123.00</c:v>
                </c:pt>
                <c:pt idx="130">
                  <c:v>124.00</c:v>
                </c:pt>
                <c:pt idx="131">
                  <c:v>125.00</c:v>
                </c:pt>
                <c:pt idx="132">
                  <c:v>125.99</c:v>
                </c:pt>
                <c:pt idx="133">
                  <c:v>127.00</c:v>
                </c:pt>
                <c:pt idx="134">
                  <c:v>128.00</c:v>
                </c:pt>
                <c:pt idx="135">
                  <c:v>129.00</c:v>
                </c:pt>
                <c:pt idx="136">
                  <c:v>129.99</c:v>
                </c:pt>
                <c:pt idx="137">
                  <c:v>131.00</c:v>
                </c:pt>
                <c:pt idx="138">
                  <c:v>132.00</c:v>
                </c:pt>
                <c:pt idx="139">
                  <c:v>132.99</c:v>
                </c:pt>
                <c:pt idx="140">
                  <c:v>134.00</c:v>
                </c:pt>
                <c:pt idx="141">
                  <c:v>135.00</c:v>
                </c:pt>
                <c:pt idx="142">
                  <c:v>136.00</c:v>
                </c:pt>
                <c:pt idx="143">
                  <c:v>136.99</c:v>
                </c:pt>
                <c:pt idx="144">
                  <c:v>138.00</c:v>
                </c:pt>
                <c:pt idx="145">
                  <c:v>139.00</c:v>
                </c:pt>
                <c:pt idx="146">
                  <c:v>140.00</c:v>
                </c:pt>
                <c:pt idx="147">
                  <c:v>140.99</c:v>
                </c:pt>
                <c:pt idx="148">
                  <c:v>142.00</c:v>
                </c:pt>
                <c:pt idx="149">
                  <c:v>143.00</c:v>
                </c:pt>
                <c:pt idx="150">
                  <c:v>143.99</c:v>
                </c:pt>
                <c:pt idx="151">
                  <c:v>145.00</c:v>
                </c:pt>
                <c:pt idx="152">
                  <c:v>146.00</c:v>
                </c:pt>
                <c:pt idx="153">
                  <c:v>147.00</c:v>
                </c:pt>
                <c:pt idx="154">
                  <c:v>147.99</c:v>
                </c:pt>
                <c:pt idx="155">
                  <c:v>149.00</c:v>
                </c:pt>
                <c:pt idx="156">
                  <c:v>150.00</c:v>
                </c:pt>
                <c:pt idx="157">
                  <c:v>151.00</c:v>
                </c:pt>
                <c:pt idx="158">
                  <c:v>151.99</c:v>
                </c:pt>
                <c:pt idx="159">
                  <c:v>153.00</c:v>
                </c:pt>
                <c:pt idx="160">
                  <c:v>154.00</c:v>
                </c:pt>
                <c:pt idx="161">
                  <c:v>154.99</c:v>
                </c:pt>
                <c:pt idx="162">
                  <c:v>156.00</c:v>
                </c:pt>
                <c:pt idx="163">
                  <c:v>157.00</c:v>
                </c:pt>
                <c:pt idx="164">
                  <c:v>158.00</c:v>
                </c:pt>
                <c:pt idx="165">
                  <c:v>158.99</c:v>
                </c:pt>
                <c:pt idx="166">
                  <c:v>160.00</c:v>
                </c:pt>
                <c:pt idx="167">
                  <c:v>161.00</c:v>
                </c:pt>
                <c:pt idx="168">
                  <c:v>161.99</c:v>
                </c:pt>
                <c:pt idx="169">
                  <c:v>163.00</c:v>
                </c:pt>
                <c:pt idx="170">
                  <c:v>164.00</c:v>
                </c:pt>
                <c:pt idx="171">
                  <c:v>165.00</c:v>
                </c:pt>
                <c:pt idx="172">
                  <c:v>165.99</c:v>
                </c:pt>
                <c:pt idx="173">
                  <c:v>167.00</c:v>
                </c:pt>
                <c:pt idx="174">
                  <c:v>168.00</c:v>
                </c:pt>
                <c:pt idx="175">
                  <c:v>169.00</c:v>
                </c:pt>
                <c:pt idx="176">
                  <c:v>169.99</c:v>
                </c:pt>
                <c:pt idx="177">
                  <c:v>171.00</c:v>
                </c:pt>
                <c:pt idx="178">
                  <c:v>172.00</c:v>
                </c:pt>
                <c:pt idx="179">
                  <c:v>172.99</c:v>
                </c:pt>
                <c:pt idx="180">
                  <c:v>174.00</c:v>
                </c:pt>
                <c:pt idx="181">
                  <c:v>175.00</c:v>
                </c:pt>
                <c:pt idx="182">
                  <c:v>176.00</c:v>
                </c:pt>
                <c:pt idx="183">
                  <c:v>176.99</c:v>
                </c:pt>
                <c:pt idx="184">
                  <c:v>178.00</c:v>
                </c:pt>
                <c:pt idx="185">
                  <c:v>179.00</c:v>
                </c:pt>
                <c:pt idx="186">
                  <c:v>180.00</c:v>
                </c:pt>
                <c:pt idx="187">
                  <c:v>180.99</c:v>
                </c:pt>
                <c:pt idx="188">
                  <c:v>182.00</c:v>
                </c:pt>
                <c:pt idx="189">
                  <c:v>183.00</c:v>
                </c:pt>
                <c:pt idx="190">
                  <c:v>183.99</c:v>
                </c:pt>
                <c:pt idx="191">
                  <c:v>185.00</c:v>
                </c:pt>
                <c:pt idx="192">
                  <c:v>186.00</c:v>
                </c:pt>
                <c:pt idx="193">
                  <c:v>187.00</c:v>
                </c:pt>
                <c:pt idx="194">
                  <c:v>187.99</c:v>
                </c:pt>
                <c:pt idx="195">
                  <c:v>189.00</c:v>
                </c:pt>
                <c:pt idx="196">
                  <c:v>190.00</c:v>
                </c:pt>
                <c:pt idx="197">
                  <c:v>191.00</c:v>
                </c:pt>
                <c:pt idx="198">
                  <c:v>191.99</c:v>
                </c:pt>
                <c:pt idx="199">
                  <c:v>193.00</c:v>
                </c:pt>
                <c:pt idx="200">
                  <c:v>194.00</c:v>
                </c:pt>
                <c:pt idx="201">
                  <c:v>194.99</c:v>
                </c:pt>
                <c:pt idx="202">
                  <c:v>196.00</c:v>
                </c:pt>
                <c:pt idx="203">
                  <c:v>197.00</c:v>
                </c:pt>
                <c:pt idx="204">
                  <c:v>198.00</c:v>
                </c:pt>
                <c:pt idx="205">
                  <c:v>198.99</c:v>
                </c:pt>
                <c:pt idx="206">
                  <c:v>200.00</c:v>
                </c:pt>
                <c:pt idx="207">
                  <c:v>201.00</c:v>
                </c:pt>
                <c:pt idx="208">
                  <c:v>201.99</c:v>
                </c:pt>
                <c:pt idx="209">
                  <c:v>203.00</c:v>
                </c:pt>
                <c:pt idx="210">
                  <c:v>204.00</c:v>
                </c:pt>
                <c:pt idx="211">
                  <c:v>205.00</c:v>
                </c:pt>
                <c:pt idx="212">
                  <c:v>205.99</c:v>
                </c:pt>
                <c:pt idx="213">
                  <c:v>207.00</c:v>
                </c:pt>
                <c:pt idx="214">
                  <c:v>208.00</c:v>
                </c:pt>
                <c:pt idx="215">
                  <c:v>209.00</c:v>
                </c:pt>
                <c:pt idx="216">
                  <c:v>209.99</c:v>
                </c:pt>
                <c:pt idx="217">
                  <c:v>211.00</c:v>
                </c:pt>
                <c:pt idx="218">
                  <c:v>212.00</c:v>
                </c:pt>
                <c:pt idx="219">
                  <c:v>212.99</c:v>
                </c:pt>
                <c:pt idx="220">
                  <c:v>214.00</c:v>
                </c:pt>
                <c:pt idx="221">
                  <c:v>215.00</c:v>
                </c:pt>
                <c:pt idx="222">
                  <c:v>216.00</c:v>
                </c:pt>
                <c:pt idx="223">
                  <c:v>216.99</c:v>
                </c:pt>
                <c:pt idx="224">
                  <c:v>218.00</c:v>
                </c:pt>
                <c:pt idx="225">
                  <c:v>219.00</c:v>
                </c:pt>
                <c:pt idx="226">
                  <c:v>220.00</c:v>
                </c:pt>
                <c:pt idx="227">
                  <c:v>220.99</c:v>
                </c:pt>
                <c:pt idx="228">
                  <c:v>222.00</c:v>
                </c:pt>
                <c:pt idx="229">
                  <c:v>223.00</c:v>
                </c:pt>
                <c:pt idx="230">
                  <c:v>223.99</c:v>
                </c:pt>
                <c:pt idx="231">
                  <c:v>225.00</c:v>
                </c:pt>
                <c:pt idx="232">
                  <c:v>226.00</c:v>
                </c:pt>
                <c:pt idx="233">
                  <c:v>227.00</c:v>
                </c:pt>
                <c:pt idx="234">
                  <c:v>227.99</c:v>
                </c:pt>
                <c:pt idx="235">
                  <c:v>229.00</c:v>
                </c:pt>
                <c:pt idx="236">
                  <c:v>230.00</c:v>
                </c:pt>
                <c:pt idx="237">
                  <c:v>231.00</c:v>
                </c:pt>
                <c:pt idx="238">
                  <c:v>231.99</c:v>
                </c:pt>
                <c:pt idx="239">
                  <c:v>233.00</c:v>
                </c:pt>
                <c:pt idx="240">
                  <c:v>234.00</c:v>
                </c:pt>
                <c:pt idx="241">
                  <c:v>234.99</c:v>
                </c:pt>
                <c:pt idx="242">
                  <c:v>236.00</c:v>
                </c:pt>
                <c:pt idx="243">
                  <c:v>237.00</c:v>
                </c:pt>
                <c:pt idx="244">
                  <c:v>238.00</c:v>
                </c:pt>
                <c:pt idx="245">
                  <c:v>238.99</c:v>
                </c:pt>
                <c:pt idx="246">
                  <c:v>240.00</c:v>
                </c:pt>
                <c:pt idx="247">
                  <c:v>241.00</c:v>
                </c:pt>
                <c:pt idx="248">
                  <c:v>242.00</c:v>
                </c:pt>
                <c:pt idx="249">
                  <c:v>242.99</c:v>
                </c:pt>
                <c:pt idx="250">
                  <c:v>244.00</c:v>
                </c:pt>
                <c:pt idx="251">
                  <c:v>245.00</c:v>
                </c:pt>
                <c:pt idx="252">
                  <c:v>245.99</c:v>
                </c:pt>
                <c:pt idx="253">
                  <c:v>247.00</c:v>
                </c:pt>
                <c:pt idx="254">
                  <c:v>248.00</c:v>
                </c:pt>
                <c:pt idx="255">
                  <c:v>249.00</c:v>
                </c:pt>
                <c:pt idx="256">
                  <c:v>249.99</c:v>
                </c:pt>
                <c:pt idx="257">
                  <c:v>251.00</c:v>
                </c:pt>
                <c:pt idx="258">
                  <c:v>252.00</c:v>
                </c:pt>
                <c:pt idx="259">
                  <c:v>252.99</c:v>
                </c:pt>
                <c:pt idx="260">
                  <c:v>254.00</c:v>
                </c:pt>
                <c:pt idx="261">
                  <c:v>255.00</c:v>
                </c:pt>
                <c:pt idx="262">
                  <c:v>256.00</c:v>
                </c:pt>
                <c:pt idx="263">
                  <c:v>256.99</c:v>
                </c:pt>
                <c:pt idx="264">
                  <c:v>258.00</c:v>
                </c:pt>
                <c:pt idx="265">
                  <c:v>259.00</c:v>
                </c:pt>
                <c:pt idx="266">
                  <c:v>260.00</c:v>
                </c:pt>
                <c:pt idx="267">
                  <c:v>260.99</c:v>
                </c:pt>
                <c:pt idx="268">
                  <c:v>262.00</c:v>
                </c:pt>
                <c:pt idx="269">
                  <c:v>263.00</c:v>
                </c:pt>
                <c:pt idx="270">
                  <c:v>263.99</c:v>
                </c:pt>
                <c:pt idx="271">
                  <c:v>265.00</c:v>
                </c:pt>
                <c:pt idx="272">
                  <c:v>266.00</c:v>
                </c:pt>
                <c:pt idx="273">
                  <c:v>267.00</c:v>
                </c:pt>
                <c:pt idx="274">
                  <c:v>267.99</c:v>
                </c:pt>
                <c:pt idx="275">
                  <c:v>269.00</c:v>
                </c:pt>
                <c:pt idx="276">
                  <c:v>270.00</c:v>
                </c:pt>
                <c:pt idx="277">
                  <c:v>271.00</c:v>
                </c:pt>
                <c:pt idx="278">
                  <c:v>271.99</c:v>
                </c:pt>
                <c:pt idx="279">
                  <c:v>273.00</c:v>
                </c:pt>
                <c:pt idx="280">
                  <c:v>274.00</c:v>
                </c:pt>
                <c:pt idx="281">
                  <c:v>274.99</c:v>
                </c:pt>
                <c:pt idx="282">
                  <c:v>276.00</c:v>
                </c:pt>
                <c:pt idx="283">
                  <c:v>277.00</c:v>
                </c:pt>
                <c:pt idx="284">
                  <c:v>278.00</c:v>
                </c:pt>
                <c:pt idx="285">
                  <c:v>278.99</c:v>
                </c:pt>
                <c:pt idx="286">
                  <c:v>280.00</c:v>
                </c:pt>
                <c:pt idx="287">
                  <c:v>281.00</c:v>
                </c:pt>
                <c:pt idx="288">
                  <c:v>282.00</c:v>
                </c:pt>
                <c:pt idx="289">
                  <c:v>282.99</c:v>
                </c:pt>
                <c:pt idx="290">
                  <c:v>284.00</c:v>
                </c:pt>
                <c:pt idx="291">
                  <c:v>285.00</c:v>
                </c:pt>
                <c:pt idx="292">
                  <c:v>285.99</c:v>
                </c:pt>
                <c:pt idx="293">
                  <c:v>287.00</c:v>
                </c:pt>
                <c:pt idx="294">
                  <c:v>288.00</c:v>
                </c:pt>
                <c:pt idx="295">
                  <c:v>289.00</c:v>
                </c:pt>
                <c:pt idx="296">
                  <c:v>289.99</c:v>
                </c:pt>
                <c:pt idx="297">
                  <c:v>291.00</c:v>
                </c:pt>
                <c:pt idx="298">
                  <c:v>292.00</c:v>
                </c:pt>
                <c:pt idx="299">
                  <c:v>292.99</c:v>
                </c:pt>
                <c:pt idx="300">
                  <c:v>294.00</c:v>
                </c:pt>
                <c:pt idx="301">
                  <c:v>295.00</c:v>
                </c:pt>
                <c:pt idx="302">
                  <c:v>296.00</c:v>
                </c:pt>
                <c:pt idx="303">
                  <c:v>296.99</c:v>
                </c:pt>
                <c:pt idx="304">
                  <c:v>298.00</c:v>
                </c:pt>
                <c:pt idx="305">
                  <c:v>299.00</c:v>
                </c:pt>
                <c:pt idx="306">
                  <c:v>300.00</c:v>
                </c:pt>
                <c:pt idx="307">
                  <c:v>300.99</c:v>
                </c:pt>
                <c:pt idx="308">
                  <c:v>302.00</c:v>
                </c:pt>
                <c:pt idx="309">
                  <c:v>303.00</c:v>
                </c:pt>
                <c:pt idx="310">
                  <c:v>303.99</c:v>
                </c:pt>
                <c:pt idx="311">
                  <c:v>305.00</c:v>
                </c:pt>
                <c:pt idx="312">
                  <c:v>306.00</c:v>
                </c:pt>
                <c:pt idx="313">
                  <c:v>307.00</c:v>
                </c:pt>
                <c:pt idx="314">
                  <c:v>308.00</c:v>
                </c:pt>
                <c:pt idx="315">
                  <c:v>309.00</c:v>
                </c:pt>
                <c:pt idx="316">
                  <c:v>310.00</c:v>
                </c:pt>
                <c:pt idx="317">
                  <c:v>311.00</c:v>
                </c:pt>
                <c:pt idx="318">
                  <c:v>311.99</c:v>
                </c:pt>
                <c:pt idx="319">
                  <c:v>313.00</c:v>
                </c:pt>
                <c:pt idx="320">
                  <c:v>314.00</c:v>
                </c:pt>
                <c:pt idx="321">
                  <c:v>314.99</c:v>
                </c:pt>
                <c:pt idx="322">
                  <c:v>316.00</c:v>
                </c:pt>
                <c:pt idx="323">
                  <c:v>317.00</c:v>
                </c:pt>
                <c:pt idx="324">
                  <c:v>318.00</c:v>
                </c:pt>
                <c:pt idx="325">
                  <c:v>318.99</c:v>
                </c:pt>
                <c:pt idx="326">
                  <c:v>320.00</c:v>
                </c:pt>
                <c:pt idx="327">
                  <c:v>321.00</c:v>
                </c:pt>
                <c:pt idx="328">
                  <c:v>322.00</c:v>
                </c:pt>
                <c:pt idx="329">
                  <c:v>322.99</c:v>
                </c:pt>
                <c:pt idx="330">
                  <c:v>324.00</c:v>
                </c:pt>
                <c:pt idx="331">
                  <c:v>325.00</c:v>
                </c:pt>
                <c:pt idx="332">
                  <c:v>325.99</c:v>
                </c:pt>
                <c:pt idx="333">
                  <c:v>327.00</c:v>
                </c:pt>
                <c:pt idx="334">
                  <c:v>328.00</c:v>
                </c:pt>
                <c:pt idx="335">
                  <c:v>329.00</c:v>
                </c:pt>
                <c:pt idx="336">
                  <c:v>329.99</c:v>
                </c:pt>
                <c:pt idx="337">
                  <c:v>331.00</c:v>
                </c:pt>
                <c:pt idx="338">
                  <c:v>332.00</c:v>
                </c:pt>
                <c:pt idx="339">
                  <c:v>333.00</c:v>
                </c:pt>
                <c:pt idx="340">
                  <c:v>333.99</c:v>
                </c:pt>
                <c:pt idx="341">
                  <c:v>335.00</c:v>
                </c:pt>
                <c:pt idx="342">
                  <c:v>336.00</c:v>
                </c:pt>
                <c:pt idx="343">
                  <c:v>336.99</c:v>
                </c:pt>
                <c:pt idx="344">
                  <c:v>338.00</c:v>
                </c:pt>
                <c:pt idx="345">
                  <c:v>339.00</c:v>
                </c:pt>
                <c:pt idx="346">
                  <c:v>340.00</c:v>
                </c:pt>
                <c:pt idx="347">
                  <c:v>340.99</c:v>
                </c:pt>
                <c:pt idx="348">
                  <c:v>342.00</c:v>
                </c:pt>
                <c:pt idx="349">
                  <c:v>343.00</c:v>
                </c:pt>
                <c:pt idx="350">
                  <c:v>344.00</c:v>
                </c:pt>
                <c:pt idx="351">
                  <c:v>344.99</c:v>
                </c:pt>
                <c:pt idx="352">
                  <c:v>346.00</c:v>
                </c:pt>
                <c:pt idx="353">
                  <c:v>347.00</c:v>
                </c:pt>
                <c:pt idx="354">
                  <c:v>347.99</c:v>
                </c:pt>
                <c:pt idx="355">
                  <c:v>349.00</c:v>
                </c:pt>
                <c:pt idx="356">
                  <c:v>350.00</c:v>
                </c:pt>
                <c:pt idx="357">
                  <c:v>351.00</c:v>
                </c:pt>
                <c:pt idx="358">
                  <c:v>351.99</c:v>
                </c:pt>
                <c:pt idx="359">
                  <c:v>353.00</c:v>
                </c:pt>
                <c:pt idx="360">
                  <c:v>354.00</c:v>
                </c:pt>
                <c:pt idx="361">
                  <c:v>354.99</c:v>
                </c:pt>
                <c:pt idx="362">
                  <c:v>356.00</c:v>
                </c:pt>
                <c:pt idx="363">
                  <c:v>357.00</c:v>
                </c:pt>
                <c:pt idx="364">
                  <c:v>358.00</c:v>
                </c:pt>
                <c:pt idx="365">
                  <c:v>358.99</c:v>
                </c:pt>
                <c:pt idx="366">
                  <c:v>360.00</c:v>
                </c:pt>
                <c:pt idx="367">
                  <c:v>361.00</c:v>
                </c:pt>
                <c:pt idx="368">
                  <c:v>362.00</c:v>
                </c:pt>
                <c:pt idx="369">
                  <c:v>362.99</c:v>
                </c:pt>
                <c:pt idx="370">
                  <c:v>364.00</c:v>
                </c:pt>
                <c:pt idx="371">
                  <c:v>365.00</c:v>
                </c:pt>
                <c:pt idx="372">
                  <c:v>365.99</c:v>
                </c:pt>
                <c:pt idx="373">
                  <c:v>367.00</c:v>
                </c:pt>
                <c:pt idx="374">
                  <c:v>368.00</c:v>
                </c:pt>
                <c:pt idx="375">
                  <c:v>369.00</c:v>
                </c:pt>
                <c:pt idx="376">
                  <c:v>369.99</c:v>
                </c:pt>
                <c:pt idx="377">
                  <c:v>371.00</c:v>
                </c:pt>
                <c:pt idx="378">
                  <c:v>372.00</c:v>
                </c:pt>
                <c:pt idx="379">
                  <c:v>373.00</c:v>
                </c:pt>
                <c:pt idx="380">
                  <c:v>373.99</c:v>
                </c:pt>
                <c:pt idx="381">
                  <c:v>375.00</c:v>
                </c:pt>
                <c:pt idx="382">
                  <c:v>376.00</c:v>
                </c:pt>
                <c:pt idx="383">
                  <c:v>376.99</c:v>
                </c:pt>
                <c:pt idx="384">
                  <c:v>378.00</c:v>
                </c:pt>
                <c:pt idx="385">
                  <c:v>379.00</c:v>
                </c:pt>
                <c:pt idx="386">
                  <c:v>380.00</c:v>
                </c:pt>
                <c:pt idx="387">
                  <c:v>380.99</c:v>
                </c:pt>
                <c:pt idx="388">
                  <c:v>382.00</c:v>
                </c:pt>
                <c:pt idx="389">
                  <c:v>383.00</c:v>
                </c:pt>
                <c:pt idx="390">
                  <c:v>384.00</c:v>
                </c:pt>
                <c:pt idx="391">
                  <c:v>384.99</c:v>
                </c:pt>
                <c:pt idx="392">
                  <c:v>386.00</c:v>
                </c:pt>
                <c:pt idx="393">
                  <c:v>387.00</c:v>
                </c:pt>
                <c:pt idx="394">
                  <c:v>387.99</c:v>
                </c:pt>
                <c:pt idx="395">
                  <c:v>389.00</c:v>
                </c:pt>
                <c:pt idx="396">
                  <c:v>390.00</c:v>
                </c:pt>
                <c:pt idx="397">
                  <c:v>391.00</c:v>
                </c:pt>
                <c:pt idx="398">
                  <c:v>391.99</c:v>
                </c:pt>
                <c:pt idx="399">
                  <c:v>393.00</c:v>
                </c:pt>
                <c:pt idx="400">
                  <c:v>394.00</c:v>
                </c:pt>
                <c:pt idx="401">
                  <c:v>394.99</c:v>
                </c:pt>
                <c:pt idx="402">
                  <c:v>396.00</c:v>
                </c:pt>
                <c:pt idx="403">
                  <c:v>397.00</c:v>
                </c:pt>
                <c:pt idx="404">
                  <c:v>398.00</c:v>
                </c:pt>
                <c:pt idx="405">
                  <c:v>398.99</c:v>
                </c:pt>
                <c:pt idx="406">
                  <c:v>400.00</c:v>
                </c:pt>
                <c:pt idx="407">
                  <c:v>401.00</c:v>
                </c:pt>
                <c:pt idx="408">
                  <c:v>402.00</c:v>
                </c:pt>
                <c:pt idx="409">
                  <c:v>402.99</c:v>
                </c:pt>
                <c:pt idx="410">
                  <c:v>404.00</c:v>
                </c:pt>
                <c:pt idx="411">
                  <c:v>405.00</c:v>
                </c:pt>
                <c:pt idx="412">
                  <c:v>405.99</c:v>
                </c:pt>
                <c:pt idx="413">
                  <c:v>407.00</c:v>
                </c:pt>
                <c:pt idx="414">
                  <c:v>408.00</c:v>
                </c:pt>
                <c:pt idx="415">
                  <c:v>409.00</c:v>
                </c:pt>
                <c:pt idx="416">
                  <c:v>409.99</c:v>
                </c:pt>
                <c:pt idx="417">
                  <c:v>411.00</c:v>
                </c:pt>
                <c:pt idx="418">
                  <c:v>412.00</c:v>
                </c:pt>
                <c:pt idx="419">
                  <c:v>413.00</c:v>
                </c:pt>
                <c:pt idx="420">
                  <c:v>413.99</c:v>
                </c:pt>
                <c:pt idx="421">
                  <c:v>415.00</c:v>
                </c:pt>
                <c:pt idx="422">
                  <c:v>416.00</c:v>
                </c:pt>
                <c:pt idx="423">
                  <c:v>416.99</c:v>
                </c:pt>
                <c:pt idx="424">
                  <c:v>418.00</c:v>
                </c:pt>
                <c:pt idx="425">
                  <c:v>419.00</c:v>
                </c:pt>
                <c:pt idx="426">
                  <c:v>420.00</c:v>
                </c:pt>
                <c:pt idx="427">
                  <c:v>420.99</c:v>
                </c:pt>
                <c:pt idx="428">
                  <c:v>422.00</c:v>
                </c:pt>
                <c:pt idx="429">
                  <c:v>423.00</c:v>
                </c:pt>
                <c:pt idx="430">
                  <c:v>424.00</c:v>
                </c:pt>
                <c:pt idx="431">
                  <c:v>424.99</c:v>
                </c:pt>
                <c:pt idx="432">
                  <c:v>426.00</c:v>
                </c:pt>
                <c:pt idx="433">
                  <c:v>427.00</c:v>
                </c:pt>
                <c:pt idx="434">
                  <c:v>427.99</c:v>
                </c:pt>
                <c:pt idx="435">
                  <c:v>429.00</c:v>
                </c:pt>
                <c:pt idx="436">
                  <c:v>430.00</c:v>
                </c:pt>
                <c:pt idx="437">
                  <c:v>431.00</c:v>
                </c:pt>
                <c:pt idx="438">
                  <c:v>431.99</c:v>
                </c:pt>
                <c:pt idx="439">
                  <c:v>433.00</c:v>
                </c:pt>
                <c:pt idx="440">
                  <c:v>434.00</c:v>
                </c:pt>
                <c:pt idx="441">
                  <c:v>435.00</c:v>
                </c:pt>
                <c:pt idx="442">
                  <c:v>435.99</c:v>
                </c:pt>
                <c:pt idx="443">
                  <c:v>437.00</c:v>
                </c:pt>
                <c:pt idx="444">
                  <c:v>438.00</c:v>
                </c:pt>
                <c:pt idx="445">
                  <c:v>438.99</c:v>
                </c:pt>
                <c:pt idx="446">
                  <c:v>440.00</c:v>
                </c:pt>
                <c:pt idx="447">
                  <c:v>441.00</c:v>
                </c:pt>
                <c:pt idx="448">
                  <c:v>442.00</c:v>
                </c:pt>
                <c:pt idx="449">
                  <c:v>442.99</c:v>
                </c:pt>
                <c:pt idx="450">
                  <c:v>444.00</c:v>
                </c:pt>
                <c:pt idx="451">
                  <c:v>445.00</c:v>
                </c:pt>
                <c:pt idx="452">
                  <c:v>445.99</c:v>
                </c:pt>
                <c:pt idx="453">
                  <c:v>447.00</c:v>
                </c:pt>
                <c:pt idx="454">
                  <c:v>448.00</c:v>
                </c:pt>
                <c:pt idx="455">
                  <c:v>449.00</c:v>
                </c:pt>
                <c:pt idx="456">
                  <c:v>449.99</c:v>
                </c:pt>
                <c:pt idx="457">
                  <c:v>451.00</c:v>
                </c:pt>
                <c:pt idx="458">
                  <c:v>452.00</c:v>
                </c:pt>
                <c:pt idx="459">
                  <c:v>453.00</c:v>
                </c:pt>
                <c:pt idx="460">
                  <c:v>453.99</c:v>
                </c:pt>
                <c:pt idx="461">
                  <c:v>455.00</c:v>
                </c:pt>
                <c:pt idx="462">
                  <c:v>456.00</c:v>
                </c:pt>
                <c:pt idx="463">
                  <c:v>456.99</c:v>
                </c:pt>
                <c:pt idx="464">
                  <c:v>458.00</c:v>
                </c:pt>
                <c:pt idx="465">
                  <c:v>459.00</c:v>
                </c:pt>
                <c:pt idx="466">
                  <c:v>460.00</c:v>
                </c:pt>
                <c:pt idx="467">
                  <c:v>460.99</c:v>
                </c:pt>
                <c:pt idx="468">
                  <c:v>462.00</c:v>
                </c:pt>
                <c:pt idx="469">
                  <c:v>463.00</c:v>
                </c:pt>
                <c:pt idx="470">
                  <c:v>464.00</c:v>
                </c:pt>
                <c:pt idx="471">
                  <c:v>464.99</c:v>
                </c:pt>
                <c:pt idx="472">
                  <c:v>466.00</c:v>
                </c:pt>
                <c:pt idx="473">
                  <c:v>467.00</c:v>
                </c:pt>
                <c:pt idx="474">
                  <c:v>467.99</c:v>
                </c:pt>
                <c:pt idx="475">
                  <c:v>469.00</c:v>
                </c:pt>
                <c:pt idx="476">
                  <c:v>470.00</c:v>
                </c:pt>
                <c:pt idx="477">
                  <c:v>471.00</c:v>
                </c:pt>
                <c:pt idx="478">
                  <c:v>471.99</c:v>
                </c:pt>
                <c:pt idx="479">
                  <c:v>473.00</c:v>
                </c:pt>
                <c:pt idx="480">
                  <c:v>474.00</c:v>
                </c:pt>
                <c:pt idx="481">
                  <c:v>475.00</c:v>
                </c:pt>
                <c:pt idx="482">
                  <c:v>475.99</c:v>
                </c:pt>
                <c:pt idx="483">
                  <c:v>477.00</c:v>
                </c:pt>
                <c:pt idx="484">
                  <c:v>478.00</c:v>
                </c:pt>
                <c:pt idx="485">
                  <c:v>478.99</c:v>
                </c:pt>
                <c:pt idx="486">
                  <c:v>480.00</c:v>
                </c:pt>
                <c:pt idx="487">
                  <c:v>481.00</c:v>
                </c:pt>
                <c:pt idx="488">
                  <c:v>482.00</c:v>
                </c:pt>
                <c:pt idx="489">
                  <c:v>482.99</c:v>
                </c:pt>
                <c:pt idx="490">
                  <c:v>484.00</c:v>
                </c:pt>
                <c:pt idx="491">
                  <c:v>485.00</c:v>
                </c:pt>
                <c:pt idx="492">
                  <c:v>485.99</c:v>
                </c:pt>
                <c:pt idx="493">
                  <c:v>487.00</c:v>
                </c:pt>
                <c:pt idx="494">
                  <c:v>488.00</c:v>
                </c:pt>
                <c:pt idx="495">
                  <c:v>489.00</c:v>
                </c:pt>
                <c:pt idx="496">
                  <c:v>489.99</c:v>
                </c:pt>
                <c:pt idx="497">
                  <c:v>491.00</c:v>
                </c:pt>
                <c:pt idx="498">
                  <c:v>492.00</c:v>
                </c:pt>
                <c:pt idx="499">
                  <c:v>493.00</c:v>
                </c:pt>
                <c:pt idx="500">
                  <c:v>493.99</c:v>
                </c:pt>
                <c:pt idx="501">
                  <c:v>495.00</c:v>
                </c:pt>
                <c:pt idx="502">
                  <c:v>496.00</c:v>
                </c:pt>
                <c:pt idx="503">
                  <c:v>496.99</c:v>
                </c:pt>
                <c:pt idx="504">
                  <c:v>498.00</c:v>
                </c:pt>
                <c:pt idx="505">
                  <c:v>499.00</c:v>
                </c:pt>
                <c:pt idx="506">
                  <c:v>500.00</c:v>
                </c:pt>
                <c:pt idx="507">
                  <c:v>500.99</c:v>
                </c:pt>
                <c:pt idx="508">
                  <c:v>502.00</c:v>
                </c:pt>
                <c:pt idx="509">
                  <c:v>503.00</c:v>
                </c:pt>
                <c:pt idx="510">
                  <c:v>504.00</c:v>
                </c:pt>
                <c:pt idx="511">
                  <c:v>504.99</c:v>
                </c:pt>
                <c:pt idx="512">
                  <c:v>506.00</c:v>
                </c:pt>
                <c:pt idx="513">
                  <c:v>507.00</c:v>
                </c:pt>
                <c:pt idx="514">
                  <c:v>507.99</c:v>
                </c:pt>
                <c:pt idx="515">
                  <c:v>509.00</c:v>
                </c:pt>
                <c:pt idx="516">
                  <c:v>510.00</c:v>
                </c:pt>
                <c:pt idx="517">
                  <c:v>511.00</c:v>
                </c:pt>
                <c:pt idx="518">
                  <c:v>511.99</c:v>
                </c:pt>
                <c:pt idx="519">
                  <c:v>513.00</c:v>
                </c:pt>
                <c:pt idx="520">
                  <c:v>514.00</c:v>
                </c:pt>
                <c:pt idx="521">
                  <c:v>515.00</c:v>
                </c:pt>
                <c:pt idx="522">
                  <c:v>515.99</c:v>
                </c:pt>
                <c:pt idx="523">
                  <c:v>517.00</c:v>
                </c:pt>
                <c:pt idx="524">
                  <c:v>518.00</c:v>
                </c:pt>
                <c:pt idx="525">
                  <c:v>518.99</c:v>
                </c:pt>
                <c:pt idx="526">
                  <c:v>520.00</c:v>
                </c:pt>
                <c:pt idx="527">
                  <c:v>521.00</c:v>
                </c:pt>
                <c:pt idx="528">
                  <c:v>522.00</c:v>
                </c:pt>
                <c:pt idx="529">
                  <c:v>522.99</c:v>
                </c:pt>
                <c:pt idx="530">
                  <c:v>524.00</c:v>
                </c:pt>
                <c:pt idx="531">
                  <c:v>525.00</c:v>
                </c:pt>
                <c:pt idx="532">
                  <c:v>525.99</c:v>
                </c:pt>
                <c:pt idx="533">
                  <c:v>526.99</c:v>
                </c:pt>
                <c:pt idx="534">
                  <c:v>528.00</c:v>
                </c:pt>
                <c:pt idx="535">
                  <c:v>529.00</c:v>
                </c:pt>
                <c:pt idx="536">
                  <c:v>529.99</c:v>
                </c:pt>
                <c:pt idx="537">
                  <c:v>531.00</c:v>
                </c:pt>
                <c:pt idx="538">
                  <c:v>532.00</c:v>
                </c:pt>
                <c:pt idx="539">
                  <c:v>533.00</c:v>
                </c:pt>
                <c:pt idx="540">
                  <c:v>533.99</c:v>
                </c:pt>
                <c:pt idx="541">
                  <c:v>535.00</c:v>
                </c:pt>
                <c:pt idx="542">
                  <c:v>536.00</c:v>
                </c:pt>
                <c:pt idx="543">
                  <c:v>536.99</c:v>
                </c:pt>
                <c:pt idx="544">
                  <c:v>538.00</c:v>
                </c:pt>
                <c:pt idx="545">
                  <c:v>539.00</c:v>
                </c:pt>
                <c:pt idx="546">
                  <c:v>540.00</c:v>
                </c:pt>
                <c:pt idx="547">
                  <c:v>540.99</c:v>
                </c:pt>
                <c:pt idx="548">
                  <c:v>542.00</c:v>
                </c:pt>
                <c:pt idx="549">
                  <c:v>543.00</c:v>
                </c:pt>
                <c:pt idx="550">
                  <c:v>544.00</c:v>
                </c:pt>
                <c:pt idx="551">
                  <c:v>544.99</c:v>
                </c:pt>
                <c:pt idx="552">
                  <c:v>546.00</c:v>
                </c:pt>
                <c:pt idx="553">
                  <c:v>547.00</c:v>
                </c:pt>
                <c:pt idx="554">
                  <c:v>547.99</c:v>
                </c:pt>
                <c:pt idx="555">
                  <c:v>549.00</c:v>
                </c:pt>
                <c:pt idx="556">
                  <c:v>550.00</c:v>
                </c:pt>
                <c:pt idx="557">
                  <c:v>551.00</c:v>
                </c:pt>
                <c:pt idx="558">
                  <c:v>551.99</c:v>
                </c:pt>
                <c:pt idx="559">
                  <c:v>553.00</c:v>
                </c:pt>
                <c:pt idx="560">
                  <c:v>554.00</c:v>
                </c:pt>
                <c:pt idx="561">
                  <c:v>555.00</c:v>
                </c:pt>
                <c:pt idx="562">
                  <c:v>555.99</c:v>
                </c:pt>
                <c:pt idx="563">
                  <c:v>557.00</c:v>
                </c:pt>
                <c:pt idx="564">
                  <c:v>558.00</c:v>
                </c:pt>
                <c:pt idx="565">
                  <c:v>558.99</c:v>
                </c:pt>
                <c:pt idx="566">
                  <c:v>560.00</c:v>
                </c:pt>
                <c:pt idx="567">
                  <c:v>561.00</c:v>
                </c:pt>
                <c:pt idx="568">
                  <c:v>562.00</c:v>
                </c:pt>
                <c:pt idx="569">
                  <c:v>562.99</c:v>
                </c:pt>
                <c:pt idx="570">
                  <c:v>564.00</c:v>
                </c:pt>
                <c:pt idx="571">
                  <c:v>565.00</c:v>
                </c:pt>
                <c:pt idx="572">
                  <c:v>566.00</c:v>
                </c:pt>
                <c:pt idx="573">
                  <c:v>566.99</c:v>
                </c:pt>
                <c:pt idx="574">
                  <c:v>568.00</c:v>
                </c:pt>
                <c:pt idx="575">
                  <c:v>569.00</c:v>
                </c:pt>
                <c:pt idx="576">
                  <c:v>569.99</c:v>
                </c:pt>
                <c:pt idx="577">
                  <c:v>571.00</c:v>
                </c:pt>
                <c:pt idx="578">
                  <c:v>572.00</c:v>
                </c:pt>
                <c:pt idx="579">
                  <c:v>573.00</c:v>
                </c:pt>
                <c:pt idx="580">
                  <c:v>573.99</c:v>
                </c:pt>
                <c:pt idx="581">
                  <c:v>575.00</c:v>
                </c:pt>
                <c:pt idx="582">
                  <c:v>576.00</c:v>
                </c:pt>
                <c:pt idx="583">
                  <c:v>576.99</c:v>
                </c:pt>
                <c:pt idx="584">
                  <c:v>578.00</c:v>
                </c:pt>
                <c:pt idx="585">
                  <c:v>579.00</c:v>
                </c:pt>
                <c:pt idx="586">
                  <c:v>580.00</c:v>
                </c:pt>
                <c:pt idx="587">
                  <c:v>580.99</c:v>
                </c:pt>
                <c:pt idx="588">
                  <c:v>582.00</c:v>
                </c:pt>
                <c:pt idx="589">
                  <c:v>583.00</c:v>
                </c:pt>
                <c:pt idx="590">
                  <c:v>584.00</c:v>
                </c:pt>
                <c:pt idx="591">
                  <c:v>584.99</c:v>
                </c:pt>
                <c:pt idx="592">
                  <c:v>586.00</c:v>
                </c:pt>
                <c:pt idx="593">
                  <c:v>587.00</c:v>
                </c:pt>
                <c:pt idx="594">
                  <c:v>587.99</c:v>
                </c:pt>
                <c:pt idx="595">
                  <c:v>589.00</c:v>
                </c:pt>
                <c:pt idx="596">
                  <c:v>590.00</c:v>
                </c:pt>
                <c:pt idx="597">
                  <c:v>591.00</c:v>
                </c:pt>
                <c:pt idx="598">
                  <c:v>591.99</c:v>
                </c:pt>
                <c:pt idx="599">
                  <c:v>593.00</c:v>
                </c:pt>
                <c:pt idx="600">
                  <c:v>594.00</c:v>
                </c:pt>
                <c:pt idx="601">
                  <c:v>595.00</c:v>
                </c:pt>
                <c:pt idx="602">
                  <c:v>595.99</c:v>
                </c:pt>
                <c:pt idx="603">
                  <c:v>597.00</c:v>
                </c:pt>
                <c:pt idx="604">
                  <c:v>598.00</c:v>
                </c:pt>
                <c:pt idx="605">
                  <c:v>598.99</c:v>
                </c:pt>
                <c:pt idx="606">
                  <c:v>600.00</c:v>
                </c:pt>
                <c:pt idx="607">
                  <c:v>601.00</c:v>
                </c:pt>
                <c:pt idx="608">
                  <c:v>602.00</c:v>
                </c:pt>
                <c:pt idx="609">
                  <c:v>602.99</c:v>
                </c:pt>
                <c:pt idx="610">
                  <c:v>604.00</c:v>
                </c:pt>
                <c:pt idx="611">
                  <c:v>605.00</c:v>
                </c:pt>
                <c:pt idx="612">
                  <c:v>606.00</c:v>
                </c:pt>
                <c:pt idx="613">
                  <c:v>606.99</c:v>
                </c:pt>
                <c:pt idx="614">
                  <c:v>608.00</c:v>
                </c:pt>
                <c:pt idx="615">
                  <c:v>609.00</c:v>
                </c:pt>
                <c:pt idx="616">
                  <c:v>609.99</c:v>
                </c:pt>
                <c:pt idx="617">
                  <c:v>611.00</c:v>
                </c:pt>
                <c:pt idx="618">
                  <c:v>612.00</c:v>
                </c:pt>
                <c:pt idx="619">
                  <c:v>613.00</c:v>
                </c:pt>
                <c:pt idx="620">
                  <c:v>613.99</c:v>
                </c:pt>
                <c:pt idx="621">
                  <c:v>615.00</c:v>
                </c:pt>
                <c:pt idx="622">
                  <c:v>616.00</c:v>
                </c:pt>
                <c:pt idx="623">
                  <c:v>617.00</c:v>
                </c:pt>
                <c:pt idx="624">
                  <c:v>617.99</c:v>
                </c:pt>
                <c:pt idx="625">
                  <c:v>619.00</c:v>
                </c:pt>
                <c:pt idx="626">
                  <c:v>620.00</c:v>
                </c:pt>
                <c:pt idx="627">
                  <c:v>620.99</c:v>
                </c:pt>
                <c:pt idx="628">
                  <c:v>622.00</c:v>
                </c:pt>
                <c:pt idx="629">
                  <c:v>623.00</c:v>
                </c:pt>
                <c:pt idx="630">
                  <c:v>624.00</c:v>
                </c:pt>
                <c:pt idx="631">
                  <c:v>624.99</c:v>
                </c:pt>
                <c:pt idx="632">
                  <c:v>626.00</c:v>
                </c:pt>
                <c:pt idx="633">
                  <c:v>627.00</c:v>
                </c:pt>
                <c:pt idx="634">
                  <c:v>627.99</c:v>
                </c:pt>
                <c:pt idx="635">
                  <c:v>629.00</c:v>
                </c:pt>
                <c:pt idx="636">
                  <c:v>630.00</c:v>
                </c:pt>
                <c:pt idx="637">
                  <c:v>631.00</c:v>
                </c:pt>
                <c:pt idx="638">
                  <c:v>631.99</c:v>
                </c:pt>
                <c:pt idx="639">
                  <c:v>633.00</c:v>
                </c:pt>
                <c:pt idx="640">
                  <c:v>634.00</c:v>
                </c:pt>
                <c:pt idx="641">
                  <c:v>635.00</c:v>
                </c:pt>
                <c:pt idx="642">
                  <c:v>635.99</c:v>
                </c:pt>
                <c:pt idx="643">
                  <c:v>637.00</c:v>
                </c:pt>
                <c:pt idx="644">
                  <c:v>638.00</c:v>
                </c:pt>
                <c:pt idx="645">
                  <c:v>638.99</c:v>
                </c:pt>
                <c:pt idx="646">
                  <c:v>640.00</c:v>
                </c:pt>
                <c:pt idx="647">
                  <c:v>641.00</c:v>
                </c:pt>
                <c:pt idx="648">
                  <c:v>642.00</c:v>
                </c:pt>
                <c:pt idx="649">
                  <c:v>642.99</c:v>
                </c:pt>
                <c:pt idx="650">
                  <c:v>644.00</c:v>
                </c:pt>
                <c:pt idx="651">
                  <c:v>645.00</c:v>
                </c:pt>
                <c:pt idx="652">
                  <c:v>646.00</c:v>
                </c:pt>
                <c:pt idx="653">
                  <c:v>646.99</c:v>
                </c:pt>
                <c:pt idx="654">
                  <c:v>648.00</c:v>
                </c:pt>
                <c:pt idx="655">
                  <c:v>649.00</c:v>
                </c:pt>
                <c:pt idx="656">
                  <c:v>649.99</c:v>
                </c:pt>
                <c:pt idx="657">
                  <c:v>651.00</c:v>
                </c:pt>
                <c:pt idx="658">
                  <c:v>652.00</c:v>
                </c:pt>
                <c:pt idx="659">
                  <c:v>653.00</c:v>
                </c:pt>
                <c:pt idx="660">
                  <c:v>653.99</c:v>
                </c:pt>
                <c:pt idx="661">
                  <c:v>655.00</c:v>
                </c:pt>
                <c:pt idx="662">
                  <c:v>656.00</c:v>
                </c:pt>
                <c:pt idx="663">
                  <c:v>657.00</c:v>
                </c:pt>
                <c:pt idx="664">
                  <c:v>657.99</c:v>
                </c:pt>
                <c:pt idx="665">
                  <c:v>659.00</c:v>
                </c:pt>
                <c:pt idx="666">
                  <c:v>660.00</c:v>
                </c:pt>
                <c:pt idx="667">
                  <c:v>660.99</c:v>
                </c:pt>
                <c:pt idx="668">
                  <c:v>662.00</c:v>
                </c:pt>
                <c:pt idx="669">
                  <c:v>663.00</c:v>
                </c:pt>
                <c:pt idx="670">
                  <c:v>664.00</c:v>
                </c:pt>
                <c:pt idx="671">
                  <c:v>664.99</c:v>
                </c:pt>
                <c:pt idx="672">
                  <c:v>666.00</c:v>
                </c:pt>
                <c:pt idx="673">
                  <c:v>667.00</c:v>
                </c:pt>
                <c:pt idx="674">
                  <c:v>667.99</c:v>
                </c:pt>
                <c:pt idx="675">
                  <c:v>669.00</c:v>
                </c:pt>
                <c:pt idx="676">
                  <c:v>670.00</c:v>
                </c:pt>
                <c:pt idx="677">
                  <c:v>671.00</c:v>
                </c:pt>
                <c:pt idx="678">
                  <c:v>671.99</c:v>
                </c:pt>
                <c:pt idx="679">
                  <c:v>673.00</c:v>
                </c:pt>
                <c:pt idx="680">
                  <c:v>674.00</c:v>
                </c:pt>
                <c:pt idx="681">
                  <c:v>675.00</c:v>
                </c:pt>
                <c:pt idx="682">
                  <c:v>675.99</c:v>
                </c:pt>
                <c:pt idx="683">
                  <c:v>677.00</c:v>
                </c:pt>
                <c:pt idx="684">
                  <c:v>678.00</c:v>
                </c:pt>
                <c:pt idx="685">
                  <c:v>678.99</c:v>
                </c:pt>
                <c:pt idx="686">
                  <c:v>680.00</c:v>
                </c:pt>
                <c:pt idx="687">
                  <c:v>681.00</c:v>
                </c:pt>
                <c:pt idx="688">
                  <c:v>682.00</c:v>
                </c:pt>
                <c:pt idx="689">
                  <c:v>682.99</c:v>
                </c:pt>
                <c:pt idx="690">
                  <c:v>684.00</c:v>
                </c:pt>
                <c:pt idx="691">
                  <c:v>685.00</c:v>
                </c:pt>
                <c:pt idx="692">
                  <c:v>686.00</c:v>
                </c:pt>
                <c:pt idx="693">
                  <c:v>686.99</c:v>
                </c:pt>
                <c:pt idx="694">
                  <c:v>688.00</c:v>
                </c:pt>
                <c:pt idx="695">
                  <c:v>689.00</c:v>
                </c:pt>
                <c:pt idx="696">
                  <c:v>689.99</c:v>
                </c:pt>
                <c:pt idx="697">
                  <c:v>691.00</c:v>
                </c:pt>
                <c:pt idx="698">
                  <c:v>692.00</c:v>
                </c:pt>
                <c:pt idx="699">
                  <c:v>693.00</c:v>
                </c:pt>
                <c:pt idx="700">
                  <c:v>693.99</c:v>
                </c:pt>
                <c:pt idx="701">
                  <c:v>695.00</c:v>
                </c:pt>
                <c:pt idx="702">
                  <c:v>696.00</c:v>
                </c:pt>
                <c:pt idx="703">
                  <c:v>697.00</c:v>
                </c:pt>
                <c:pt idx="704">
                  <c:v>697.99</c:v>
                </c:pt>
                <c:pt idx="705">
                  <c:v>699.00</c:v>
                </c:pt>
                <c:pt idx="706">
                  <c:v>700.00</c:v>
                </c:pt>
                <c:pt idx="707">
                  <c:v>700.99</c:v>
                </c:pt>
                <c:pt idx="708">
                  <c:v>702.00</c:v>
                </c:pt>
                <c:pt idx="709">
                  <c:v>703.00</c:v>
                </c:pt>
                <c:pt idx="710">
                  <c:v>704.00</c:v>
                </c:pt>
                <c:pt idx="711">
                  <c:v>704.99</c:v>
                </c:pt>
                <c:pt idx="712">
                  <c:v>706.00</c:v>
                </c:pt>
                <c:pt idx="713">
                  <c:v>707.00</c:v>
                </c:pt>
                <c:pt idx="714">
                  <c:v>708.00</c:v>
                </c:pt>
                <c:pt idx="715">
                  <c:v>708.99</c:v>
                </c:pt>
                <c:pt idx="716">
                  <c:v>710.00</c:v>
                </c:pt>
                <c:pt idx="717">
                  <c:v>711.00</c:v>
                </c:pt>
                <c:pt idx="718">
                  <c:v>711.99</c:v>
                </c:pt>
                <c:pt idx="719">
                  <c:v>713.00</c:v>
                </c:pt>
                <c:pt idx="720">
                  <c:v>714.00</c:v>
                </c:pt>
                <c:pt idx="721">
                  <c:v>715.00</c:v>
                </c:pt>
                <c:pt idx="722">
                  <c:v>715.99</c:v>
                </c:pt>
                <c:pt idx="723">
                  <c:v>717.00</c:v>
                </c:pt>
                <c:pt idx="724">
                  <c:v>718.00</c:v>
                </c:pt>
                <c:pt idx="725">
                  <c:v>718.99</c:v>
                </c:pt>
                <c:pt idx="726">
                  <c:v>720.00</c:v>
                </c:pt>
                <c:pt idx="727">
                  <c:v>721.00</c:v>
                </c:pt>
                <c:pt idx="728">
                  <c:v>722.00</c:v>
                </c:pt>
                <c:pt idx="729">
                  <c:v>722.99</c:v>
                </c:pt>
                <c:pt idx="730">
                  <c:v>724.00</c:v>
                </c:pt>
                <c:pt idx="731">
                  <c:v>725.00</c:v>
                </c:pt>
                <c:pt idx="732">
                  <c:v>726.00</c:v>
                </c:pt>
                <c:pt idx="733">
                  <c:v>726.99</c:v>
                </c:pt>
                <c:pt idx="734">
                  <c:v>728.00</c:v>
                </c:pt>
                <c:pt idx="735">
                  <c:v>729.00</c:v>
                </c:pt>
                <c:pt idx="736">
                  <c:v>729.99</c:v>
                </c:pt>
                <c:pt idx="737">
                  <c:v>731.00</c:v>
                </c:pt>
                <c:pt idx="738">
                  <c:v>732.00</c:v>
                </c:pt>
                <c:pt idx="739">
                  <c:v>733.00</c:v>
                </c:pt>
                <c:pt idx="740">
                  <c:v>733.99</c:v>
                </c:pt>
                <c:pt idx="741">
                  <c:v>735.00</c:v>
                </c:pt>
                <c:pt idx="742">
                  <c:v>736.00</c:v>
                </c:pt>
                <c:pt idx="743">
                  <c:v>737.00</c:v>
                </c:pt>
                <c:pt idx="744">
                  <c:v>737.99</c:v>
                </c:pt>
                <c:pt idx="745">
                  <c:v>739.00</c:v>
                </c:pt>
                <c:pt idx="746">
                  <c:v>740.00</c:v>
                </c:pt>
                <c:pt idx="747">
                  <c:v>740.99</c:v>
                </c:pt>
                <c:pt idx="748">
                  <c:v>742.00</c:v>
                </c:pt>
                <c:pt idx="749">
                  <c:v>743.00</c:v>
                </c:pt>
                <c:pt idx="750">
                  <c:v>744.00</c:v>
                </c:pt>
                <c:pt idx="751">
                  <c:v>744.99</c:v>
                </c:pt>
                <c:pt idx="752">
                  <c:v>746.00</c:v>
                </c:pt>
                <c:pt idx="753">
                  <c:v>747.00</c:v>
                </c:pt>
                <c:pt idx="754">
                  <c:v>748.00</c:v>
                </c:pt>
                <c:pt idx="755">
                  <c:v>748.99</c:v>
                </c:pt>
                <c:pt idx="756">
                  <c:v>750.00</c:v>
                </c:pt>
                <c:pt idx="757">
                  <c:v>751.00</c:v>
                </c:pt>
                <c:pt idx="758">
                  <c:v>751.99</c:v>
                </c:pt>
                <c:pt idx="759">
                  <c:v>753.00</c:v>
                </c:pt>
                <c:pt idx="760">
                  <c:v>754.00</c:v>
                </c:pt>
                <c:pt idx="761">
                  <c:v>755.00</c:v>
                </c:pt>
                <c:pt idx="762">
                  <c:v>755.99</c:v>
                </c:pt>
                <c:pt idx="763">
                  <c:v>757.00</c:v>
                </c:pt>
                <c:pt idx="764">
                  <c:v>758.00</c:v>
                </c:pt>
                <c:pt idx="765">
                  <c:v>759.00</c:v>
                </c:pt>
                <c:pt idx="766">
                  <c:v>759.99</c:v>
                </c:pt>
                <c:pt idx="767">
                  <c:v>761.00</c:v>
                </c:pt>
                <c:pt idx="768">
                  <c:v>762.00</c:v>
                </c:pt>
                <c:pt idx="769">
                  <c:v>762.99</c:v>
                </c:pt>
                <c:pt idx="770">
                  <c:v>764.00</c:v>
                </c:pt>
                <c:pt idx="771">
                  <c:v>765.00</c:v>
                </c:pt>
                <c:pt idx="772">
                  <c:v>766.00</c:v>
                </c:pt>
                <c:pt idx="773">
                  <c:v>766.99</c:v>
                </c:pt>
                <c:pt idx="774">
                  <c:v>768.00</c:v>
                </c:pt>
                <c:pt idx="775">
                  <c:v>769.00</c:v>
                </c:pt>
                <c:pt idx="776">
                  <c:v>770.00</c:v>
                </c:pt>
                <c:pt idx="777">
                  <c:v>770.99</c:v>
                </c:pt>
                <c:pt idx="778">
                  <c:v>772.00</c:v>
                </c:pt>
                <c:pt idx="779">
                  <c:v>773.00</c:v>
                </c:pt>
                <c:pt idx="780">
                  <c:v>774.00</c:v>
                </c:pt>
                <c:pt idx="781">
                  <c:v>774.99</c:v>
                </c:pt>
                <c:pt idx="782">
                  <c:v>776.00</c:v>
                </c:pt>
                <c:pt idx="783">
                  <c:v>777.00</c:v>
                </c:pt>
                <c:pt idx="784">
                  <c:v>777.99</c:v>
                </c:pt>
                <c:pt idx="785">
                  <c:v>779.00</c:v>
                </c:pt>
                <c:pt idx="786">
                  <c:v>780.00</c:v>
                </c:pt>
                <c:pt idx="787">
                  <c:v>781.00</c:v>
                </c:pt>
                <c:pt idx="788">
                  <c:v>781.99</c:v>
                </c:pt>
                <c:pt idx="789">
                  <c:v>783.00</c:v>
                </c:pt>
                <c:pt idx="790">
                  <c:v>784.00</c:v>
                </c:pt>
                <c:pt idx="791">
                  <c:v>784.99</c:v>
                </c:pt>
                <c:pt idx="792">
                  <c:v>786.00</c:v>
                </c:pt>
                <c:pt idx="793">
                  <c:v>787.00</c:v>
                </c:pt>
                <c:pt idx="794">
                  <c:v>788.00</c:v>
                </c:pt>
                <c:pt idx="795">
                  <c:v>788.99</c:v>
                </c:pt>
                <c:pt idx="796">
                  <c:v>789.99</c:v>
                </c:pt>
                <c:pt idx="797">
                  <c:v>791.00</c:v>
                </c:pt>
                <c:pt idx="798">
                  <c:v>792.00</c:v>
                </c:pt>
                <c:pt idx="799">
                  <c:v>793.00</c:v>
                </c:pt>
                <c:pt idx="800">
                  <c:v>794.00</c:v>
                </c:pt>
                <c:pt idx="801">
                  <c:v>795.00</c:v>
                </c:pt>
                <c:pt idx="802">
                  <c:v>796.00</c:v>
                </c:pt>
                <c:pt idx="803">
                  <c:v>796.99</c:v>
                </c:pt>
                <c:pt idx="804">
                  <c:v>798.00</c:v>
                </c:pt>
                <c:pt idx="805">
                  <c:v>799.00</c:v>
                </c:pt>
                <c:pt idx="806">
                  <c:v>800.00</c:v>
                </c:pt>
                <c:pt idx="807">
                  <c:v>800.99</c:v>
                </c:pt>
                <c:pt idx="808">
                  <c:v>802.00</c:v>
                </c:pt>
                <c:pt idx="809">
                  <c:v>803.00</c:v>
                </c:pt>
                <c:pt idx="810">
                  <c:v>803.99</c:v>
                </c:pt>
                <c:pt idx="811">
                  <c:v>805.00</c:v>
                </c:pt>
                <c:pt idx="812">
                  <c:v>806.00</c:v>
                </c:pt>
                <c:pt idx="813">
                  <c:v>807.00</c:v>
                </c:pt>
                <c:pt idx="814">
                  <c:v>807.99</c:v>
                </c:pt>
                <c:pt idx="815">
                  <c:v>809.00</c:v>
                </c:pt>
                <c:pt idx="816">
                  <c:v>810.00</c:v>
                </c:pt>
                <c:pt idx="817">
                  <c:v>811.00</c:v>
                </c:pt>
                <c:pt idx="818">
                  <c:v>811.99</c:v>
                </c:pt>
                <c:pt idx="819">
                  <c:v>813.00</c:v>
                </c:pt>
                <c:pt idx="820">
                  <c:v>814.00</c:v>
                </c:pt>
                <c:pt idx="821">
                  <c:v>814.99</c:v>
                </c:pt>
                <c:pt idx="822">
                  <c:v>816.00</c:v>
                </c:pt>
                <c:pt idx="823">
                  <c:v>817.00</c:v>
                </c:pt>
                <c:pt idx="824">
                  <c:v>818.00</c:v>
                </c:pt>
                <c:pt idx="825">
                  <c:v>818.99</c:v>
                </c:pt>
                <c:pt idx="826">
                  <c:v>820.00</c:v>
                </c:pt>
                <c:pt idx="827">
                  <c:v>821.00</c:v>
                </c:pt>
                <c:pt idx="828">
                  <c:v>821.99</c:v>
                </c:pt>
                <c:pt idx="829">
                  <c:v>823.00</c:v>
                </c:pt>
                <c:pt idx="830">
                  <c:v>824.00</c:v>
                </c:pt>
                <c:pt idx="831">
                  <c:v>825.00</c:v>
                </c:pt>
                <c:pt idx="832">
                  <c:v>825.99</c:v>
                </c:pt>
                <c:pt idx="833">
                  <c:v>827.00</c:v>
                </c:pt>
                <c:pt idx="834">
                  <c:v>828.00</c:v>
                </c:pt>
                <c:pt idx="835">
                  <c:v>829.00</c:v>
                </c:pt>
                <c:pt idx="836">
                  <c:v>829.99</c:v>
                </c:pt>
                <c:pt idx="837">
                  <c:v>831.00</c:v>
                </c:pt>
                <c:pt idx="838">
                  <c:v>832.00</c:v>
                </c:pt>
                <c:pt idx="839">
                  <c:v>833.00</c:v>
                </c:pt>
                <c:pt idx="840">
                  <c:v>833.99</c:v>
                </c:pt>
                <c:pt idx="841">
                  <c:v>835.00</c:v>
                </c:pt>
                <c:pt idx="842">
                  <c:v>836.00</c:v>
                </c:pt>
                <c:pt idx="843">
                  <c:v>836.99</c:v>
                </c:pt>
                <c:pt idx="844">
                  <c:v>838.00</c:v>
                </c:pt>
                <c:pt idx="845">
                  <c:v>839.00</c:v>
                </c:pt>
                <c:pt idx="846">
                  <c:v>840.00</c:v>
                </c:pt>
                <c:pt idx="847">
                  <c:v>840.99</c:v>
                </c:pt>
                <c:pt idx="848">
                  <c:v>842.00</c:v>
                </c:pt>
                <c:pt idx="849">
                  <c:v>843.00</c:v>
                </c:pt>
                <c:pt idx="850">
                  <c:v>843.99</c:v>
                </c:pt>
                <c:pt idx="851">
                  <c:v>845.00</c:v>
                </c:pt>
                <c:pt idx="852">
                  <c:v>846.00</c:v>
                </c:pt>
                <c:pt idx="853">
                  <c:v>847.00</c:v>
                </c:pt>
                <c:pt idx="854">
                  <c:v>847.99</c:v>
                </c:pt>
                <c:pt idx="855">
                  <c:v>849.00</c:v>
                </c:pt>
                <c:pt idx="856">
                  <c:v>850.00</c:v>
                </c:pt>
                <c:pt idx="857">
                  <c:v>851.00</c:v>
                </c:pt>
                <c:pt idx="858">
                  <c:v>851.99</c:v>
                </c:pt>
                <c:pt idx="859">
                  <c:v>853.00</c:v>
                </c:pt>
                <c:pt idx="860">
                  <c:v>854.00</c:v>
                </c:pt>
                <c:pt idx="861">
                  <c:v>854.99</c:v>
                </c:pt>
                <c:pt idx="862">
                  <c:v>856.00</c:v>
                </c:pt>
                <c:pt idx="863">
                  <c:v>857.00</c:v>
                </c:pt>
                <c:pt idx="864">
                  <c:v>858.00</c:v>
                </c:pt>
                <c:pt idx="865">
                  <c:v>858.99</c:v>
                </c:pt>
                <c:pt idx="866">
                  <c:v>860.00</c:v>
                </c:pt>
                <c:pt idx="867">
                  <c:v>861.00</c:v>
                </c:pt>
                <c:pt idx="868">
                  <c:v>862.00</c:v>
                </c:pt>
                <c:pt idx="869">
                  <c:v>862.99</c:v>
                </c:pt>
                <c:pt idx="870">
                  <c:v>864.00</c:v>
                </c:pt>
                <c:pt idx="871">
                  <c:v>865.00</c:v>
                </c:pt>
                <c:pt idx="872">
                  <c:v>865.99</c:v>
                </c:pt>
                <c:pt idx="873">
                  <c:v>867.00</c:v>
                </c:pt>
                <c:pt idx="874">
                  <c:v>868.00</c:v>
                </c:pt>
                <c:pt idx="875">
                  <c:v>869.00</c:v>
                </c:pt>
                <c:pt idx="876">
                  <c:v>869.99</c:v>
                </c:pt>
                <c:pt idx="877">
                  <c:v>871.00</c:v>
                </c:pt>
                <c:pt idx="878">
                  <c:v>872.00</c:v>
                </c:pt>
                <c:pt idx="879">
                  <c:v>873.00</c:v>
                </c:pt>
                <c:pt idx="880">
                  <c:v>873.99</c:v>
                </c:pt>
                <c:pt idx="881">
                  <c:v>875.00</c:v>
                </c:pt>
                <c:pt idx="882">
                  <c:v>876.00</c:v>
                </c:pt>
                <c:pt idx="883">
                  <c:v>877.00</c:v>
                </c:pt>
                <c:pt idx="884">
                  <c:v>877.99</c:v>
                </c:pt>
                <c:pt idx="885">
                  <c:v>879.00</c:v>
                </c:pt>
                <c:pt idx="886">
                  <c:v>880.00</c:v>
                </c:pt>
                <c:pt idx="887">
                  <c:v>880.99</c:v>
                </c:pt>
                <c:pt idx="888">
                  <c:v>882.00</c:v>
                </c:pt>
                <c:pt idx="889">
                  <c:v>883.00</c:v>
                </c:pt>
                <c:pt idx="890">
                  <c:v>884.00</c:v>
                </c:pt>
                <c:pt idx="891">
                  <c:v>884.99</c:v>
                </c:pt>
                <c:pt idx="892">
                  <c:v>886.00</c:v>
                </c:pt>
                <c:pt idx="893">
                  <c:v>887.00</c:v>
                </c:pt>
                <c:pt idx="894">
                  <c:v>888.00</c:v>
                </c:pt>
                <c:pt idx="895">
                  <c:v>888.99</c:v>
                </c:pt>
                <c:pt idx="896">
                  <c:v>890.00</c:v>
                </c:pt>
                <c:pt idx="897">
                  <c:v>891.00</c:v>
                </c:pt>
                <c:pt idx="898">
                  <c:v>891.99</c:v>
                </c:pt>
                <c:pt idx="899">
                  <c:v>893.00</c:v>
                </c:pt>
                <c:pt idx="900">
                  <c:v>894.00</c:v>
                </c:pt>
                <c:pt idx="901">
                  <c:v>895.00</c:v>
                </c:pt>
                <c:pt idx="902">
                  <c:v>895.99</c:v>
                </c:pt>
                <c:pt idx="903">
                  <c:v>897.00</c:v>
                </c:pt>
                <c:pt idx="904">
                  <c:v>898.00</c:v>
                </c:pt>
                <c:pt idx="905">
                  <c:v>899.00</c:v>
                </c:pt>
                <c:pt idx="906">
                  <c:v>899.99</c:v>
                </c:pt>
                <c:pt idx="907">
                  <c:v>901.00</c:v>
                </c:pt>
                <c:pt idx="908">
                  <c:v>902.00</c:v>
                </c:pt>
                <c:pt idx="909">
                  <c:v>902.99</c:v>
                </c:pt>
                <c:pt idx="910">
                  <c:v>904.00</c:v>
                </c:pt>
                <c:pt idx="911">
                  <c:v>905.00</c:v>
                </c:pt>
                <c:pt idx="912">
                  <c:v>906.00</c:v>
                </c:pt>
                <c:pt idx="913">
                  <c:v>906.99</c:v>
                </c:pt>
                <c:pt idx="914">
                  <c:v>908.00</c:v>
                </c:pt>
                <c:pt idx="915">
                  <c:v>909.00</c:v>
                </c:pt>
                <c:pt idx="916">
                  <c:v>910.00</c:v>
                </c:pt>
                <c:pt idx="917">
                  <c:v>910.99</c:v>
                </c:pt>
                <c:pt idx="918">
                  <c:v>912.00</c:v>
                </c:pt>
                <c:pt idx="919">
                  <c:v>913.00</c:v>
                </c:pt>
                <c:pt idx="920">
                  <c:v>913.99</c:v>
                </c:pt>
                <c:pt idx="921">
                  <c:v>915.00</c:v>
                </c:pt>
                <c:pt idx="922">
                  <c:v>916.00</c:v>
                </c:pt>
                <c:pt idx="923">
                  <c:v>917.00</c:v>
                </c:pt>
                <c:pt idx="924">
                  <c:v>917.99</c:v>
                </c:pt>
                <c:pt idx="925">
                  <c:v>919.00</c:v>
                </c:pt>
                <c:pt idx="926">
                  <c:v>920.00</c:v>
                </c:pt>
                <c:pt idx="927">
                  <c:v>921.00</c:v>
                </c:pt>
                <c:pt idx="928">
                  <c:v>921.99</c:v>
                </c:pt>
                <c:pt idx="929">
                  <c:v>923.00</c:v>
                </c:pt>
                <c:pt idx="930">
                  <c:v>924.00</c:v>
                </c:pt>
                <c:pt idx="931">
                  <c:v>924.99</c:v>
                </c:pt>
                <c:pt idx="932">
                  <c:v>926.00</c:v>
                </c:pt>
                <c:pt idx="933">
                  <c:v>927.00</c:v>
                </c:pt>
                <c:pt idx="934">
                  <c:v>928.00</c:v>
                </c:pt>
                <c:pt idx="935">
                  <c:v>928.99</c:v>
                </c:pt>
                <c:pt idx="936">
                  <c:v>930.00</c:v>
                </c:pt>
                <c:pt idx="937">
                  <c:v>931.00</c:v>
                </c:pt>
                <c:pt idx="938">
                  <c:v>932.00</c:v>
                </c:pt>
                <c:pt idx="939">
                  <c:v>932.99</c:v>
                </c:pt>
                <c:pt idx="940">
                  <c:v>934.00</c:v>
                </c:pt>
                <c:pt idx="941">
                  <c:v>935.00</c:v>
                </c:pt>
                <c:pt idx="942">
                  <c:v>935.99</c:v>
                </c:pt>
                <c:pt idx="943">
                  <c:v>937.00</c:v>
                </c:pt>
                <c:pt idx="944">
                  <c:v>938.00</c:v>
                </c:pt>
                <c:pt idx="945">
                  <c:v>939.00</c:v>
                </c:pt>
                <c:pt idx="946">
                  <c:v>939.99</c:v>
                </c:pt>
                <c:pt idx="947">
                  <c:v>941.00</c:v>
                </c:pt>
                <c:pt idx="948">
                  <c:v>942.00</c:v>
                </c:pt>
                <c:pt idx="949">
                  <c:v>943.00</c:v>
                </c:pt>
                <c:pt idx="950">
                  <c:v>943.99</c:v>
                </c:pt>
                <c:pt idx="951">
                  <c:v>945.00</c:v>
                </c:pt>
                <c:pt idx="952">
                  <c:v>946.00</c:v>
                </c:pt>
                <c:pt idx="953">
                  <c:v>946.99</c:v>
                </c:pt>
                <c:pt idx="954">
                  <c:v>948.00</c:v>
                </c:pt>
                <c:pt idx="955">
                  <c:v>949.00</c:v>
                </c:pt>
                <c:pt idx="956">
                  <c:v>950.00</c:v>
                </c:pt>
                <c:pt idx="957">
                  <c:v>950.99</c:v>
                </c:pt>
                <c:pt idx="958">
                  <c:v>952.00</c:v>
                </c:pt>
                <c:pt idx="959">
                  <c:v>953.00</c:v>
                </c:pt>
                <c:pt idx="960">
                  <c:v>954.00</c:v>
                </c:pt>
                <c:pt idx="961">
                  <c:v>955.00</c:v>
                </c:pt>
                <c:pt idx="962">
                  <c:v>956.00</c:v>
                </c:pt>
                <c:pt idx="963">
                  <c:v>957.00</c:v>
                </c:pt>
                <c:pt idx="964">
                  <c:v>957.99</c:v>
                </c:pt>
                <c:pt idx="965">
                  <c:v>959.00</c:v>
                </c:pt>
                <c:pt idx="966">
                  <c:v>960.00</c:v>
                </c:pt>
                <c:pt idx="967">
                  <c:v>961.00</c:v>
                </c:pt>
                <c:pt idx="968">
                  <c:v>961.99</c:v>
                </c:pt>
                <c:pt idx="969">
                  <c:v>963.00</c:v>
                </c:pt>
                <c:pt idx="970">
                  <c:v>964.00</c:v>
                </c:pt>
                <c:pt idx="971">
                  <c:v>965.00</c:v>
                </c:pt>
                <c:pt idx="972">
                  <c:v>965.99</c:v>
                </c:pt>
                <c:pt idx="973">
                  <c:v>967.00</c:v>
                </c:pt>
                <c:pt idx="974">
                  <c:v>968.00</c:v>
                </c:pt>
                <c:pt idx="975">
                  <c:v>968.99</c:v>
                </c:pt>
                <c:pt idx="976">
                  <c:v>970.00</c:v>
                </c:pt>
                <c:pt idx="977">
                  <c:v>971.00</c:v>
                </c:pt>
                <c:pt idx="978">
                  <c:v>972.00</c:v>
                </c:pt>
                <c:pt idx="979">
                  <c:v>972.99</c:v>
                </c:pt>
                <c:pt idx="980">
                  <c:v>974.00</c:v>
                </c:pt>
                <c:pt idx="981">
                  <c:v>975.00</c:v>
                </c:pt>
                <c:pt idx="982">
                  <c:v>976.00</c:v>
                </c:pt>
                <c:pt idx="983">
                  <c:v>976.99</c:v>
                </c:pt>
                <c:pt idx="984">
                  <c:v>978.00</c:v>
                </c:pt>
                <c:pt idx="985">
                  <c:v>979.00</c:v>
                </c:pt>
                <c:pt idx="986">
                  <c:v>979.99</c:v>
                </c:pt>
                <c:pt idx="987">
                  <c:v>981.00</c:v>
                </c:pt>
                <c:pt idx="988">
                  <c:v>982.00</c:v>
                </c:pt>
                <c:pt idx="989">
                  <c:v>983.00</c:v>
                </c:pt>
                <c:pt idx="990">
                  <c:v>983.99</c:v>
                </c:pt>
                <c:pt idx="991">
                  <c:v>985.00</c:v>
                </c:pt>
                <c:pt idx="992">
                  <c:v>986.00</c:v>
                </c:pt>
                <c:pt idx="993">
                  <c:v>986.99</c:v>
                </c:pt>
                <c:pt idx="994">
                  <c:v>987.99</c:v>
                </c:pt>
                <c:pt idx="995">
                  <c:v>989.00</c:v>
                </c:pt>
                <c:pt idx="996">
                  <c:v>990.00</c:v>
                </c:pt>
                <c:pt idx="997">
                  <c:v>990.99</c:v>
                </c:pt>
                <c:pt idx="998">
                  <c:v>992.00</c:v>
                </c:pt>
                <c:pt idx="999">
                  <c:v>993.00</c:v>
                </c:pt>
                <c:pt idx="1000">
                  <c:v>994.00</c:v>
                </c:pt>
                <c:pt idx="1001">
                  <c:v>994.99</c:v>
                </c:pt>
                <c:pt idx="1002">
                  <c:v>996.00</c:v>
                </c:pt>
                <c:pt idx="1003">
                  <c:v>997.00</c:v>
                </c:pt>
                <c:pt idx="1004">
                  <c:v>997.99</c:v>
                </c:pt>
                <c:pt idx="1005">
                  <c:v>999.00</c:v>
                </c:pt>
                <c:pt idx="1006">
                  <c:v>1,000.00</c:v>
                </c:pt>
                <c:pt idx="1007">
                  <c:v>1,001.00</c:v>
                </c:pt>
                <c:pt idx="1008">
                  <c:v>1,001.99</c:v>
                </c:pt>
                <c:pt idx="1009">
                  <c:v>1,003.00</c:v>
                </c:pt>
                <c:pt idx="1010">
                  <c:v>1,004.00</c:v>
                </c:pt>
                <c:pt idx="1011">
                  <c:v>1,005.00</c:v>
                </c:pt>
                <c:pt idx="1012">
                  <c:v>1,005.99</c:v>
                </c:pt>
                <c:pt idx="1013">
                  <c:v>1,007.00</c:v>
                </c:pt>
                <c:pt idx="1014">
                  <c:v>1,008.00</c:v>
                </c:pt>
                <c:pt idx="1015">
                  <c:v>1,008.99</c:v>
                </c:pt>
                <c:pt idx="1016">
                  <c:v>1,010.00</c:v>
                </c:pt>
                <c:pt idx="1017">
                  <c:v>1,011.00</c:v>
                </c:pt>
                <c:pt idx="1018">
                  <c:v>1,012.00</c:v>
                </c:pt>
                <c:pt idx="1019">
                  <c:v>1,012.99</c:v>
                </c:pt>
                <c:pt idx="1020">
                  <c:v>1,014.00</c:v>
                </c:pt>
                <c:pt idx="1021">
                  <c:v>1,015.00</c:v>
                </c:pt>
                <c:pt idx="1022">
                  <c:v>1,016.00</c:v>
                </c:pt>
                <c:pt idx="1023">
                  <c:v>1,016.99</c:v>
                </c:pt>
                <c:pt idx="1024">
                  <c:v>1,018.00</c:v>
                </c:pt>
                <c:pt idx="1025">
                  <c:v>1,019.00</c:v>
                </c:pt>
                <c:pt idx="1026">
                  <c:v>1,019.99</c:v>
                </c:pt>
                <c:pt idx="1027">
                  <c:v>1,021.00</c:v>
                </c:pt>
                <c:pt idx="1028">
                  <c:v>1,022.00</c:v>
                </c:pt>
                <c:pt idx="1029">
                  <c:v>1,023.00</c:v>
                </c:pt>
                <c:pt idx="1030">
                  <c:v>1,023.99</c:v>
                </c:pt>
                <c:pt idx="1031">
                  <c:v>1,025.00</c:v>
                </c:pt>
                <c:pt idx="1032">
                  <c:v>1,026.00</c:v>
                </c:pt>
                <c:pt idx="1033">
                  <c:v>1,027.00</c:v>
                </c:pt>
                <c:pt idx="1034">
                  <c:v>1,027.99</c:v>
                </c:pt>
                <c:pt idx="1035">
                  <c:v>1,029.00</c:v>
                </c:pt>
                <c:pt idx="1036">
                  <c:v>1,030.00</c:v>
                </c:pt>
                <c:pt idx="1037">
                  <c:v>1,030.99</c:v>
                </c:pt>
                <c:pt idx="1038">
                  <c:v>1,032.00</c:v>
                </c:pt>
                <c:pt idx="1039">
                  <c:v>1,033.00</c:v>
                </c:pt>
                <c:pt idx="1040">
                  <c:v>1,034.00</c:v>
                </c:pt>
                <c:pt idx="1041">
                  <c:v>1,034.99</c:v>
                </c:pt>
                <c:pt idx="1042">
                  <c:v>1,036.00</c:v>
                </c:pt>
                <c:pt idx="1043">
                  <c:v>1,037.00</c:v>
                </c:pt>
                <c:pt idx="1044">
                  <c:v>1,038.00</c:v>
                </c:pt>
                <c:pt idx="1045">
                  <c:v>1,038.99</c:v>
                </c:pt>
                <c:pt idx="1046">
                  <c:v>1,040.00</c:v>
                </c:pt>
                <c:pt idx="1047">
                  <c:v>1,041.00</c:v>
                </c:pt>
                <c:pt idx="1048">
                  <c:v>1,041.99</c:v>
                </c:pt>
                <c:pt idx="1049">
                  <c:v>1,043.00</c:v>
                </c:pt>
                <c:pt idx="1050">
                  <c:v>1,044.00</c:v>
                </c:pt>
                <c:pt idx="1051">
                  <c:v>1,045.00</c:v>
                </c:pt>
                <c:pt idx="1052">
                  <c:v>1,045.99</c:v>
                </c:pt>
                <c:pt idx="1053">
                  <c:v>1,047.00</c:v>
                </c:pt>
                <c:pt idx="1054">
                  <c:v>1,048.00</c:v>
                </c:pt>
                <c:pt idx="1055">
                  <c:v>1,049.00</c:v>
                </c:pt>
                <c:pt idx="1056">
                  <c:v>1,049.99</c:v>
                </c:pt>
                <c:pt idx="1057">
                  <c:v>1,051.00</c:v>
                </c:pt>
                <c:pt idx="1058">
                  <c:v>1,052.00</c:v>
                </c:pt>
                <c:pt idx="1059">
                  <c:v>1,052.99</c:v>
                </c:pt>
                <c:pt idx="1060">
                  <c:v>1,054.00</c:v>
                </c:pt>
                <c:pt idx="1061">
                  <c:v>1,055.00</c:v>
                </c:pt>
                <c:pt idx="1062">
                  <c:v>1,056.00</c:v>
                </c:pt>
                <c:pt idx="1063">
                  <c:v>1,056.99</c:v>
                </c:pt>
                <c:pt idx="1064">
                  <c:v>1,058.00</c:v>
                </c:pt>
                <c:pt idx="1065">
                  <c:v>1,059.00</c:v>
                </c:pt>
                <c:pt idx="1066">
                  <c:v>1,060.00</c:v>
                </c:pt>
                <c:pt idx="1067">
                  <c:v>1,060.99</c:v>
                </c:pt>
                <c:pt idx="1068">
                  <c:v>1,062.00</c:v>
                </c:pt>
                <c:pt idx="1069">
                  <c:v>1,063.00</c:v>
                </c:pt>
                <c:pt idx="1070">
                  <c:v>1,063.99</c:v>
                </c:pt>
                <c:pt idx="1071">
                  <c:v>1,065.00</c:v>
                </c:pt>
                <c:pt idx="1072">
                  <c:v>1,066.00</c:v>
                </c:pt>
                <c:pt idx="1073">
                  <c:v>1,067.00</c:v>
                </c:pt>
                <c:pt idx="1074">
                  <c:v>1,067.99</c:v>
                </c:pt>
                <c:pt idx="1075">
                  <c:v>1,069.00</c:v>
                </c:pt>
                <c:pt idx="1076">
                  <c:v>1,070.00</c:v>
                </c:pt>
                <c:pt idx="1077">
                  <c:v>1,070.99</c:v>
                </c:pt>
                <c:pt idx="1078">
                  <c:v>1,072.00</c:v>
                </c:pt>
                <c:pt idx="1079">
                  <c:v>1,073.00</c:v>
                </c:pt>
                <c:pt idx="1080">
                  <c:v>1,074.00</c:v>
                </c:pt>
                <c:pt idx="1081">
                  <c:v>1,074.99</c:v>
                </c:pt>
                <c:pt idx="1082">
                  <c:v>1,076.00</c:v>
                </c:pt>
                <c:pt idx="1083">
                  <c:v>1,077.00</c:v>
                </c:pt>
                <c:pt idx="1084">
                  <c:v>1,078.00</c:v>
                </c:pt>
                <c:pt idx="1085">
                  <c:v>1,078.99</c:v>
                </c:pt>
                <c:pt idx="1086">
                  <c:v>1,080.00</c:v>
                </c:pt>
                <c:pt idx="1087">
                  <c:v>1,081.00</c:v>
                </c:pt>
                <c:pt idx="1088">
                  <c:v>1,081.99</c:v>
                </c:pt>
                <c:pt idx="1089">
                  <c:v>1,083.00</c:v>
                </c:pt>
                <c:pt idx="1090">
                  <c:v>1,084.00</c:v>
                </c:pt>
                <c:pt idx="1091">
                  <c:v>1,085.00</c:v>
                </c:pt>
                <c:pt idx="1092">
                  <c:v>1,085.99</c:v>
                </c:pt>
                <c:pt idx="1093">
                  <c:v>1,087.00</c:v>
                </c:pt>
                <c:pt idx="1094">
                  <c:v>1,088.00</c:v>
                </c:pt>
                <c:pt idx="1095">
                  <c:v>1,089.00</c:v>
                </c:pt>
                <c:pt idx="1096">
                  <c:v>1,089.99</c:v>
                </c:pt>
                <c:pt idx="1097">
                  <c:v>1,091.00</c:v>
                </c:pt>
                <c:pt idx="1098">
                  <c:v>1,092.00</c:v>
                </c:pt>
                <c:pt idx="1099">
                  <c:v>1,092.99</c:v>
                </c:pt>
                <c:pt idx="1100">
                  <c:v>1,094.00</c:v>
                </c:pt>
                <c:pt idx="1101">
                  <c:v>1,095.00</c:v>
                </c:pt>
                <c:pt idx="1102">
                  <c:v>1,096.00</c:v>
                </c:pt>
                <c:pt idx="1103">
                  <c:v>1,096.99</c:v>
                </c:pt>
                <c:pt idx="1104">
                  <c:v>1,098.00</c:v>
                </c:pt>
                <c:pt idx="1105">
                  <c:v>1,099.00</c:v>
                </c:pt>
                <c:pt idx="1106">
                  <c:v>1,100.00</c:v>
                </c:pt>
                <c:pt idx="1107">
                  <c:v>1,100.99</c:v>
                </c:pt>
                <c:pt idx="1108">
                  <c:v>1,102.00</c:v>
                </c:pt>
                <c:pt idx="1109">
                  <c:v>1,103.00</c:v>
                </c:pt>
                <c:pt idx="1110">
                  <c:v>1,103.99</c:v>
                </c:pt>
                <c:pt idx="1111">
                  <c:v>1,105.00</c:v>
                </c:pt>
                <c:pt idx="1112">
                  <c:v>1,106.00</c:v>
                </c:pt>
                <c:pt idx="1113">
                  <c:v>1,107.00</c:v>
                </c:pt>
                <c:pt idx="1114">
                  <c:v>1,107.99</c:v>
                </c:pt>
                <c:pt idx="1115">
                  <c:v>1,109.00</c:v>
                </c:pt>
                <c:pt idx="1116">
                  <c:v>1,110.00</c:v>
                </c:pt>
                <c:pt idx="1117">
                  <c:v>1,111.00</c:v>
                </c:pt>
                <c:pt idx="1118">
                  <c:v>1,111.99</c:v>
                </c:pt>
                <c:pt idx="1119">
                  <c:v>1,113.00</c:v>
                </c:pt>
                <c:pt idx="1120">
                  <c:v>1,114.00</c:v>
                </c:pt>
                <c:pt idx="1121">
                  <c:v>1,114.99</c:v>
                </c:pt>
                <c:pt idx="1122">
                  <c:v>1,116.00</c:v>
                </c:pt>
                <c:pt idx="1123">
                  <c:v>1,117.00</c:v>
                </c:pt>
                <c:pt idx="1124">
                  <c:v>1,118.00</c:v>
                </c:pt>
                <c:pt idx="1125">
                  <c:v>1,118.99</c:v>
                </c:pt>
                <c:pt idx="1126">
                  <c:v>1,120.00</c:v>
                </c:pt>
                <c:pt idx="1127">
                  <c:v>1,121.00</c:v>
                </c:pt>
                <c:pt idx="1128">
                  <c:v>1,121.99</c:v>
                </c:pt>
                <c:pt idx="1129">
                  <c:v>1,123.00</c:v>
                </c:pt>
                <c:pt idx="1130">
                  <c:v>1,124.00</c:v>
                </c:pt>
                <c:pt idx="1131">
                  <c:v>1,125.00</c:v>
                </c:pt>
                <c:pt idx="1132">
                  <c:v>1,125.99</c:v>
                </c:pt>
                <c:pt idx="1133">
                  <c:v>1,127.00</c:v>
                </c:pt>
                <c:pt idx="1134">
                  <c:v>1,128.00</c:v>
                </c:pt>
                <c:pt idx="1135">
                  <c:v>1,129.00</c:v>
                </c:pt>
                <c:pt idx="1136">
                  <c:v>1,129.99</c:v>
                </c:pt>
                <c:pt idx="1137">
                  <c:v>1,131.00</c:v>
                </c:pt>
                <c:pt idx="1138">
                  <c:v>1,132.00</c:v>
                </c:pt>
                <c:pt idx="1139">
                  <c:v>1,132.99</c:v>
                </c:pt>
                <c:pt idx="1140">
                  <c:v>1,134.00</c:v>
                </c:pt>
                <c:pt idx="1141">
                  <c:v>1,135.00</c:v>
                </c:pt>
                <c:pt idx="1142">
                  <c:v>1,136.00</c:v>
                </c:pt>
                <c:pt idx="1143">
                  <c:v>1,136.99</c:v>
                </c:pt>
                <c:pt idx="1144">
                  <c:v>1,138.00</c:v>
                </c:pt>
                <c:pt idx="1145">
                  <c:v>1,139.00</c:v>
                </c:pt>
                <c:pt idx="1146">
                  <c:v>1,140.00</c:v>
                </c:pt>
                <c:pt idx="1147">
                  <c:v>1,140.99</c:v>
                </c:pt>
                <c:pt idx="1148">
                  <c:v>1,142.00</c:v>
                </c:pt>
                <c:pt idx="1149">
                  <c:v>1,143.00</c:v>
                </c:pt>
                <c:pt idx="1150">
                  <c:v>1,143.99</c:v>
                </c:pt>
                <c:pt idx="1151">
                  <c:v>1,145.00</c:v>
                </c:pt>
                <c:pt idx="1152">
                  <c:v>1,146.00</c:v>
                </c:pt>
                <c:pt idx="1153">
                  <c:v>1,147.00</c:v>
                </c:pt>
                <c:pt idx="1154">
                  <c:v>1,147.99</c:v>
                </c:pt>
                <c:pt idx="1155">
                  <c:v>1,149.00</c:v>
                </c:pt>
                <c:pt idx="1156">
                  <c:v>1,150.00</c:v>
                </c:pt>
                <c:pt idx="1157">
                  <c:v>1,151.00</c:v>
                </c:pt>
                <c:pt idx="1158">
                  <c:v>1,151.99</c:v>
                </c:pt>
                <c:pt idx="1159">
                  <c:v>1,153.00</c:v>
                </c:pt>
                <c:pt idx="1160">
                  <c:v>1,154.00</c:v>
                </c:pt>
                <c:pt idx="1161">
                  <c:v>1,154.99</c:v>
                </c:pt>
                <c:pt idx="1162">
                  <c:v>1,156.00</c:v>
                </c:pt>
                <c:pt idx="1163">
                  <c:v>1,157.00</c:v>
                </c:pt>
                <c:pt idx="1164">
                  <c:v>1,158.00</c:v>
                </c:pt>
                <c:pt idx="1165">
                  <c:v>1,158.99</c:v>
                </c:pt>
                <c:pt idx="1166">
                  <c:v>1,160.00</c:v>
                </c:pt>
                <c:pt idx="1167">
                  <c:v>1,161.00</c:v>
                </c:pt>
                <c:pt idx="1168">
                  <c:v>1,162.00</c:v>
                </c:pt>
                <c:pt idx="1169">
                  <c:v>1,162.99</c:v>
                </c:pt>
                <c:pt idx="1170">
                  <c:v>1,164.00</c:v>
                </c:pt>
                <c:pt idx="1171">
                  <c:v>1,165.00</c:v>
                </c:pt>
                <c:pt idx="1172">
                  <c:v>1,165.99</c:v>
                </c:pt>
                <c:pt idx="1173">
                  <c:v>1,167.00</c:v>
                </c:pt>
                <c:pt idx="1174">
                  <c:v>1,168.00</c:v>
                </c:pt>
                <c:pt idx="1175">
                  <c:v>1,169.00</c:v>
                </c:pt>
                <c:pt idx="1176">
                  <c:v>1,169.99</c:v>
                </c:pt>
                <c:pt idx="1177">
                  <c:v>1,171.00</c:v>
                </c:pt>
                <c:pt idx="1178">
                  <c:v>1,172.00</c:v>
                </c:pt>
                <c:pt idx="1179">
                  <c:v>1,172.99</c:v>
                </c:pt>
                <c:pt idx="1180">
                  <c:v>1,174.00</c:v>
                </c:pt>
                <c:pt idx="1181">
                  <c:v>1,175.00</c:v>
                </c:pt>
                <c:pt idx="1182">
                  <c:v>1,176.00</c:v>
                </c:pt>
                <c:pt idx="1183">
                  <c:v>1,176.99</c:v>
                </c:pt>
                <c:pt idx="1184">
                  <c:v>1,178.00</c:v>
                </c:pt>
                <c:pt idx="1185">
                  <c:v>1,179.00</c:v>
                </c:pt>
                <c:pt idx="1186">
                  <c:v>1,180.00</c:v>
                </c:pt>
                <c:pt idx="1187">
                  <c:v>1,180.99</c:v>
                </c:pt>
                <c:pt idx="1188">
                  <c:v>1,182.00</c:v>
                </c:pt>
                <c:pt idx="1189">
                  <c:v>1,183.00</c:v>
                </c:pt>
                <c:pt idx="1190">
                  <c:v>1,183.99</c:v>
                </c:pt>
                <c:pt idx="1191">
                  <c:v>1,185.00</c:v>
                </c:pt>
                <c:pt idx="1192">
                  <c:v>1,186.00</c:v>
                </c:pt>
                <c:pt idx="1193">
                  <c:v>1,187.00</c:v>
                </c:pt>
                <c:pt idx="1194">
                  <c:v>1,187.99</c:v>
                </c:pt>
                <c:pt idx="1195">
                  <c:v>1,189.00</c:v>
                </c:pt>
                <c:pt idx="1196">
                  <c:v>1,190.00</c:v>
                </c:pt>
                <c:pt idx="1197">
                  <c:v>1,191.00</c:v>
                </c:pt>
                <c:pt idx="1198">
                  <c:v>1,191.99</c:v>
                </c:pt>
                <c:pt idx="1199">
                  <c:v>1,193.00</c:v>
                </c:pt>
                <c:pt idx="1200">
                  <c:v>1,194.00</c:v>
                </c:pt>
                <c:pt idx="1201">
                  <c:v>1,194.99</c:v>
                </c:pt>
                <c:pt idx="1202">
                  <c:v>1,196.00</c:v>
                </c:pt>
                <c:pt idx="1203">
                  <c:v>1,197.00</c:v>
                </c:pt>
                <c:pt idx="1204">
                  <c:v>1,198.00</c:v>
                </c:pt>
                <c:pt idx="1205">
                  <c:v>1,198.99</c:v>
                </c:pt>
                <c:pt idx="1206">
                  <c:v>1,200.00</c:v>
                </c:pt>
                <c:pt idx="1207">
                  <c:v>1,201.00</c:v>
                </c:pt>
                <c:pt idx="1208">
                  <c:v>1,202.00</c:v>
                </c:pt>
                <c:pt idx="1209">
                  <c:v>1,202.99</c:v>
                </c:pt>
                <c:pt idx="1210">
                  <c:v>1,204.00</c:v>
                </c:pt>
                <c:pt idx="1211">
                  <c:v>1,205.00</c:v>
                </c:pt>
                <c:pt idx="1212">
                  <c:v>1,205.99</c:v>
                </c:pt>
                <c:pt idx="1213">
                  <c:v>1,207.00</c:v>
                </c:pt>
                <c:pt idx="1214">
                  <c:v>1,208.00</c:v>
                </c:pt>
                <c:pt idx="1215">
                  <c:v>1,209.00</c:v>
                </c:pt>
                <c:pt idx="1216">
                  <c:v>1,209.99</c:v>
                </c:pt>
                <c:pt idx="1217">
                  <c:v>1,211.00</c:v>
                </c:pt>
                <c:pt idx="1218">
                  <c:v>1,212.00</c:v>
                </c:pt>
                <c:pt idx="1219">
                  <c:v>1,212.99</c:v>
                </c:pt>
                <c:pt idx="1220">
                  <c:v>1,214.00</c:v>
                </c:pt>
                <c:pt idx="1221">
                  <c:v>1,215.00</c:v>
                </c:pt>
                <c:pt idx="1222">
                  <c:v>1,216.00</c:v>
                </c:pt>
                <c:pt idx="1223">
                  <c:v>1,216.99</c:v>
                </c:pt>
                <c:pt idx="1224">
                  <c:v>1,218.00</c:v>
                </c:pt>
                <c:pt idx="1225">
                  <c:v>1,219.00</c:v>
                </c:pt>
                <c:pt idx="1226">
                  <c:v>1,220.00</c:v>
                </c:pt>
                <c:pt idx="1227">
                  <c:v>1,220.99</c:v>
                </c:pt>
                <c:pt idx="1228">
                  <c:v>1,222.00</c:v>
                </c:pt>
                <c:pt idx="1229">
                  <c:v>1,223.00</c:v>
                </c:pt>
                <c:pt idx="1230">
                  <c:v>1,223.99</c:v>
                </c:pt>
                <c:pt idx="1231">
                  <c:v>1,225.00</c:v>
                </c:pt>
                <c:pt idx="1232">
                  <c:v>1,226.00</c:v>
                </c:pt>
                <c:pt idx="1233">
                  <c:v>1,227.00</c:v>
                </c:pt>
                <c:pt idx="1234">
                  <c:v>1,227.99</c:v>
                </c:pt>
                <c:pt idx="1235">
                  <c:v>1,229.00</c:v>
                </c:pt>
                <c:pt idx="1236">
                  <c:v>1,230.00</c:v>
                </c:pt>
                <c:pt idx="1237">
                  <c:v>1,231.00</c:v>
                </c:pt>
                <c:pt idx="1238">
                  <c:v>1,231.99</c:v>
                </c:pt>
                <c:pt idx="1239">
                  <c:v>1,233.00</c:v>
                </c:pt>
                <c:pt idx="1240">
                  <c:v>1,234.00</c:v>
                </c:pt>
                <c:pt idx="1241">
                  <c:v>1,234.99</c:v>
                </c:pt>
                <c:pt idx="1242">
                  <c:v>1,236.00</c:v>
                </c:pt>
                <c:pt idx="1243">
                  <c:v>1,237.00</c:v>
                </c:pt>
                <c:pt idx="1244">
                  <c:v>1,238.00</c:v>
                </c:pt>
                <c:pt idx="1245">
                  <c:v>1,238.99</c:v>
                </c:pt>
                <c:pt idx="1246">
                  <c:v>1,240.00</c:v>
                </c:pt>
                <c:pt idx="1247">
                  <c:v>1,241.00</c:v>
                </c:pt>
                <c:pt idx="1248">
                  <c:v>1,242.00</c:v>
                </c:pt>
                <c:pt idx="1249">
                  <c:v>1,242.99</c:v>
                </c:pt>
                <c:pt idx="1250">
                  <c:v>1,244.00</c:v>
                </c:pt>
                <c:pt idx="1251">
                  <c:v>1,245.00</c:v>
                </c:pt>
                <c:pt idx="1252">
                  <c:v>1,245.99</c:v>
                </c:pt>
                <c:pt idx="1253">
                  <c:v>1,247.00</c:v>
                </c:pt>
                <c:pt idx="1254">
                  <c:v>1,248.00</c:v>
                </c:pt>
                <c:pt idx="1255">
                  <c:v>1,249.00</c:v>
                </c:pt>
                <c:pt idx="1256">
                  <c:v>1,249.99</c:v>
                </c:pt>
                <c:pt idx="1257">
                  <c:v>1,251.00</c:v>
                </c:pt>
                <c:pt idx="1258">
                  <c:v>1,252.00</c:v>
                </c:pt>
                <c:pt idx="1259">
                  <c:v>1,253.00</c:v>
                </c:pt>
                <c:pt idx="1260">
                  <c:v>1,253.99</c:v>
                </c:pt>
                <c:pt idx="1261">
                  <c:v>1,255.00</c:v>
                </c:pt>
                <c:pt idx="1262">
                  <c:v>1,256.00</c:v>
                </c:pt>
                <c:pt idx="1263">
                  <c:v>1,256.99</c:v>
                </c:pt>
                <c:pt idx="1264">
                  <c:v>1,258.00</c:v>
                </c:pt>
                <c:pt idx="1265">
                  <c:v>1,259.00</c:v>
                </c:pt>
                <c:pt idx="1266">
                  <c:v>1,260.00</c:v>
                </c:pt>
                <c:pt idx="1267">
                  <c:v>1,260.99</c:v>
                </c:pt>
                <c:pt idx="1268">
                  <c:v>1,262.00</c:v>
                </c:pt>
                <c:pt idx="1269">
                  <c:v>1,263.00</c:v>
                </c:pt>
                <c:pt idx="1270">
                  <c:v>1,263.99</c:v>
                </c:pt>
                <c:pt idx="1271">
                  <c:v>1,265.00</c:v>
                </c:pt>
                <c:pt idx="1272">
                  <c:v>1,266.00</c:v>
                </c:pt>
                <c:pt idx="1273">
                  <c:v>1,267.00</c:v>
                </c:pt>
                <c:pt idx="1274">
                  <c:v>1,267.99</c:v>
                </c:pt>
                <c:pt idx="1275">
                  <c:v>1,269.00</c:v>
                </c:pt>
                <c:pt idx="1276">
                  <c:v>1,270.00</c:v>
                </c:pt>
                <c:pt idx="1277">
                  <c:v>1,271.00</c:v>
                </c:pt>
                <c:pt idx="1278">
                  <c:v>1,271.99</c:v>
                </c:pt>
                <c:pt idx="1279">
                  <c:v>1,273.00</c:v>
                </c:pt>
                <c:pt idx="1280">
                  <c:v>1,274.00</c:v>
                </c:pt>
                <c:pt idx="1281">
                  <c:v>1,274.99</c:v>
                </c:pt>
                <c:pt idx="1282">
                  <c:v>1,276.00</c:v>
                </c:pt>
                <c:pt idx="1283">
                  <c:v>1,277.00</c:v>
                </c:pt>
                <c:pt idx="1284">
                  <c:v>1,278.00</c:v>
                </c:pt>
                <c:pt idx="1285">
                  <c:v>1,278.99</c:v>
                </c:pt>
                <c:pt idx="1286">
                  <c:v>1,280.00</c:v>
                </c:pt>
                <c:pt idx="1287">
                  <c:v>1,281.00</c:v>
                </c:pt>
                <c:pt idx="1288">
                  <c:v>1,282.00</c:v>
                </c:pt>
                <c:pt idx="1289">
                  <c:v>1,282.99</c:v>
                </c:pt>
                <c:pt idx="1290">
                  <c:v>1,284.00</c:v>
                </c:pt>
                <c:pt idx="1291">
                  <c:v>1,285.00</c:v>
                </c:pt>
                <c:pt idx="1292">
                  <c:v>1,285.99</c:v>
                </c:pt>
              </c:strCache>
            </c:strRef>
          </c:xVal>
          <c:yVal>
            <c:numRef>
              <c:f>'10-3-2022 10-27-46 AM'!$C$2:$C$1294</c:f>
              <c:numCache>
                <c:formatCode>General</c:formatCode>
                <c:ptCount val="1293"/>
                <c:pt idx="0">
                  <c:v>71.630833999999993</c:v>
                </c:pt>
                <c:pt idx="1">
                  <c:v>71.633641999999995</c:v>
                </c:pt>
                <c:pt idx="2">
                  <c:v>71.645737999999994</c:v>
                </c:pt>
                <c:pt idx="3">
                  <c:v>71.663287999999994</c:v>
                </c:pt>
                <c:pt idx="4">
                  <c:v>71.666095999999996</c:v>
                </c:pt>
                <c:pt idx="5">
                  <c:v>71.670811999999998</c:v>
                </c:pt>
                <c:pt idx="6">
                  <c:v>71.663162</c:v>
                </c:pt>
                <c:pt idx="7">
                  <c:v>71.850883999999994</c:v>
                </c:pt>
                <c:pt idx="8">
                  <c:v>71.872088000000005</c:v>
                </c:pt>
                <c:pt idx="9">
                  <c:v>71.872339999999994</c:v>
                </c:pt>
                <c:pt idx="10">
                  <c:v>71.861341999999993</c:v>
                </c:pt>
                <c:pt idx="11">
                  <c:v>71.890736000000004</c:v>
                </c:pt>
                <c:pt idx="12">
                  <c:v>71.900041999999999</c:v>
                </c:pt>
                <c:pt idx="13">
                  <c:v>71.896658000000002</c:v>
                </c:pt>
                <c:pt idx="14">
                  <c:v>71.894840000000002</c:v>
                </c:pt>
                <c:pt idx="15">
                  <c:v>71.893597999999997</c:v>
                </c:pt>
                <c:pt idx="16">
                  <c:v>71.896333999999996</c:v>
                </c:pt>
                <c:pt idx="17">
                  <c:v>71.897738000000004</c:v>
                </c:pt>
                <c:pt idx="18">
                  <c:v>71.898908000000006</c:v>
                </c:pt>
                <c:pt idx="19">
                  <c:v>71.905495999999999</c:v>
                </c:pt>
                <c:pt idx="20">
                  <c:v>71.901625999999993</c:v>
                </c:pt>
                <c:pt idx="21">
                  <c:v>71.913488000000001</c:v>
                </c:pt>
                <c:pt idx="22">
                  <c:v>71.909617999999995</c:v>
                </c:pt>
                <c:pt idx="23">
                  <c:v>71.902274000000006</c:v>
                </c:pt>
                <c:pt idx="24">
                  <c:v>71.918312</c:v>
                </c:pt>
                <c:pt idx="25">
                  <c:v>71.916799999999995</c:v>
                </c:pt>
                <c:pt idx="26">
                  <c:v>71.931578000000002</c:v>
                </c:pt>
                <c:pt idx="27">
                  <c:v>71.9285</c:v>
                </c:pt>
                <c:pt idx="28">
                  <c:v>71.936762000000002</c:v>
                </c:pt>
                <c:pt idx="29">
                  <c:v>71.944484000000003</c:v>
                </c:pt>
                <c:pt idx="30">
                  <c:v>71.960648000000006</c:v>
                </c:pt>
                <c:pt idx="31">
                  <c:v>71.986478000000005</c:v>
                </c:pt>
                <c:pt idx="32">
                  <c:v>71.991500000000002</c:v>
                </c:pt>
                <c:pt idx="33">
                  <c:v>71.999942000000004</c:v>
                </c:pt>
                <c:pt idx="34">
                  <c:v>72.014017999999993</c:v>
                </c:pt>
                <c:pt idx="35">
                  <c:v>72.008870000000002</c:v>
                </c:pt>
                <c:pt idx="36">
                  <c:v>72.026420000000002</c:v>
                </c:pt>
                <c:pt idx="37">
                  <c:v>72.037436</c:v>
                </c:pt>
                <c:pt idx="38">
                  <c:v>72.051584000000005</c:v>
                </c:pt>
                <c:pt idx="39">
                  <c:v>72.056894</c:v>
                </c:pt>
                <c:pt idx="40">
                  <c:v>72.079357999999999</c:v>
                </c:pt>
                <c:pt idx="41">
                  <c:v>72.105872000000005</c:v>
                </c:pt>
                <c:pt idx="42">
                  <c:v>72.123152000000005</c:v>
                </c:pt>
                <c:pt idx="43">
                  <c:v>72.145039999999995</c:v>
                </c:pt>
                <c:pt idx="44">
                  <c:v>72.168943999999996</c:v>
                </c:pt>
                <c:pt idx="45">
                  <c:v>72.182246000000006</c:v>
                </c:pt>
                <c:pt idx="46">
                  <c:v>72.203215999999998</c:v>
                </c:pt>
                <c:pt idx="47">
                  <c:v>72.219740000000002</c:v>
                </c:pt>
                <c:pt idx="48">
                  <c:v>72.239431999999994</c:v>
                </c:pt>
                <c:pt idx="49">
                  <c:v>72.263570000000001</c:v>
                </c:pt>
                <c:pt idx="50">
                  <c:v>72.287887999999995</c:v>
                </c:pt>
                <c:pt idx="51">
                  <c:v>72.312764000000001</c:v>
                </c:pt>
                <c:pt idx="52">
                  <c:v>72.338774000000001</c:v>
                </c:pt>
                <c:pt idx="53">
                  <c:v>72.365324000000001</c:v>
                </c:pt>
                <c:pt idx="54">
                  <c:v>72.377995999999996</c:v>
                </c:pt>
                <c:pt idx="55">
                  <c:v>72.400351999999998</c:v>
                </c:pt>
                <c:pt idx="56">
                  <c:v>72.410126000000005</c:v>
                </c:pt>
                <c:pt idx="57">
                  <c:v>72.421880000000002</c:v>
                </c:pt>
                <c:pt idx="58">
                  <c:v>72.475195999999997</c:v>
                </c:pt>
                <c:pt idx="59">
                  <c:v>72.515174000000002</c:v>
                </c:pt>
                <c:pt idx="60">
                  <c:v>72.544855999999996</c:v>
                </c:pt>
                <c:pt idx="61">
                  <c:v>72.584581999999997</c:v>
                </c:pt>
                <c:pt idx="62">
                  <c:v>72.613562000000002</c:v>
                </c:pt>
                <c:pt idx="63">
                  <c:v>72.653738000000004</c:v>
                </c:pt>
                <c:pt idx="64">
                  <c:v>72.684914000000006</c:v>
                </c:pt>
                <c:pt idx="65">
                  <c:v>72.723686000000001</c:v>
                </c:pt>
                <c:pt idx="66">
                  <c:v>72.746294000000006</c:v>
                </c:pt>
                <c:pt idx="67">
                  <c:v>72.777271999999996</c:v>
                </c:pt>
                <c:pt idx="68">
                  <c:v>72.814442</c:v>
                </c:pt>
                <c:pt idx="69">
                  <c:v>72.861602000000005</c:v>
                </c:pt>
                <c:pt idx="70">
                  <c:v>72.896360000000001</c:v>
                </c:pt>
                <c:pt idx="71">
                  <c:v>72.935726000000003</c:v>
                </c:pt>
                <c:pt idx="72">
                  <c:v>72.974245999999994</c:v>
                </c:pt>
                <c:pt idx="73">
                  <c:v>73.010137999999998</c:v>
                </c:pt>
                <c:pt idx="74">
                  <c:v>73.052096000000006</c:v>
                </c:pt>
                <c:pt idx="75">
                  <c:v>73.106564000000006</c:v>
                </c:pt>
                <c:pt idx="76">
                  <c:v>73.146776000000003</c:v>
                </c:pt>
                <c:pt idx="77">
                  <c:v>73.175539999999998</c:v>
                </c:pt>
                <c:pt idx="78">
                  <c:v>73.237784000000005</c:v>
                </c:pt>
                <c:pt idx="79">
                  <c:v>73.286798000000005</c:v>
                </c:pt>
                <c:pt idx="80">
                  <c:v>73.326092000000003</c:v>
                </c:pt>
                <c:pt idx="81">
                  <c:v>73.365476000000001</c:v>
                </c:pt>
                <c:pt idx="82">
                  <c:v>73.420267999999993</c:v>
                </c:pt>
                <c:pt idx="83">
                  <c:v>73.485140000000001</c:v>
                </c:pt>
                <c:pt idx="84">
                  <c:v>73.556330000000003</c:v>
                </c:pt>
                <c:pt idx="85">
                  <c:v>73.599872000000005</c:v>
                </c:pt>
                <c:pt idx="86">
                  <c:v>73.657687999999993</c:v>
                </c:pt>
                <c:pt idx="87">
                  <c:v>73.719319999999996</c:v>
                </c:pt>
                <c:pt idx="88">
                  <c:v>73.778720000000007</c:v>
                </c:pt>
                <c:pt idx="89">
                  <c:v>73.849909999999994</c:v>
                </c:pt>
                <c:pt idx="90">
                  <c:v>73.902056000000002</c:v>
                </c:pt>
                <c:pt idx="91">
                  <c:v>73.960303999999994</c:v>
                </c:pt>
                <c:pt idx="92">
                  <c:v>74.029405999999994</c:v>
                </c:pt>
                <c:pt idx="93">
                  <c:v>74.098039999999997</c:v>
                </c:pt>
                <c:pt idx="94">
                  <c:v>74.165450000000007</c:v>
                </c:pt>
                <c:pt idx="95">
                  <c:v>74.230069999999998</c:v>
                </c:pt>
                <c:pt idx="96">
                  <c:v>74.314310000000006</c:v>
                </c:pt>
                <c:pt idx="97">
                  <c:v>74.383520000000004</c:v>
                </c:pt>
                <c:pt idx="98">
                  <c:v>74.455231999999995</c:v>
                </c:pt>
                <c:pt idx="99">
                  <c:v>74.524370000000005</c:v>
                </c:pt>
                <c:pt idx="100">
                  <c:v>74.597468000000006</c:v>
                </c:pt>
                <c:pt idx="101">
                  <c:v>74.672132000000005</c:v>
                </c:pt>
                <c:pt idx="102">
                  <c:v>74.744690000000006</c:v>
                </c:pt>
                <c:pt idx="103">
                  <c:v>74.824141999999995</c:v>
                </c:pt>
                <c:pt idx="104">
                  <c:v>74.906384000000003</c:v>
                </c:pt>
                <c:pt idx="105">
                  <c:v>74.979230000000001</c:v>
                </c:pt>
                <c:pt idx="106">
                  <c:v>75.065234000000004</c:v>
                </c:pt>
                <c:pt idx="107">
                  <c:v>75.159788000000006</c:v>
                </c:pt>
                <c:pt idx="108">
                  <c:v>75.248779999999996</c:v>
                </c:pt>
                <c:pt idx="109">
                  <c:v>75.337646000000007</c:v>
                </c:pt>
                <c:pt idx="110">
                  <c:v>75.424766000000005</c:v>
                </c:pt>
                <c:pt idx="111">
                  <c:v>75.523892000000004</c:v>
                </c:pt>
                <c:pt idx="112">
                  <c:v>75.627877999999995</c:v>
                </c:pt>
                <c:pt idx="113">
                  <c:v>75.704521999999997</c:v>
                </c:pt>
                <c:pt idx="114">
                  <c:v>75.794179999999997</c:v>
                </c:pt>
                <c:pt idx="115">
                  <c:v>75.903025999999997</c:v>
                </c:pt>
                <c:pt idx="116">
                  <c:v>75.990253999999993</c:v>
                </c:pt>
                <c:pt idx="117">
                  <c:v>76.067852000000002</c:v>
                </c:pt>
                <c:pt idx="118">
                  <c:v>76.157402000000005</c:v>
                </c:pt>
                <c:pt idx="119">
                  <c:v>76.252982000000003</c:v>
                </c:pt>
                <c:pt idx="120">
                  <c:v>76.357489999999999</c:v>
                </c:pt>
                <c:pt idx="121">
                  <c:v>76.476343999999997</c:v>
                </c:pt>
                <c:pt idx="122">
                  <c:v>76.58708</c:v>
                </c:pt>
                <c:pt idx="123">
                  <c:v>76.715888000000007</c:v>
                </c:pt>
                <c:pt idx="124">
                  <c:v>76.825507999999999</c:v>
                </c:pt>
                <c:pt idx="125">
                  <c:v>76.931708</c:v>
                </c:pt>
                <c:pt idx="126">
                  <c:v>77.042444000000003</c:v>
                </c:pt>
                <c:pt idx="127">
                  <c:v>77.144036</c:v>
                </c:pt>
                <c:pt idx="128">
                  <c:v>77.237887999999998</c:v>
                </c:pt>
                <c:pt idx="129">
                  <c:v>77.358037999999993</c:v>
                </c:pt>
                <c:pt idx="130">
                  <c:v>77.481896000000006</c:v>
                </c:pt>
                <c:pt idx="131">
                  <c:v>77.583650000000006</c:v>
                </c:pt>
                <c:pt idx="132">
                  <c:v>77.702107999999996</c:v>
                </c:pt>
                <c:pt idx="133">
                  <c:v>77.822834</c:v>
                </c:pt>
                <c:pt idx="134">
                  <c:v>77.928368000000006</c:v>
                </c:pt>
                <c:pt idx="135">
                  <c:v>78.056420000000003</c:v>
                </c:pt>
                <c:pt idx="136">
                  <c:v>78.191311999999996</c:v>
                </c:pt>
                <c:pt idx="137">
                  <c:v>78.302948000000001</c:v>
                </c:pt>
                <c:pt idx="138">
                  <c:v>78.438991999999999</c:v>
                </c:pt>
                <c:pt idx="139">
                  <c:v>78.559123999999997</c:v>
                </c:pt>
                <c:pt idx="140">
                  <c:v>78.682298000000003</c:v>
                </c:pt>
                <c:pt idx="141">
                  <c:v>78.821582000000006</c:v>
                </c:pt>
                <c:pt idx="142">
                  <c:v>78.946663999999998</c:v>
                </c:pt>
                <c:pt idx="143">
                  <c:v>79.088359999999994</c:v>
                </c:pt>
                <c:pt idx="144">
                  <c:v>79.228579999999994</c:v>
                </c:pt>
                <c:pt idx="145">
                  <c:v>79.339405999999997</c:v>
                </c:pt>
                <c:pt idx="146">
                  <c:v>79.467116000000004</c:v>
                </c:pt>
                <c:pt idx="147">
                  <c:v>79.591999999999999</c:v>
                </c:pt>
                <c:pt idx="148">
                  <c:v>79.682720000000003</c:v>
                </c:pt>
                <c:pt idx="149">
                  <c:v>79.803715999999994</c:v>
                </c:pt>
                <c:pt idx="150">
                  <c:v>79.933297999999994</c:v>
                </c:pt>
                <c:pt idx="151">
                  <c:v>80.079800000000006</c:v>
                </c:pt>
                <c:pt idx="152">
                  <c:v>80.210642000000007</c:v>
                </c:pt>
                <c:pt idx="153">
                  <c:v>80.344111999999996</c:v>
                </c:pt>
                <c:pt idx="154">
                  <c:v>80.506399999999999</c:v>
                </c:pt>
                <c:pt idx="155">
                  <c:v>80.664062000000001</c:v>
                </c:pt>
                <c:pt idx="156">
                  <c:v>80.822732000000002</c:v>
                </c:pt>
                <c:pt idx="157">
                  <c:v>80.978701999999998</c:v>
                </c:pt>
                <c:pt idx="158">
                  <c:v>81.146947999999995</c:v>
                </c:pt>
                <c:pt idx="159">
                  <c:v>81.292010000000005</c:v>
                </c:pt>
                <c:pt idx="160">
                  <c:v>81.441770000000005</c:v>
                </c:pt>
                <c:pt idx="161">
                  <c:v>81.589225999999996</c:v>
                </c:pt>
                <c:pt idx="162">
                  <c:v>81.751154</c:v>
                </c:pt>
                <c:pt idx="163">
                  <c:v>81.910687999999993</c:v>
                </c:pt>
                <c:pt idx="164">
                  <c:v>82.058881999999997</c:v>
                </c:pt>
                <c:pt idx="165">
                  <c:v>82.229845999999995</c:v>
                </c:pt>
                <c:pt idx="166">
                  <c:v>82.352192000000002</c:v>
                </c:pt>
                <c:pt idx="167">
                  <c:v>82.506398000000004</c:v>
                </c:pt>
                <c:pt idx="168">
                  <c:v>82.666274000000001</c:v>
                </c:pt>
                <c:pt idx="169">
                  <c:v>82.839901999999995</c:v>
                </c:pt>
                <c:pt idx="170">
                  <c:v>82.994954000000007</c:v>
                </c:pt>
                <c:pt idx="171">
                  <c:v>83.152652000000003</c:v>
                </c:pt>
                <c:pt idx="172">
                  <c:v>83.321078</c:v>
                </c:pt>
                <c:pt idx="173">
                  <c:v>83.489450000000005</c:v>
                </c:pt>
                <c:pt idx="174">
                  <c:v>83.669414000000003</c:v>
                </c:pt>
                <c:pt idx="175">
                  <c:v>83.843078000000006</c:v>
                </c:pt>
                <c:pt idx="176">
                  <c:v>84.004627999999997</c:v>
                </c:pt>
                <c:pt idx="177">
                  <c:v>84.18938</c:v>
                </c:pt>
                <c:pt idx="178">
                  <c:v>84.361766000000003</c:v>
                </c:pt>
                <c:pt idx="179">
                  <c:v>84.536959999999993</c:v>
                </c:pt>
                <c:pt idx="180">
                  <c:v>84.701335999999998</c:v>
                </c:pt>
                <c:pt idx="181">
                  <c:v>84.855577999999994</c:v>
                </c:pt>
                <c:pt idx="182">
                  <c:v>84.992305999999999</c:v>
                </c:pt>
                <c:pt idx="183">
                  <c:v>85.159345999999999</c:v>
                </c:pt>
                <c:pt idx="184">
                  <c:v>85.350650000000002</c:v>
                </c:pt>
                <c:pt idx="185">
                  <c:v>85.546346</c:v>
                </c:pt>
                <c:pt idx="186">
                  <c:v>85.736984000000007</c:v>
                </c:pt>
                <c:pt idx="187">
                  <c:v>85.936927999999995</c:v>
                </c:pt>
                <c:pt idx="188">
                  <c:v>86.156726000000006</c:v>
                </c:pt>
                <c:pt idx="189">
                  <c:v>86.368099999999998</c:v>
                </c:pt>
                <c:pt idx="190">
                  <c:v>86.572435999999996</c:v>
                </c:pt>
                <c:pt idx="191">
                  <c:v>86.754829999999998</c:v>
                </c:pt>
                <c:pt idx="192">
                  <c:v>86.929807999999994</c:v>
                </c:pt>
                <c:pt idx="193">
                  <c:v>87.133387999999997</c:v>
                </c:pt>
                <c:pt idx="194">
                  <c:v>87.330613999999997</c:v>
                </c:pt>
                <c:pt idx="195">
                  <c:v>87.533978000000005</c:v>
                </c:pt>
                <c:pt idx="196">
                  <c:v>87.724112000000005</c:v>
                </c:pt>
                <c:pt idx="197">
                  <c:v>87.914642000000001</c:v>
                </c:pt>
                <c:pt idx="198">
                  <c:v>88.132676000000004</c:v>
                </c:pt>
                <c:pt idx="199">
                  <c:v>88.330658</c:v>
                </c:pt>
                <c:pt idx="200">
                  <c:v>88.534471999999994</c:v>
                </c:pt>
                <c:pt idx="201">
                  <c:v>88.758859999999999</c:v>
                </c:pt>
                <c:pt idx="202">
                  <c:v>88.963015999999996</c:v>
                </c:pt>
                <c:pt idx="203">
                  <c:v>89.158766</c:v>
                </c:pt>
                <c:pt idx="204">
                  <c:v>89.369510000000005</c:v>
                </c:pt>
                <c:pt idx="205">
                  <c:v>89.572478000000004</c:v>
                </c:pt>
                <c:pt idx="206">
                  <c:v>89.786947999999995</c:v>
                </c:pt>
                <c:pt idx="207">
                  <c:v>89.977099999999993</c:v>
                </c:pt>
                <c:pt idx="208">
                  <c:v>90.140467999999998</c:v>
                </c:pt>
                <c:pt idx="209">
                  <c:v>90.322537999999994</c:v>
                </c:pt>
                <c:pt idx="210">
                  <c:v>90.534199999999998</c:v>
                </c:pt>
                <c:pt idx="211">
                  <c:v>90.761414000000002</c:v>
                </c:pt>
                <c:pt idx="212">
                  <c:v>90.951385999999999</c:v>
                </c:pt>
                <c:pt idx="213">
                  <c:v>91.119146000000001</c:v>
                </c:pt>
                <c:pt idx="214">
                  <c:v>91.272577999999996</c:v>
                </c:pt>
                <c:pt idx="215">
                  <c:v>91.442030000000003</c:v>
                </c:pt>
                <c:pt idx="216">
                  <c:v>91.651352000000003</c:v>
                </c:pt>
                <c:pt idx="217">
                  <c:v>91.866523999999998</c:v>
                </c:pt>
                <c:pt idx="218">
                  <c:v>92.091452000000004</c:v>
                </c:pt>
                <c:pt idx="219">
                  <c:v>92.331211999999994</c:v>
                </c:pt>
                <c:pt idx="220">
                  <c:v>92.549768</c:v>
                </c:pt>
                <c:pt idx="221">
                  <c:v>92.765606000000005</c:v>
                </c:pt>
                <c:pt idx="222">
                  <c:v>92.948179999999994</c:v>
                </c:pt>
                <c:pt idx="223">
                  <c:v>93.143659999999997</c:v>
                </c:pt>
                <c:pt idx="224">
                  <c:v>93.378056000000001</c:v>
                </c:pt>
                <c:pt idx="225">
                  <c:v>93.647822000000005</c:v>
                </c:pt>
                <c:pt idx="226">
                  <c:v>93.919837999999999</c:v>
                </c:pt>
                <c:pt idx="227">
                  <c:v>94.172377999999995</c:v>
                </c:pt>
                <c:pt idx="228">
                  <c:v>94.416889999999995</c:v>
                </c:pt>
                <c:pt idx="229">
                  <c:v>94.676432000000005</c:v>
                </c:pt>
                <c:pt idx="230">
                  <c:v>94.924741999999995</c:v>
                </c:pt>
                <c:pt idx="231">
                  <c:v>95.164952</c:v>
                </c:pt>
                <c:pt idx="232">
                  <c:v>95.412757999999997</c:v>
                </c:pt>
                <c:pt idx="233">
                  <c:v>95.636551999999995</c:v>
                </c:pt>
                <c:pt idx="234">
                  <c:v>95.838458000000003</c:v>
                </c:pt>
                <c:pt idx="235">
                  <c:v>96.063512000000003</c:v>
                </c:pt>
                <c:pt idx="236">
                  <c:v>96.318014000000005</c:v>
                </c:pt>
                <c:pt idx="237">
                  <c:v>96.572984000000005</c:v>
                </c:pt>
                <c:pt idx="238">
                  <c:v>96.844837999999996</c:v>
                </c:pt>
                <c:pt idx="239">
                  <c:v>97.095883999999998</c:v>
                </c:pt>
                <c:pt idx="240">
                  <c:v>97.334366000000003</c:v>
                </c:pt>
                <c:pt idx="241">
                  <c:v>97.57508</c:v>
                </c:pt>
                <c:pt idx="242">
                  <c:v>97.814785999999998</c:v>
                </c:pt>
                <c:pt idx="243">
                  <c:v>98.060810000000004</c:v>
                </c:pt>
                <c:pt idx="244">
                  <c:v>98.316770000000005</c:v>
                </c:pt>
                <c:pt idx="245">
                  <c:v>98.574817999999993</c:v>
                </c:pt>
                <c:pt idx="246">
                  <c:v>98.853673999999998</c:v>
                </c:pt>
                <c:pt idx="247">
                  <c:v>99.145706000000004</c:v>
                </c:pt>
                <c:pt idx="248">
                  <c:v>99.443768000000006</c:v>
                </c:pt>
                <c:pt idx="249">
                  <c:v>99.71078</c:v>
                </c:pt>
                <c:pt idx="250">
                  <c:v>99.97475</c:v>
                </c:pt>
                <c:pt idx="251">
                  <c:v>100.244804</c:v>
                </c:pt>
                <c:pt idx="252">
                  <c:v>100.52065399999999</c:v>
                </c:pt>
                <c:pt idx="253">
                  <c:v>100.79689999999999</c:v>
                </c:pt>
                <c:pt idx="254">
                  <c:v>101.032394</c:v>
                </c:pt>
                <c:pt idx="255">
                  <c:v>101.23736</c:v>
                </c:pt>
                <c:pt idx="256">
                  <c:v>101.47152199999999</c:v>
                </c:pt>
                <c:pt idx="257">
                  <c:v>101.71138999999999</c:v>
                </c:pt>
                <c:pt idx="258">
                  <c:v>101.94344599999999</c:v>
                </c:pt>
                <c:pt idx="259">
                  <c:v>102.170084</c:v>
                </c:pt>
                <c:pt idx="260">
                  <c:v>102.427412</c:v>
                </c:pt>
                <c:pt idx="261">
                  <c:v>102.711506</c:v>
                </c:pt>
                <c:pt idx="262">
                  <c:v>103.01882000000001</c:v>
                </c:pt>
                <c:pt idx="263">
                  <c:v>103.30898000000001</c:v>
                </c:pt>
                <c:pt idx="264">
                  <c:v>103.601336</c:v>
                </c:pt>
                <c:pt idx="265">
                  <c:v>103.86743</c:v>
                </c:pt>
                <c:pt idx="266">
                  <c:v>104.104652</c:v>
                </c:pt>
                <c:pt idx="267">
                  <c:v>104.387468</c:v>
                </c:pt>
                <c:pt idx="268">
                  <c:v>104.67665599999999</c:v>
                </c:pt>
                <c:pt idx="269">
                  <c:v>104.96717599999999</c:v>
                </c:pt>
                <c:pt idx="270">
                  <c:v>105.255518</c:v>
                </c:pt>
                <c:pt idx="271">
                  <c:v>105.526742</c:v>
                </c:pt>
                <c:pt idx="272">
                  <c:v>105.81314</c:v>
                </c:pt>
                <c:pt idx="273">
                  <c:v>106.130066</c:v>
                </c:pt>
                <c:pt idx="274">
                  <c:v>106.448126</c:v>
                </c:pt>
                <c:pt idx="275">
                  <c:v>106.77713</c:v>
                </c:pt>
                <c:pt idx="276">
                  <c:v>107.09654</c:v>
                </c:pt>
                <c:pt idx="277">
                  <c:v>107.389256</c:v>
                </c:pt>
                <c:pt idx="278">
                  <c:v>107.63157200000001</c:v>
                </c:pt>
                <c:pt idx="279">
                  <c:v>107.89671199999999</c:v>
                </c:pt>
                <c:pt idx="280">
                  <c:v>108.185468</c:v>
                </c:pt>
                <c:pt idx="281">
                  <c:v>108.485636</c:v>
                </c:pt>
                <c:pt idx="282">
                  <c:v>108.770702</c:v>
                </c:pt>
                <c:pt idx="283">
                  <c:v>109.062014</c:v>
                </c:pt>
                <c:pt idx="284">
                  <c:v>109.35915799999999</c:v>
                </c:pt>
                <c:pt idx="285">
                  <c:v>109.65032600000001</c:v>
                </c:pt>
                <c:pt idx="286">
                  <c:v>109.93622000000001</c:v>
                </c:pt>
                <c:pt idx="287">
                  <c:v>110.24087</c:v>
                </c:pt>
                <c:pt idx="288">
                  <c:v>110.54046200000001</c:v>
                </c:pt>
                <c:pt idx="289">
                  <c:v>110.79617</c:v>
                </c:pt>
                <c:pt idx="290">
                  <c:v>111.108542</c:v>
                </c:pt>
                <c:pt idx="291">
                  <c:v>111.40061</c:v>
                </c:pt>
                <c:pt idx="292">
                  <c:v>111.67583</c:v>
                </c:pt>
                <c:pt idx="293">
                  <c:v>111.97061600000001</c:v>
                </c:pt>
                <c:pt idx="294">
                  <c:v>112.287182</c:v>
                </c:pt>
                <c:pt idx="295">
                  <c:v>112.54649000000001</c:v>
                </c:pt>
                <c:pt idx="296">
                  <c:v>112.81017199999999</c:v>
                </c:pt>
                <c:pt idx="297">
                  <c:v>113.080118</c:v>
                </c:pt>
                <c:pt idx="298">
                  <c:v>113.338166</c:v>
                </c:pt>
                <c:pt idx="299">
                  <c:v>113.61309799999999</c:v>
                </c:pt>
                <c:pt idx="300">
                  <c:v>113.90603</c:v>
                </c:pt>
                <c:pt idx="301">
                  <c:v>114.20405599999999</c:v>
                </c:pt>
                <c:pt idx="302">
                  <c:v>114.49776199999999</c:v>
                </c:pt>
                <c:pt idx="303">
                  <c:v>114.76639400000001</c:v>
                </c:pt>
                <c:pt idx="304">
                  <c:v>115.04935399999999</c:v>
                </c:pt>
                <c:pt idx="305">
                  <c:v>115.366946</c:v>
                </c:pt>
                <c:pt idx="306">
                  <c:v>115.656674</c:v>
                </c:pt>
                <c:pt idx="307">
                  <c:v>115.90764799999999</c:v>
                </c:pt>
                <c:pt idx="308">
                  <c:v>116.159288</c:v>
                </c:pt>
                <c:pt idx="309">
                  <c:v>116.379176</c:v>
                </c:pt>
                <c:pt idx="310">
                  <c:v>116.604248</c:v>
                </c:pt>
                <c:pt idx="311">
                  <c:v>116.87045000000001</c:v>
                </c:pt>
                <c:pt idx="312">
                  <c:v>117.131</c:v>
                </c:pt>
                <c:pt idx="313">
                  <c:v>117.38456600000001</c:v>
                </c:pt>
                <c:pt idx="314">
                  <c:v>117.666122</c:v>
                </c:pt>
                <c:pt idx="315">
                  <c:v>117.990752</c:v>
                </c:pt>
                <c:pt idx="316">
                  <c:v>118.30013599999999</c:v>
                </c:pt>
                <c:pt idx="317">
                  <c:v>118.595462</c:v>
                </c:pt>
                <c:pt idx="318">
                  <c:v>118.87979</c:v>
                </c:pt>
                <c:pt idx="319">
                  <c:v>119.196032</c:v>
                </c:pt>
                <c:pt idx="320">
                  <c:v>119.52203</c:v>
                </c:pt>
                <c:pt idx="321">
                  <c:v>119.835644</c:v>
                </c:pt>
                <c:pt idx="322">
                  <c:v>120.15777199999999</c:v>
                </c:pt>
                <c:pt idx="323">
                  <c:v>120.484724</c:v>
                </c:pt>
                <c:pt idx="324">
                  <c:v>120.82991</c:v>
                </c:pt>
                <c:pt idx="325">
                  <c:v>121.134326</c:v>
                </c:pt>
                <c:pt idx="326">
                  <c:v>121.407602</c:v>
                </c:pt>
                <c:pt idx="327">
                  <c:v>121.674092</c:v>
                </c:pt>
                <c:pt idx="328">
                  <c:v>121.983296</c:v>
                </c:pt>
                <c:pt idx="329">
                  <c:v>122.315774</c:v>
                </c:pt>
                <c:pt idx="330">
                  <c:v>122.592974</c:v>
                </c:pt>
                <c:pt idx="331">
                  <c:v>122.816498</c:v>
                </c:pt>
                <c:pt idx="332">
                  <c:v>123.068984</c:v>
                </c:pt>
                <c:pt idx="333">
                  <c:v>123.313676</c:v>
                </c:pt>
                <c:pt idx="334">
                  <c:v>123.58508</c:v>
                </c:pt>
                <c:pt idx="335">
                  <c:v>123.903896</c:v>
                </c:pt>
                <c:pt idx="336">
                  <c:v>124.20626</c:v>
                </c:pt>
                <c:pt idx="337">
                  <c:v>124.445498</c:v>
                </c:pt>
                <c:pt idx="338">
                  <c:v>124.644704</c:v>
                </c:pt>
                <c:pt idx="339">
                  <c:v>124.87136</c:v>
                </c:pt>
                <c:pt idx="340">
                  <c:v>125.147678</c:v>
                </c:pt>
                <c:pt idx="341">
                  <c:v>125.457098</c:v>
                </c:pt>
                <c:pt idx="342">
                  <c:v>125.764304</c:v>
                </c:pt>
                <c:pt idx="343">
                  <c:v>126.047048</c:v>
                </c:pt>
                <c:pt idx="344">
                  <c:v>126.34390399999999</c:v>
                </c:pt>
                <c:pt idx="345">
                  <c:v>126.627584</c:v>
                </c:pt>
                <c:pt idx="346">
                  <c:v>126.931226</c:v>
                </c:pt>
                <c:pt idx="347">
                  <c:v>127.28813</c:v>
                </c:pt>
                <c:pt idx="348">
                  <c:v>127.595462</c:v>
                </c:pt>
                <c:pt idx="349">
                  <c:v>127.919516</c:v>
                </c:pt>
                <c:pt idx="350">
                  <c:v>128.25570200000001</c:v>
                </c:pt>
                <c:pt idx="351">
                  <c:v>128.58690200000001</c:v>
                </c:pt>
                <c:pt idx="352">
                  <c:v>128.869214</c:v>
                </c:pt>
                <c:pt idx="353">
                  <c:v>129.18687800000001</c:v>
                </c:pt>
                <c:pt idx="354">
                  <c:v>129.55215200000001</c:v>
                </c:pt>
                <c:pt idx="355">
                  <c:v>129.90536599999999</c:v>
                </c:pt>
                <c:pt idx="356">
                  <c:v>130.25371999999999</c:v>
                </c:pt>
                <c:pt idx="357">
                  <c:v>130.59694400000001</c:v>
                </c:pt>
                <c:pt idx="358">
                  <c:v>130.94556800000001</c:v>
                </c:pt>
                <c:pt idx="359">
                  <c:v>131.29721599999999</c:v>
                </c:pt>
                <c:pt idx="360">
                  <c:v>131.59509800000001</c:v>
                </c:pt>
                <c:pt idx="361">
                  <c:v>131.82688400000001</c:v>
                </c:pt>
                <c:pt idx="362">
                  <c:v>132.08174600000001</c:v>
                </c:pt>
                <c:pt idx="363">
                  <c:v>132.39195799999999</c:v>
                </c:pt>
                <c:pt idx="364">
                  <c:v>132.714878</c:v>
                </c:pt>
                <c:pt idx="365">
                  <c:v>133.04364799999999</c:v>
                </c:pt>
                <c:pt idx="366">
                  <c:v>133.40177600000001</c:v>
                </c:pt>
                <c:pt idx="367">
                  <c:v>133.75326200000001</c:v>
                </c:pt>
                <c:pt idx="368">
                  <c:v>134.12434999999999</c:v>
                </c:pt>
                <c:pt idx="369">
                  <c:v>134.475908</c:v>
                </c:pt>
                <c:pt idx="370">
                  <c:v>134.82804200000001</c:v>
                </c:pt>
                <c:pt idx="371">
                  <c:v>135.114836</c:v>
                </c:pt>
                <c:pt idx="372">
                  <c:v>135.305384</c:v>
                </c:pt>
                <c:pt idx="373">
                  <c:v>135.50374400000001</c:v>
                </c:pt>
                <c:pt idx="374">
                  <c:v>135.73122799999999</c:v>
                </c:pt>
                <c:pt idx="375">
                  <c:v>136.05902599999999</c:v>
                </c:pt>
                <c:pt idx="376">
                  <c:v>136.42613600000001</c:v>
                </c:pt>
                <c:pt idx="377">
                  <c:v>136.76089999999999</c:v>
                </c:pt>
                <c:pt idx="378">
                  <c:v>137.046434</c:v>
                </c:pt>
                <c:pt idx="379">
                  <c:v>137.27647400000001</c:v>
                </c:pt>
                <c:pt idx="380">
                  <c:v>137.488586</c:v>
                </c:pt>
                <c:pt idx="381">
                  <c:v>137.92589599999999</c:v>
                </c:pt>
                <c:pt idx="382">
                  <c:v>138.661034</c:v>
                </c:pt>
                <c:pt idx="383">
                  <c:v>139.74000799999999</c:v>
                </c:pt>
                <c:pt idx="384">
                  <c:v>141.346022</c:v>
                </c:pt>
                <c:pt idx="385">
                  <c:v>143.53347199999999</c:v>
                </c:pt>
                <c:pt idx="386">
                  <c:v>146.178842</c:v>
                </c:pt>
                <c:pt idx="387">
                  <c:v>149.17063999999999</c:v>
                </c:pt>
                <c:pt idx="388">
                  <c:v>152.205062</c:v>
                </c:pt>
                <c:pt idx="389">
                  <c:v>154.95609200000001</c:v>
                </c:pt>
                <c:pt idx="390">
                  <c:v>157.397504</c:v>
                </c:pt>
                <c:pt idx="391">
                  <c:v>159.61893800000001</c:v>
                </c:pt>
                <c:pt idx="392">
                  <c:v>161.71682000000001</c:v>
                </c:pt>
                <c:pt idx="393">
                  <c:v>163.86020600000001</c:v>
                </c:pt>
                <c:pt idx="394">
                  <c:v>166.08401599999999</c:v>
                </c:pt>
                <c:pt idx="395">
                  <c:v>168.13880599999999</c:v>
                </c:pt>
                <c:pt idx="396">
                  <c:v>169.916864</c:v>
                </c:pt>
                <c:pt idx="397">
                  <c:v>171.54503600000001</c:v>
                </c:pt>
                <c:pt idx="398">
                  <c:v>173.26490000000001</c:v>
                </c:pt>
                <c:pt idx="399">
                  <c:v>175.11601999999999</c:v>
                </c:pt>
                <c:pt idx="400">
                  <c:v>177.03076999999999</c:v>
                </c:pt>
                <c:pt idx="401">
                  <c:v>178.83940999999999</c:v>
                </c:pt>
                <c:pt idx="402">
                  <c:v>180.40010000000001</c:v>
                </c:pt>
                <c:pt idx="403">
                  <c:v>181.81812199999999</c:v>
                </c:pt>
                <c:pt idx="404">
                  <c:v>183.265862</c:v>
                </c:pt>
                <c:pt idx="405">
                  <c:v>184.90429399999999</c:v>
                </c:pt>
                <c:pt idx="406">
                  <c:v>186.674612</c:v>
                </c:pt>
                <c:pt idx="407">
                  <c:v>188.41429400000001</c:v>
                </c:pt>
                <c:pt idx="408">
                  <c:v>190.008194</c:v>
                </c:pt>
                <c:pt idx="409">
                  <c:v>191.48644400000001</c:v>
                </c:pt>
                <c:pt idx="410">
                  <c:v>193.03352599999999</c:v>
                </c:pt>
                <c:pt idx="411">
                  <c:v>194.63036</c:v>
                </c:pt>
                <c:pt idx="412">
                  <c:v>196.29298399999999</c:v>
                </c:pt>
                <c:pt idx="413">
                  <c:v>198.13474400000001</c:v>
                </c:pt>
                <c:pt idx="414">
                  <c:v>200.08088599999999</c:v>
                </c:pt>
                <c:pt idx="415">
                  <c:v>201.98867000000001</c:v>
                </c:pt>
                <c:pt idx="416">
                  <c:v>203.86374799999999</c:v>
                </c:pt>
                <c:pt idx="417">
                  <c:v>205.677932</c:v>
                </c:pt>
                <c:pt idx="418">
                  <c:v>207.47443999999999</c:v>
                </c:pt>
                <c:pt idx="419">
                  <c:v>209.30037799999999</c:v>
                </c:pt>
                <c:pt idx="420">
                  <c:v>211.27634599999999</c:v>
                </c:pt>
                <c:pt idx="421">
                  <c:v>213.22633999999999</c:v>
                </c:pt>
                <c:pt idx="422">
                  <c:v>215.08663999999999</c:v>
                </c:pt>
                <c:pt idx="423">
                  <c:v>216.98114000000001</c:v>
                </c:pt>
                <c:pt idx="424">
                  <c:v>218.85097999999999</c:v>
                </c:pt>
                <c:pt idx="425">
                  <c:v>220.77212</c:v>
                </c:pt>
                <c:pt idx="426">
                  <c:v>222.71575999999999</c:v>
                </c:pt>
                <c:pt idx="427">
                  <c:v>224.61908</c:v>
                </c:pt>
                <c:pt idx="428">
                  <c:v>226.49918</c:v>
                </c:pt>
                <c:pt idx="429">
                  <c:v>228.31934000000001</c:v>
                </c:pt>
                <c:pt idx="430">
                  <c:v>229.98002</c:v>
                </c:pt>
                <c:pt idx="431">
                  <c:v>231.55160000000001</c:v>
                </c:pt>
                <c:pt idx="432">
                  <c:v>233.08394000000001</c:v>
                </c:pt>
                <c:pt idx="433">
                  <c:v>234.5873</c:v>
                </c:pt>
                <c:pt idx="434">
                  <c:v>236.16932</c:v>
                </c:pt>
                <c:pt idx="435">
                  <c:v>237.66818000000001</c:v>
                </c:pt>
                <c:pt idx="436">
                  <c:v>239.03366</c:v>
                </c:pt>
                <c:pt idx="437">
                  <c:v>240.44720000000001</c:v>
                </c:pt>
                <c:pt idx="438">
                  <c:v>241.9196</c:v>
                </c:pt>
                <c:pt idx="439">
                  <c:v>243.47623999999999</c:v>
                </c:pt>
                <c:pt idx="440">
                  <c:v>245.14411999999999</c:v>
                </c:pt>
                <c:pt idx="441">
                  <c:v>246.8561</c:v>
                </c:pt>
                <c:pt idx="442">
                  <c:v>248.50543999999999</c:v>
                </c:pt>
                <c:pt idx="443">
                  <c:v>250.17062000000001</c:v>
                </c:pt>
                <c:pt idx="444">
                  <c:v>251.83526000000001</c:v>
                </c:pt>
                <c:pt idx="445">
                  <c:v>253.45184</c:v>
                </c:pt>
                <c:pt idx="446">
                  <c:v>254.87798000000001</c:v>
                </c:pt>
                <c:pt idx="447">
                  <c:v>256.09586000000002</c:v>
                </c:pt>
                <c:pt idx="448">
                  <c:v>257.29286000000002</c:v>
                </c:pt>
                <c:pt idx="449">
                  <c:v>258.41084000000001</c:v>
                </c:pt>
                <c:pt idx="450">
                  <c:v>259.58192000000003</c:v>
                </c:pt>
                <c:pt idx="451">
                  <c:v>260.91662000000002</c:v>
                </c:pt>
                <c:pt idx="452">
                  <c:v>262.37353999999999</c:v>
                </c:pt>
                <c:pt idx="453">
                  <c:v>263.80471999999997</c:v>
                </c:pt>
                <c:pt idx="454">
                  <c:v>265.06957999999997</c:v>
                </c:pt>
                <c:pt idx="455">
                  <c:v>266.29502000000002</c:v>
                </c:pt>
                <c:pt idx="456">
                  <c:v>267.69722000000002</c:v>
                </c:pt>
                <c:pt idx="457">
                  <c:v>269.20580000000001</c:v>
                </c:pt>
                <c:pt idx="458">
                  <c:v>270.71924000000001</c:v>
                </c:pt>
                <c:pt idx="459">
                  <c:v>272.2568</c:v>
                </c:pt>
                <c:pt idx="460">
                  <c:v>273.71246000000002</c:v>
                </c:pt>
                <c:pt idx="461">
                  <c:v>274.91899999999998</c:v>
                </c:pt>
                <c:pt idx="462">
                  <c:v>276.16694000000001</c:v>
                </c:pt>
                <c:pt idx="463">
                  <c:v>277.52719999999999</c:v>
                </c:pt>
                <c:pt idx="464">
                  <c:v>278.95603999999997</c:v>
                </c:pt>
                <c:pt idx="465">
                  <c:v>280.44031999999999</c:v>
                </c:pt>
                <c:pt idx="466">
                  <c:v>281.8913</c:v>
                </c:pt>
                <c:pt idx="467">
                  <c:v>283.27046000000001</c:v>
                </c:pt>
                <c:pt idx="468">
                  <c:v>284.59958</c:v>
                </c:pt>
                <c:pt idx="469">
                  <c:v>285.80810000000002</c:v>
                </c:pt>
                <c:pt idx="470">
                  <c:v>287.02418</c:v>
                </c:pt>
                <c:pt idx="471">
                  <c:v>288.31459999999998</c:v>
                </c:pt>
                <c:pt idx="472">
                  <c:v>289.66550000000001</c:v>
                </c:pt>
                <c:pt idx="473">
                  <c:v>290.98651999999998</c:v>
                </c:pt>
                <c:pt idx="474">
                  <c:v>292.25515999999999</c:v>
                </c:pt>
                <c:pt idx="475">
                  <c:v>293.49788000000001</c:v>
                </c:pt>
                <c:pt idx="476">
                  <c:v>294.62846000000002</c:v>
                </c:pt>
                <c:pt idx="477">
                  <c:v>295.67462</c:v>
                </c:pt>
                <c:pt idx="478">
                  <c:v>296.73806000000002</c:v>
                </c:pt>
                <c:pt idx="479">
                  <c:v>297.91615999999999</c:v>
                </c:pt>
                <c:pt idx="480">
                  <c:v>299.17417999999998</c:v>
                </c:pt>
                <c:pt idx="481">
                  <c:v>300.47161999999997</c:v>
                </c:pt>
                <c:pt idx="482">
                  <c:v>301.76582000000002</c:v>
                </c:pt>
                <c:pt idx="483">
                  <c:v>303.13526000000002</c:v>
                </c:pt>
                <c:pt idx="484">
                  <c:v>304.56824</c:v>
                </c:pt>
                <c:pt idx="485">
                  <c:v>305.98538000000002</c:v>
                </c:pt>
                <c:pt idx="486">
                  <c:v>307.37425999999999</c:v>
                </c:pt>
                <c:pt idx="487">
                  <c:v>308.65586000000002</c:v>
                </c:pt>
                <c:pt idx="488">
                  <c:v>309.80119999999999</c:v>
                </c:pt>
                <c:pt idx="489">
                  <c:v>310.91611999999998</c:v>
                </c:pt>
                <c:pt idx="490">
                  <c:v>312.14048000000003</c:v>
                </c:pt>
                <c:pt idx="491">
                  <c:v>313.3886</c:v>
                </c:pt>
                <c:pt idx="492">
                  <c:v>314.48984000000002</c:v>
                </c:pt>
                <c:pt idx="493">
                  <c:v>315.42475999999999</c:v>
                </c:pt>
                <c:pt idx="494">
                  <c:v>316.29919999999998</c:v>
                </c:pt>
                <c:pt idx="495">
                  <c:v>317.10829999999999</c:v>
                </c:pt>
                <c:pt idx="496">
                  <c:v>317.93918000000002</c:v>
                </c:pt>
                <c:pt idx="497">
                  <c:v>318.79327999999998</c:v>
                </c:pt>
                <c:pt idx="498">
                  <c:v>319.69274000000001</c:v>
                </c:pt>
                <c:pt idx="499">
                  <c:v>320.68849999999998</c:v>
                </c:pt>
                <c:pt idx="500">
                  <c:v>321.67651999999998</c:v>
                </c:pt>
                <c:pt idx="501">
                  <c:v>322.54196000000002</c:v>
                </c:pt>
                <c:pt idx="502">
                  <c:v>323.44682</c:v>
                </c:pt>
                <c:pt idx="503">
                  <c:v>324.46184</c:v>
                </c:pt>
                <c:pt idx="504">
                  <c:v>325.60879999999997</c:v>
                </c:pt>
                <c:pt idx="505">
                  <c:v>326.74513999999999</c:v>
                </c:pt>
                <c:pt idx="506">
                  <c:v>327.68635999999998</c:v>
                </c:pt>
                <c:pt idx="507">
                  <c:v>328.59374000000003</c:v>
                </c:pt>
                <c:pt idx="508">
                  <c:v>329.51479999999998</c:v>
                </c:pt>
                <c:pt idx="509">
                  <c:v>330.48914000000002</c:v>
                </c:pt>
                <c:pt idx="510">
                  <c:v>331.51891999999998</c:v>
                </c:pt>
                <c:pt idx="511">
                  <c:v>332.43385999999998</c:v>
                </c:pt>
                <c:pt idx="512">
                  <c:v>333.19562000000002</c:v>
                </c:pt>
                <c:pt idx="513">
                  <c:v>333.92264</c:v>
                </c:pt>
                <c:pt idx="514">
                  <c:v>334.63760000000002</c:v>
                </c:pt>
                <c:pt idx="515">
                  <c:v>335.48755999999997</c:v>
                </c:pt>
                <c:pt idx="516">
                  <c:v>336.55441999999999</c:v>
                </c:pt>
                <c:pt idx="517">
                  <c:v>337.65944000000002</c:v>
                </c:pt>
                <c:pt idx="518">
                  <c:v>338.64350000000002</c:v>
                </c:pt>
                <c:pt idx="519">
                  <c:v>339.48140000000001</c:v>
                </c:pt>
                <c:pt idx="520">
                  <c:v>340.26494000000002</c:v>
                </c:pt>
                <c:pt idx="521">
                  <c:v>341.09960000000001</c:v>
                </c:pt>
                <c:pt idx="522">
                  <c:v>341.99293999999998</c:v>
                </c:pt>
                <c:pt idx="523">
                  <c:v>342.89186000000001</c:v>
                </c:pt>
                <c:pt idx="524">
                  <c:v>343.68799999999999</c:v>
                </c:pt>
                <c:pt idx="525">
                  <c:v>344.49961999999999</c:v>
                </c:pt>
                <c:pt idx="526">
                  <c:v>345.40123999999997</c:v>
                </c:pt>
                <c:pt idx="527">
                  <c:v>346.24112000000002</c:v>
                </c:pt>
                <c:pt idx="528">
                  <c:v>346.95067999999998</c:v>
                </c:pt>
                <c:pt idx="529">
                  <c:v>347.71154000000001</c:v>
                </c:pt>
                <c:pt idx="530">
                  <c:v>348.62540000000001</c:v>
                </c:pt>
                <c:pt idx="531">
                  <c:v>349.4633</c:v>
                </c:pt>
                <c:pt idx="532">
                  <c:v>349.89656000000002</c:v>
                </c:pt>
                <c:pt idx="533">
                  <c:v>350.10482000000002</c:v>
                </c:pt>
                <c:pt idx="534">
                  <c:v>350.57155999999998</c:v>
                </c:pt>
                <c:pt idx="535">
                  <c:v>351.44168000000002</c:v>
                </c:pt>
                <c:pt idx="536">
                  <c:v>352.40521999999999</c:v>
                </c:pt>
                <c:pt idx="537">
                  <c:v>353.24275999999998</c:v>
                </c:pt>
                <c:pt idx="538">
                  <c:v>353.90354000000002</c:v>
                </c:pt>
                <c:pt idx="539">
                  <c:v>354.77924000000002</c:v>
                </c:pt>
                <c:pt idx="540">
                  <c:v>355.80254000000002</c:v>
                </c:pt>
                <c:pt idx="541">
                  <c:v>356.74358000000001</c:v>
                </c:pt>
                <c:pt idx="542">
                  <c:v>357.56438000000003</c:v>
                </c:pt>
                <c:pt idx="543">
                  <c:v>358.19654000000003</c:v>
                </c:pt>
                <c:pt idx="544">
                  <c:v>358.78424000000001</c:v>
                </c:pt>
                <c:pt idx="545">
                  <c:v>359.3381</c:v>
                </c:pt>
                <c:pt idx="546">
                  <c:v>359.9384</c:v>
                </c:pt>
                <c:pt idx="547">
                  <c:v>360.65156000000002</c:v>
                </c:pt>
                <c:pt idx="548">
                  <c:v>361.34942000000001</c:v>
                </c:pt>
                <c:pt idx="549">
                  <c:v>362.00443999999999</c:v>
                </c:pt>
                <c:pt idx="550">
                  <c:v>362.75954000000002</c:v>
                </c:pt>
                <c:pt idx="551">
                  <c:v>363.66692</c:v>
                </c:pt>
                <c:pt idx="552">
                  <c:v>364.54856000000001</c:v>
                </c:pt>
                <c:pt idx="553">
                  <c:v>365.23345999999998</c:v>
                </c:pt>
                <c:pt idx="554">
                  <c:v>365.65051999999997</c:v>
                </c:pt>
                <c:pt idx="555">
                  <c:v>366.10736000000003</c:v>
                </c:pt>
                <c:pt idx="556">
                  <c:v>366.69992000000002</c:v>
                </c:pt>
                <c:pt idx="557">
                  <c:v>367.36664000000002</c:v>
                </c:pt>
                <c:pt idx="558">
                  <c:v>367.91473999999999</c:v>
                </c:pt>
                <c:pt idx="559">
                  <c:v>368.23784000000001</c:v>
                </c:pt>
                <c:pt idx="560">
                  <c:v>368.47291999999999</c:v>
                </c:pt>
                <c:pt idx="561">
                  <c:v>368.75912</c:v>
                </c:pt>
                <c:pt idx="562">
                  <c:v>369.00049999999999</c:v>
                </c:pt>
                <c:pt idx="563">
                  <c:v>369.26906000000002</c:v>
                </c:pt>
                <c:pt idx="564">
                  <c:v>369.66343999999998</c:v>
                </c:pt>
                <c:pt idx="565">
                  <c:v>370.21514000000002</c:v>
                </c:pt>
                <c:pt idx="566">
                  <c:v>370.86061999999998</c:v>
                </c:pt>
                <c:pt idx="567">
                  <c:v>371.50069999999999</c:v>
                </c:pt>
                <c:pt idx="568">
                  <c:v>372.03386</c:v>
                </c:pt>
                <c:pt idx="569">
                  <c:v>372.43058000000002</c:v>
                </c:pt>
                <c:pt idx="570">
                  <c:v>372.84134</c:v>
                </c:pt>
                <c:pt idx="571">
                  <c:v>373.29764</c:v>
                </c:pt>
                <c:pt idx="572">
                  <c:v>373.69220000000001</c:v>
                </c:pt>
                <c:pt idx="573">
                  <c:v>373.98559999999998</c:v>
                </c:pt>
                <c:pt idx="574">
                  <c:v>374.27071999999998</c:v>
                </c:pt>
                <c:pt idx="575">
                  <c:v>374.69929999999999</c:v>
                </c:pt>
                <c:pt idx="576">
                  <c:v>375.20042000000001</c:v>
                </c:pt>
                <c:pt idx="577">
                  <c:v>375.51686000000001</c:v>
                </c:pt>
                <c:pt idx="578">
                  <c:v>375.73250000000002</c:v>
                </c:pt>
                <c:pt idx="579">
                  <c:v>376.08224000000001</c:v>
                </c:pt>
                <c:pt idx="580">
                  <c:v>376.34215999999998</c:v>
                </c:pt>
                <c:pt idx="581">
                  <c:v>376.32632000000001</c:v>
                </c:pt>
                <c:pt idx="582">
                  <c:v>376.37689999999998</c:v>
                </c:pt>
                <c:pt idx="583">
                  <c:v>376.72178000000002</c:v>
                </c:pt>
                <c:pt idx="584">
                  <c:v>377.28733999999997</c:v>
                </c:pt>
                <c:pt idx="585">
                  <c:v>377.93029999999999</c:v>
                </c:pt>
                <c:pt idx="586">
                  <c:v>378.49766</c:v>
                </c:pt>
                <c:pt idx="587">
                  <c:v>378.95882</c:v>
                </c:pt>
                <c:pt idx="588">
                  <c:v>379.43437999999998</c:v>
                </c:pt>
                <c:pt idx="589">
                  <c:v>379.94846000000001</c:v>
                </c:pt>
                <c:pt idx="590">
                  <c:v>380.39107999999999</c:v>
                </c:pt>
                <c:pt idx="591">
                  <c:v>380.89760000000001</c:v>
                </c:pt>
                <c:pt idx="592">
                  <c:v>381.37369999999999</c:v>
                </c:pt>
                <c:pt idx="593">
                  <c:v>381.79453999999998</c:v>
                </c:pt>
                <c:pt idx="594">
                  <c:v>382.17200000000003</c:v>
                </c:pt>
                <c:pt idx="595">
                  <c:v>382.45172000000002</c:v>
                </c:pt>
                <c:pt idx="596">
                  <c:v>382.71812</c:v>
                </c:pt>
                <c:pt idx="597">
                  <c:v>382.97228000000001</c:v>
                </c:pt>
                <c:pt idx="598">
                  <c:v>383.23867999999999</c:v>
                </c:pt>
                <c:pt idx="599">
                  <c:v>383.59598</c:v>
                </c:pt>
                <c:pt idx="600">
                  <c:v>384.02222</c:v>
                </c:pt>
                <c:pt idx="601">
                  <c:v>384.50371999999999</c:v>
                </c:pt>
                <c:pt idx="602">
                  <c:v>385.01654000000002</c:v>
                </c:pt>
                <c:pt idx="603">
                  <c:v>385.56446</c:v>
                </c:pt>
                <c:pt idx="604">
                  <c:v>386.04631999999998</c:v>
                </c:pt>
                <c:pt idx="605">
                  <c:v>386.47489999999999</c:v>
                </c:pt>
                <c:pt idx="606">
                  <c:v>386.95873999999998</c:v>
                </c:pt>
                <c:pt idx="607">
                  <c:v>387.58712000000003</c:v>
                </c:pt>
                <c:pt idx="608">
                  <c:v>388.17320000000001</c:v>
                </c:pt>
                <c:pt idx="609">
                  <c:v>388.56056000000001</c:v>
                </c:pt>
                <c:pt idx="610">
                  <c:v>388.85737999999998</c:v>
                </c:pt>
                <c:pt idx="611">
                  <c:v>389.29496</c:v>
                </c:pt>
                <c:pt idx="612">
                  <c:v>389.79482000000002</c:v>
                </c:pt>
                <c:pt idx="613">
                  <c:v>390.28064000000001</c:v>
                </c:pt>
                <c:pt idx="614">
                  <c:v>390.74612000000002</c:v>
                </c:pt>
                <c:pt idx="615">
                  <c:v>391.12448000000001</c:v>
                </c:pt>
                <c:pt idx="616">
                  <c:v>391.64882</c:v>
                </c:pt>
                <c:pt idx="617">
                  <c:v>392.17117999999999</c:v>
                </c:pt>
                <c:pt idx="618">
                  <c:v>392.68813999999998</c:v>
                </c:pt>
                <c:pt idx="619">
                  <c:v>393.35054000000002</c:v>
                </c:pt>
                <c:pt idx="620">
                  <c:v>394.01168000000001</c:v>
                </c:pt>
                <c:pt idx="621">
                  <c:v>394.44170000000003</c:v>
                </c:pt>
                <c:pt idx="622">
                  <c:v>394.71206000000001</c:v>
                </c:pt>
                <c:pt idx="623">
                  <c:v>394.89098000000001</c:v>
                </c:pt>
                <c:pt idx="624">
                  <c:v>395.10284000000001</c:v>
                </c:pt>
                <c:pt idx="625">
                  <c:v>395.32801999999998</c:v>
                </c:pt>
                <c:pt idx="626">
                  <c:v>395.54852</c:v>
                </c:pt>
                <c:pt idx="627">
                  <c:v>395.87180000000001</c:v>
                </c:pt>
                <c:pt idx="628">
                  <c:v>396.30362000000002</c:v>
                </c:pt>
                <c:pt idx="629">
                  <c:v>396.75704000000002</c:v>
                </c:pt>
                <c:pt idx="630">
                  <c:v>397.28984000000003</c:v>
                </c:pt>
                <c:pt idx="631">
                  <c:v>397.79924</c:v>
                </c:pt>
                <c:pt idx="632">
                  <c:v>398.24347999999998</c:v>
                </c:pt>
                <c:pt idx="633">
                  <c:v>398.64974000000001</c:v>
                </c:pt>
                <c:pt idx="634">
                  <c:v>399.12349999999998</c:v>
                </c:pt>
                <c:pt idx="635">
                  <c:v>399.67556000000002</c:v>
                </c:pt>
                <c:pt idx="636">
                  <c:v>400.10575999999998</c:v>
                </c:pt>
                <c:pt idx="637">
                  <c:v>400.34642000000002</c:v>
                </c:pt>
                <c:pt idx="638">
                  <c:v>400.49113999999997</c:v>
                </c:pt>
                <c:pt idx="639">
                  <c:v>400.70623999999998</c:v>
                </c:pt>
                <c:pt idx="640">
                  <c:v>401.04896000000002</c:v>
                </c:pt>
                <c:pt idx="641">
                  <c:v>401.38321999999999</c:v>
                </c:pt>
                <c:pt idx="642">
                  <c:v>401.54611999999997</c:v>
                </c:pt>
                <c:pt idx="643">
                  <c:v>401.62477999999999</c:v>
                </c:pt>
                <c:pt idx="644">
                  <c:v>401.68759999999997</c:v>
                </c:pt>
                <c:pt idx="645">
                  <c:v>401.78282000000002</c:v>
                </c:pt>
                <c:pt idx="646">
                  <c:v>402.08305999999999</c:v>
                </c:pt>
                <c:pt idx="647">
                  <c:v>402.64483999999999</c:v>
                </c:pt>
                <c:pt idx="648">
                  <c:v>403.26853999999997</c:v>
                </c:pt>
                <c:pt idx="649">
                  <c:v>403.78910000000002</c:v>
                </c:pt>
                <c:pt idx="650">
                  <c:v>404.29597999999999</c:v>
                </c:pt>
                <c:pt idx="651">
                  <c:v>404.70961999999997</c:v>
                </c:pt>
                <c:pt idx="652">
                  <c:v>404.90474</c:v>
                </c:pt>
                <c:pt idx="653">
                  <c:v>404.98592000000002</c:v>
                </c:pt>
                <c:pt idx="654">
                  <c:v>405.02983999999998</c:v>
                </c:pt>
                <c:pt idx="655">
                  <c:v>405.12290000000002</c:v>
                </c:pt>
                <c:pt idx="656">
                  <c:v>405.37274000000002</c:v>
                </c:pt>
                <c:pt idx="657">
                  <c:v>405.70357999999999</c:v>
                </c:pt>
                <c:pt idx="658">
                  <c:v>406.15249999999997</c:v>
                </c:pt>
                <c:pt idx="659">
                  <c:v>406.72651999999999</c:v>
                </c:pt>
                <c:pt idx="660">
                  <c:v>407.33564000000001</c:v>
                </c:pt>
                <c:pt idx="661">
                  <c:v>407.90732000000003</c:v>
                </c:pt>
                <c:pt idx="662">
                  <c:v>408.39278000000002</c:v>
                </c:pt>
                <c:pt idx="663">
                  <c:v>408.76339999999999</c:v>
                </c:pt>
                <c:pt idx="664">
                  <c:v>409.10342000000003</c:v>
                </c:pt>
                <c:pt idx="665">
                  <c:v>409.45010000000002</c:v>
                </c:pt>
                <c:pt idx="666">
                  <c:v>409.81477999999998</c:v>
                </c:pt>
                <c:pt idx="667">
                  <c:v>410.18540000000002</c:v>
                </c:pt>
                <c:pt idx="668">
                  <c:v>410.58229999999998</c:v>
                </c:pt>
                <c:pt idx="669">
                  <c:v>411.01627999999999</c:v>
                </c:pt>
                <c:pt idx="670">
                  <c:v>411.43261999999999</c:v>
                </c:pt>
                <c:pt idx="671">
                  <c:v>411.71972</c:v>
                </c:pt>
                <c:pt idx="672">
                  <c:v>411.95137999999997</c:v>
                </c:pt>
                <c:pt idx="673">
                  <c:v>412.14596</c:v>
                </c:pt>
                <c:pt idx="674">
                  <c:v>412.36160000000001</c:v>
                </c:pt>
                <c:pt idx="675">
                  <c:v>412.61216000000002</c:v>
                </c:pt>
                <c:pt idx="676">
                  <c:v>412.85228000000001</c:v>
                </c:pt>
                <c:pt idx="677">
                  <c:v>413.10194000000001</c:v>
                </c:pt>
                <c:pt idx="678">
                  <c:v>413.20184</c:v>
                </c:pt>
                <c:pt idx="679">
                  <c:v>413.23910000000001</c:v>
                </c:pt>
                <c:pt idx="680">
                  <c:v>413.36239999999998</c:v>
                </c:pt>
                <c:pt idx="681">
                  <c:v>413.44988000000001</c:v>
                </c:pt>
                <c:pt idx="682">
                  <c:v>413.52008000000001</c:v>
                </c:pt>
                <c:pt idx="683">
                  <c:v>413.72888</c:v>
                </c:pt>
                <c:pt idx="684">
                  <c:v>413.96431999999999</c:v>
                </c:pt>
                <c:pt idx="685">
                  <c:v>414.20335999999998</c:v>
                </c:pt>
                <c:pt idx="686">
                  <c:v>414.37220000000002</c:v>
                </c:pt>
                <c:pt idx="687">
                  <c:v>414.35672</c:v>
                </c:pt>
                <c:pt idx="688">
                  <c:v>414.29174</c:v>
                </c:pt>
                <c:pt idx="689">
                  <c:v>414.32594</c:v>
                </c:pt>
                <c:pt idx="690">
                  <c:v>414.30002000000002</c:v>
                </c:pt>
                <c:pt idx="691">
                  <c:v>414.27679999999998</c:v>
                </c:pt>
                <c:pt idx="692">
                  <c:v>414.30829999999997</c:v>
                </c:pt>
                <c:pt idx="693">
                  <c:v>414.34501999999998</c:v>
                </c:pt>
                <c:pt idx="694">
                  <c:v>414.29588000000001</c:v>
                </c:pt>
                <c:pt idx="695">
                  <c:v>414.05936000000003</c:v>
                </c:pt>
                <c:pt idx="696">
                  <c:v>413.60270000000003</c:v>
                </c:pt>
                <c:pt idx="697">
                  <c:v>413.20238000000001</c:v>
                </c:pt>
                <c:pt idx="698">
                  <c:v>413.11975999999999</c:v>
                </c:pt>
                <c:pt idx="699">
                  <c:v>413.27078</c:v>
                </c:pt>
                <c:pt idx="700">
                  <c:v>413.49578000000002</c:v>
                </c:pt>
                <c:pt idx="701">
                  <c:v>413.64553999999998</c:v>
                </c:pt>
                <c:pt idx="702">
                  <c:v>413.58127999999999</c:v>
                </c:pt>
                <c:pt idx="703">
                  <c:v>413.48822000000001</c:v>
                </c:pt>
                <c:pt idx="704">
                  <c:v>413.42863999999997</c:v>
                </c:pt>
                <c:pt idx="705">
                  <c:v>413.29255999999998</c:v>
                </c:pt>
                <c:pt idx="706">
                  <c:v>413.11633999999998</c:v>
                </c:pt>
                <c:pt idx="707">
                  <c:v>412.84183999999999</c:v>
                </c:pt>
                <c:pt idx="708">
                  <c:v>412.54124000000002</c:v>
                </c:pt>
                <c:pt idx="709">
                  <c:v>412.21742</c:v>
                </c:pt>
                <c:pt idx="710">
                  <c:v>411.96451999999999</c:v>
                </c:pt>
                <c:pt idx="711">
                  <c:v>411.68498</c:v>
                </c:pt>
                <c:pt idx="712">
                  <c:v>411.52784000000003</c:v>
                </c:pt>
                <c:pt idx="713">
                  <c:v>411.54187999999999</c:v>
                </c:pt>
                <c:pt idx="714">
                  <c:v>411.48878000000002</c:v>
                </c:pt>
                <c:pt idx="715">
                  <c:v>411.33722</c:v>
                </c:pt>
                <c:pt idx="716">
                  <c:v>411.25063999999998</c:v>
                </c:pt>
                <c:pt idx="717">
                  <c:v>411.24758000000003</c:v>
                </c:pt>
                <c:pt idx="718">
                  <c:v>411.25621999999998</c:v>
                </c:pt>
                <c:pt idx="719">
                  <c:v>411.27350000000001</c:v>
                </c:pt>
                <c:pt idx="720">
                  <c:v>411.16856000000001</c:v>
                </c:pt>
                <c:pt idx="721">
                  <c:v>411.09800000000001</c:v>
                </c:pt>
                <c:pt idx="722">
                  <c:v>411.14228000000003</c:v>
                </c:pt>
                <c:pt idx="723">
                  <c:v>411.08936</c:v>
                </c:pt>
                <c:pt idx="724">
                  <c:v>410.82727999999997</c:v>
                </c:pt>
                <c:pt idx="725">
                  <c:v>410.55583999999999</c:v>
                </c:pt>
                <c:pt idx="726">
                  <c:v>410.30005999999997</c:v>
                </c:pt>
                <c:pt idx="727">
                  <c:v>410.09755999999999</c:v>
                </c:pt>
                <c:pt idx="728">
                  <c:v>410.03492</c:v>
                </c:pt>
                <c:pt idx="729">
                  <c:v>410.00738000000001</c:v>
                </c:pt>
                <c:pt idx="730">
                  <c:v>409.92133999999999</c:v>
                </c:pt>
                <c:pt idx="731">
                  <c:v>409.81189999999998</c:v>
                </c:pt>
                <c:pt idx="732">
                  <c:v>409.65926000000002</c:v>
                </c:pt>
                <c:pt idx="733">
                  <c:v>409.5446</c:v>
                </c:pt>
                <c:pt idx="734">
                  <c:v>409.49671999999998</c:v>
                </c:pt>
                <c:pt idx="735">
                  <c:v>409.46161999999998</c:v>
                </c:pt>
                <c:pt idx="736">
                  <c:v>409.40186</c:v>
                </c:pt>
                <c:pt idx="737">
                  <c:v>409.34390000000002</c:v>
                </c:pt>
                <c:pt idx="738">
                  <c:v>409.20925999999997</c:v>
                </c:pt>
                <c:pt idx="739">
                  <c:v>408.97507999999999</c:v>
                </c:pt>
                <c:pt idx="740">
                  <c:v>408.80876000000001</c:v>
                </c:pt>
                <c:pt idx="741">
                  <c:v>408.75134000000003</c:v>
                </c:pt>
                <c:pt idx="742">
                  <c:v>408.67574000000002</c:v>
                </c:pt>
                <c:pt idx="743">
                  <c:v>408.40843999999998</c:v>
                </c:pt>
                <c:pt idx="744">
                  <c:v>408.11162000000002</c:v>
                </c:pt>
                <c:pt idx="745">
                  <c:v>407.89148</c:v>
                </c:pt>
                <c:pt idx="746">
                  <c:v>407.70877999999999</c:v>
                </c:pt>
                <c:pt idx="747">
                  <c:v>407.56675999999999</c:v>
                </c:pt>
                <c:pt idx="748">
                  <c:v>407.46325999999999</c:v>
                </c:pt>
                <c:pt idx="749">
                  <c:v>407.28721999999999</c:v>
                </c:pt>
                <c:pt idx="750">
                  <c:v>407.12828000000002</c:v>
                </c:pt>
                <c:pt idx="751">
                  <c:v>407.07265999999998</c:v>
                </c:pt>
                <c:pt idx="752">
                  <c:v>407.05376000000001</c:v>
                </c:pt>
                <c:pt idx="753">
                  <c:v>406.99543999999997</c:v>
                </c:pt>
                <c:pt idx="754">
                  <c:v>406.72165999999999</c:v>
                </c:pt>
                <c:pt idx="755">
                  <c:v>406.30856</c:v>
                </c:pt>
                <c:pt idx="756">
                  <c:v>405.92282</c:v>
                </c:pt>
                <c:pt idx="757">
                  <c:v>405.62383999999997</c:v>
                </c:pt>
                <c:pt idx="758">
                  <c:v>405.48451999999997</c:v>
                </c:pt>
                <c:pt idx="759">
                  <c:v>405.33602000000002</c:v>
                </c:pt>
                <c:pt idx="760">
                  <c:v>405.07934</c:v>
                </c:pt>
                <c:pt idx="761">
                  <c:v>404.8655</c:v>
                </c:pt>
                <c:pt idx="762">
                  <c:v>404.64967999999999</c:v>
                </c:pt>
                <c:pt idx="763">
                  <c:v>404.11489999999998</c:v>
                </c:pt>
                <c:pt idx="764">
                  <c:v>403.45231999999999</c:v>
                </c:pt>
                <c:pt idx="765">
                  <c:v>403.02355999999997</c:v>
                </c:pt>
                <c:pt idx="766">
                  <c:v>402.63044000000002</c:v>
                </c:pt>
                <c:pt idx="767">
                  <c:v>402.15271999999999</c:v>
                </c:pt>
                <c:pt idx="768">
                  <c:v>401.65105999999997</c:v>
                </c:pt>
                <c:pt idx="769">
                  <c:v>401.21204</c:v>
                </c:pt>
                <c:pt idx="770">
                  <c:v>401.01314000000002</c:v>
                </c:pt>
                <c:pt idx="771">
                  <c:v>400.97390000000001</c:v>
                </c:pt>
                <c:pt idx="772">
                  <c:v>400.90856000000002</c:v>
                </c:pt>
                <c:pt idx="773">
                  <c:v>400.83242000000001</c:v>
                </c:pt>
                <c:pt idx="774">
                  <c:v>400.68302</c:v>
                </c:pt>
                <c:pt idx="775">
                  <c:v>400.45370000000003</c:v>
                </c:pt>
                <c:pt idx="776">
                  <c:v>400.31527999999997</c:v>
                </c:pt>
                <c:pt idx="777">
                  <c:v>400.17254000000003</c:v>
                </c:pt>
                <c:pt idx="778">
                  <c:v>399.93313999999998</c:v>
                </c:pt>
                <c:pt idx="779">
                  <c:v>399.62371999999999</c:v>
                </c:pt>
                <c:pt idx="780">
                  <c:v>399.33481999999998</c:v>
                </c:pt>
                <c:pt idx="781">
                  <c:v>399.11234000000002</c:v>
                </c:pt>
                <c:pt idx="782">
                  <c:v>398.86556000000002</c:v>
                </c:pt>
                <c:pt idx="783">
                  <c:v>398.45587999999998</c:v>
                </c:pt>
                <c:pt idx="784">
                  <c:v>398.04962</c:v>
                </c:pt>
                <c:pt idx="785">
                  <c:v>397.88959999999997</c:v>
                </c:pt>
                <c:pt idx="786">
                  <c:v>397.65866</c:v>
                </c:pt>
                <c:pt idx="787">
                  <c:v>397.10012</c:v>
                </c:pt>
                <c:pt idx="788">
                  <c:v>396.64454000000001</c:v>
                </c:pt>
                <c:pt idx="789">
                  <c:v>396.42818</c:v>
                </c:pt>
                <c:pt idx="790">
                  <c:v>396.16681999999997</c:v>
                </c:pt>
                <c:pt idx="791">
                  <c:v>395.99833999999998</c:v>
                </c:pt>
                <c:pt idx="792">
                  <c:v>396.02300000000002</c:v>
                </c:pt>
                <c:pt idx="793">
                  <c:v>396.08348000000001</c:v>
                </c:pt>
                <c:pt idx="794">
                  <c:v>396.10183999999998</c:v>
                </c:pt>
                <c:pt idx="795">
                  <c:v>396.03073999999998</c:v>
                </c:pt>
                <c:pt idx="796">
                  <c:v>395.75551999999999</c:v>
                </c:pt>
                <c:pt idx="797">
                  <c:v>395.51756</c:v>
                </c:pt>
                <c:pt idx="798">
                  <c:v>395.41622000000001</c:v>
                </c:pt>
                <c:pt idx="799">
                  <c:v>395.28931999999998</c:v>
                </c:pt>
                <c:pt idx="800">
                  <c:v>395.14586000000003</c:v>
                </c:pt>
                <c:pt idx="801">
                  <c:v>395.05874</c:v>
                </c:pt>
                <c:pt idx="802">
                  <c:v>394.99862000000002</c:v>
                </c:pt>
                <c:pt idx="803">
                  <c:v>394.92338000000001</c:v>
                </c:pt>
                <c:pt idx="804">
                  <c:v>394.66543999999999</c:v>
                </c:pt>
                <c:pt idx="805">
                  <c:v>394.25666000000001</c:v>
                </c:pt>
                <c:pt idx="806">
                  <c:v>393.84410000000003</c:v>
                </c:pt>
                <c:pt idx="807">
                  <c:v>393.44234</c:v>
                </c:pt>
                <c:pt idx="808">
                  <c:v>393.06416000000002</c:v>
                </c:pt>
                <c:pt idx="809">
                  <c:v>392.61541999999997</c:v>
                </c:pt>
                <c:pt idx="810">
                  <c:v>392.07614000000001</c:v>
                </c:pt>
                <c:pt idx="811">
                  <c:v>391.73450000000003</c:v>
                </c:pt>
                <c:pt idx="812">
                  <c:v>391.64</c:v>
                </c:pt>
                <c:pt idx="813">
                  <c:v>391.66987999999998</c:v>
                </c:pt>
                <c:pt idx="814">
                  <c:v>391.80092000000002</c:v>
                </c:pt>
                <c:pt idx="815">
                  <c:v>391.93808000000001</c:v>
                </c:pt>
                <c:pt idx="816">
                  <c:v>391.98901999999998</c:v>
                </c:pt>
                <c:pt idx="817">
                  <c:v>391.95481999999998</c:v>
                </c:pt>
                <c:pt idx="818">
                  <c:v>391.78958</c:v>
                </c:pt>
                <c:pt idx="819">
                  <c:v>391.55954000000003</c:v>
                </c:pt>
                <c:pt idx="820">
                  <c:v>391.31779999999998</c:v>
                </c:pt>
                <c:pt idx="821">
                  <c:v>390.93511999999998</c:v>
                </c:pt>
                <c:pt idx="822">
                  <c:v>390.51967999999999</c:v>
                </c:pt>
                <c:pt idx="823">
                  <c:v>390.21638000000002</c:v>
                </c:pt>
                <c:pt idx="824">
                  <c:v>389.84719999999999</c:v>
                </c:pt>
                <c:pt idx="825">
                  <c:v>389.40728000000001</c:v>
                </c:pt>
                <c:pt idx="826">
                  <c:v>389.03737999999998</c:v>
                </c:pt>
                <c:pt idx="827">
                  <c:v>388.68943999999999</c:v>
                </c:pt>
                <c:pt idx="828">
                  <c:v>388.31</c:v>
                </c:pt>
                <c:pt idx="829">
                  <c:v>388.05007999999998</c:v>
                </c:pt>
                <c:pt idx="830">
                  <c:v>387.82454000000001</c:v>
                </c:pt>
                <c:pt idx="831">
                  <c:v>387.48667999999998</c:v>
                </c:pt>
                <c:pt idx="832">
                  <c:v>387.02066000000002</c:v>
                </c:pt>
                <c:pt idx="833">
                  <c:v>386.46319999999997</c:v>
                </c:pt>
                <c:pt idx="834">
                  <c:v>386.08267999999998</c:v>
                </c:pt>
                <c:pt idx="835">
                  <c:v>385.90519999999998</c:v>
                </c:pt>
                <c:pt idx="836">
                  <c:v>385.7792</c:v>
                </c:pt>
                <c:pt idx="837">
                  <c:v>385.65643999999998</c:v>
                </c:pt>
                <c:pt idx="838">
                  <c:v>385.58264000000003</c:v>
                </c:pt>
                <c:pt idx="839">
                  <c:v>385.45771999999999</c:v>
                </c:pt>
                <c:pt idx="840">
                  <c:v>385.23703999999998</c:v>
                </c:pt>
                <c:pt idx="841">
                  <c:v>385.04516000000001</c:v>
                </c:pt>
                <c:pt idx="842">
                  <c:v>384.93284</c:v>
                </c:pt>
                <c:pt idx="843">
                  <c:v>384.83402000000001</c:v>
                </c:pt>
                <c:pt idx="844">
                  <c:v>384.65834000000001</c:v>
                </c:pt>
                <c:pt idx="845">
                  <c:v>384.43171999999998</c:v>
                </c:pt>
                <c:pt idx="846">
                  <c:v>384.29221999999999</c:v>
                </c:pt>
                <c:pt idx="847">
                  <c:v>384.19664</c:v>
                </c:pt>
                <c:pt idx="848">
                  <c:v>384.13166000000001</c:v>
                </c:pt>
                <c:pt idx="849">
                  <c:v>384.06236000000001</c:v>
                </c:pt>
                <c:pt idx="850">
                  <c:v>383.97289999999998</c:v>
                </c:pt>
                <c:pt idx="851">
                  <c:v>383.81054</c:v>
                </c:pt>
                <c:pt idx="852">
                  <c:v>383.60624000000001</c:v>
                </c:pt>
                <c:pt idx="853">
                  <c:v>383.44927999999999</c:v>
                </c:pt>
                <c:pt idx="854">
                  <c:v>383.25992000000002</c:v>
                </c:pt>
                <c:pt idx="855">
                  <c:v>383.01961999999997</c:v>
                </c:pt>
                <c:pt idx="856">
                  <c:v>382.87849999999997</c:v>
                </c:pt>
                <c:pt idx="857">
                  <c:v>382.81801999999999</c:v>
                </c:pt>
                <c:pt idx="858">
                  <c:v>382.75069999999999</c:v>
                </c:pt>
                <c:pt idx="859">
                  <c:v>382.59230000000002</c:v>
                </c:pt>
                <c:pt idx="860">
                  <c:v>382.33292</c:v>
                </c:pt>
                <c:pt idx="861">
                  <c:v>381.92306000000002</c:v>
                </c:pt>
                <c:pt idx="862">
                  <c:v>381.54793999999998</c:v>
                </c:pt>
                <c:pt idx="863">
                  <c:v>381.31826000000001</c:v>
                </c:pt>
                <c:pt idx="864">
                  <c:v>381.15463999999997</c:v>
                </c:pt>
                <c:pt idx="865">
                  <c:v>381.00200000000001</c:v>
                </c:pt>
                <c:pt idx="866">
                  <c:v>380.85205999999999</c:v>
                </c:pt>
                <c:pt idx="867">
                  <c:v>380.76692000000003</c:v>
                </c:pt>
                <c:pt idx="868">
                  <c:v>380.67115999999999</c:v>
                </c:pt>
                <c:pt idx="869">
                  <c:v>380.50376</c:v>
                </c:pt>
                <c:pt idx="870">
                  <c:v>380.24203999999997</c:v>
                </c:pt>
                <c:pt idx="871">
                  <c:v>380.01614000000001</c:v>
                </c:pt>
                <c:pt idx="872">
                  <c:v>379.82137999999998</c:v>
                </c:pt>
                <c:pt idx="873">
                  <c:v>379.62302</c:v>
                </c:pt>
                <c:pt idx="874">
                  <c:v>379.40089999999998</c:v>
                </c:pt>
                <c:pt idx="875">
                  <c:v>379.17644000000001</c:v>
                </c:pt>
                <c:pt idx="876">
                  <c:v>379.00310000000002</c:v>
                </c:pt>
                <c:pt idx="877">
                  <c:v>378.76945999999998</c:v>
                </c:pt>
                <c:pt idx="878">
                  <c:v>378.42818</c:v>
                </c:pt>
                <c:pt idx="879">
                  <c:v>378.16484000000003</c:v>
                </c:pt>
                <c:pt idx="880">
                  <c:v>377.91536000000002</c:v>
                </c:pt>
                <c:pt idx="881">
                  <c:v>377.74022000000002</c:v>
                </c:pt>
                <c:pt idx="882">
                  <c:v>377.60216000000003</c:v>
                </c:pt>
                <c:pt idx="883">
                  <c:v>377.45744000000002</c:v>
                </c:pt>
                <c:pt idx="884">
                  <c:v>377.27546000000001</c:v>
                </c:pt>
                <c:pt idx="885">
                  <c:v>377.07763999999997</c:v>
                </c:pt>
                <c:pt idx="886">
                  <c:v>376.91762</c:v>
                </c:pt>
                <c:pt idx="887">
                  <c:v>376.73545999999999</c:v>
                </c:pt>
                <c:pt idx="888">
                  <c:v>376.55725999999999</c:v>
                </c:pt>
                <c:pt idx="889">
                  <c:v>376.44170000000003</c:v>
                </c:pt>
                <c:pt idx="890">
                  <c:v>376.30921999999998</c:v>
                </c:pt>
                <c:pt idx="891">
                  <c:v>376.04840000000002</c:v>
                </c:pt>
                <c:pt idx="892">
                  <c:v>375.70262000000002</c:v>
                </c:pt>
                <c:pt idx="893">
                  <c:v>375.36313999999999</c:v>
                </c:pt>
                <c:pt idx="894">
                  <c:v>375.02420000000001</c:v>
                </c:pt>
                <c:pt idx="895">
                  <c:v>374.77832000000001</c:v>
                </c:pt>
                <c:pt idx="896">
                  <c:v>374.64710000000002</c:v>
                </c:pt>
                <c:pt idx="897">
                  <c:v>374.53478000000001</c:v>
                </c:pt>
                <c:pt idx="898">
                  <c:v>374.41309999999999</c:v>
                </c:pt>
                <c:pt idx="899">
                  <c:v>374.28008</c:v>
                </c:pt>
                <c:pt idx="900">
                  <c:v>374.13607999999999</c:v>
                </c:pt>
                <c:pt idx="901">
                  <c:v>374.00072</c:v>
                </c:pt>
                <c:pt idx="902">
                  <c:v>373.77517999999998</c:v>
                </c:pt>
                <c:pt idx="903">
                  <c:v>373.55684000000002</c:v>
                </c:pt>
                <c:pt idx="904">
                  <c:v>373.43588</c:v>
                </c:pt>
                <c:pt idx="905">
                  <c:v>373.32463999999999</c:v>
                </c:pt>
                <c:pt idx="906">
                  <c:v>373.17200000000003</c:v>
                </c:pt>
                <c:pt idx="907">
                  <c:v>372.95150000000001</c:v>
                </c:pt>
                <c:pt idx="908">
                  <c:v>372.71713999999997</c:v>
                </c:pt>
                <c:pt idx="909">
                  <c:v>372.41455999999999</c:v>
                </c:pt>
                <c:pt idx="910">
                  <c:v>372.10406</c:v>
                </c:pt>
                <c:pt idx="911">
                  <c:v>371.80975999999998</c:v>
                </c:pt>
                <c:pt idx="912">
                  <c:v>371.4701</c:v>
                </c:pt>
                <c:pt idx="913">
                  <c:v>371.10127999999997</c:v>
                </c:pt>
                <c:pt idx="914">
                  <c:v>370.77872000000002</c:v>
                </c:pt>
                <c:pt idx="915">
                  <c:v>370.57279999999997</c:v>
                </c:pt>
                <c:pt idx="916">
                  <c:v>370.50277999999997</c:v>
                </c:pt>
                <c:pt idx="917">
                  <c:v>370.44211999999999</c:v>
                </c:pt>
                <c:pt idx="918">
                  <c:v>370.28390000000002</c:v>
                </c:pt>
                <c:pt idx="919">
                  <c:v>370.0274</c:v>
                </c:pt>
                <c:pt idx="920">
                  <c:v>369.78404</c:v>
                </c:pt>
                <c:pt idx="921">
                  <c:v>369.57704000000001</c:v>
                </c:pt>
                <c:pt idx="922">
                  <c:v>369.38083999999998</c:v>
                </c:pt>
                <c:pt idx="923">
                  <c:v>369.18428</c:v>
                </c:pt>
                <c:pt idx="924">
                  <c:v>368.93786</c:v>
                </c:pt>
                <c:pt idx="925">
                  <c:v>368.70907999999997</c:v>
                </c:pt>
                <c:pt idx="926">
                  <c:v>368.48642000000001</c:v>
                </c:pt>
                <c:pt idx="927">
                  <c:v>368.17286000000001</c:v>
                </c:pt>
                <c:pt idx="928">
                  <c:v>367.82726000000002</c:v>
                </c:pt>
                <c:pt idx="929">
                  <c:v>367.53872000000001</c:v>
                </c:pt>
                <c:pt idx="930">
                  <c:v>367.30759999999998</c:v>
                </c:pt>
                <c:pt idx="931">
                  <c:v>367.01510000000002</c:v>
                </c:pt>
                <c:pt idx="932">
                  <c:v>366.71035999999998</c:v>
                </c:pt>
                <c:pt idx="933">
                  <c:v>366.50371999999999</c:v>
                </c:pt>
                <c:pt idx="934">
                  <c:v>366.35270000000003</c:v>
                </c:pt>
                <c:pt idx="935">
                  <c:v>366.20132000000001</c:v>
                </c:pt>
                <c:pt idx="936">
                  <c:v>366.05786000000001</c:v>
                </c:pt>
                <c:pt idx="937">
                  <c:v>365.89873999999998</c:v>
                </c:pt>
                <c:pt idx="938">
                  <c:v>365.62027999999998</c:v>
                </c:pt>
                <c:pt idx="939">
                  <c:v>365.26783999999998</c:v>
                </c:pt>
                <c:pt idx="940">
                  <c:v>364.97750000000002</c:v>
                </c:pt>
                <c:pt idx="941">
                  <c:v>364.73306000000002</c:v>
                </c:pt>
                <c:pt idx="942">
                  <c:v>364.57682</c:v>
                </c:pt>
                <c:pt idx="943">
                  <c:v>364.49239999999998</c:v>
                </c:pt>
                <c:pt idx="944">
                  <c:v>364.34750000000003</c:v>
                </c:pt>
                <c:pt idx="945">
                  <c:v>364.16048000000001</c:v>
                </c:pt>
                <c:pt idx="946">
                  <c:v>363.94015999999999</c:v>
                </c:pt>
                <c:pt idx="947">
                  <c:v>363.57134000000002</c:v>
                </c:pt>
                <c:pt idx="948">
                  <c:v>363.18776000000003</c:v>
                </c:pt>
                <c:pt idx="949">
                  <c:v>362.92117999999999</c:v>
                </c:pt>
                <c:pt idx="950">
                  <c:v>362.74459999999999</c:v>
                </c:pt>
                <c:pt idx="951">
                  <c:v>362.62148000000002</c:v>
                </c:pt>
                <c:pt idx="952">
                  <c:v>362.38891999999998</c:v>
                </c:pt>
                <c:pt idx="953">
                  <c:v>362.09462000000002</c:v>
                </c:pt>
                <c:pt idx="954">
                  <c:v>361.88114000000002</c:v>
                </c:pt>
                <c:pt idx="955">
                  <c:v>361.70582000000002</c:v>
                </c:pt>
                <c:pt idx="956">
                  <c:v>361.53392000000002</c:v>
                </c:pt>
                <c:pt idx="957">
                  <c:v>361.36471999999998</c:v>
                </c:pt>
                <c:pt idx="958">
                  <c:v>361.17500000000001</c:v>
                </c:pt>
                <c:pt idx="959">
                  <c:v>360.94117999999997</c:v>
                </c:pt>
                <c:pt idx="960">
                  <c:v>360.62689999999998</c:v>
                </c:pt>
                <c:pt idx="961">
                  <c:v>360.30236000000002</c:v>
                </c:pt>
                <c:pt idx="962">
                  <c:v>360.0059</c:v>
                </c:pt>
                <c:pt idx="963">
                  <c:v>359.80304000000001</c:v>
                </c:pt>
                <c:pt idx="964">
                  <c:v>359.61944</c:v>
                </c:pt>
                <c:pt idx="965">
                  <c:v>359.3741</c:v>
                </c:pt>
                <c:pt idx="966">
                  <c:v>359.14891999999998</c:v>
                </c:pt>
                <c:pt idx="967">
                  <c:v>358.96946000000003</c:v>
                </c:pt>
                <c:pt idx="968">
                  <c:v>358.81826000000001</c:v>
                </c:pt>
                <c:pt idx="969">
                  <c:v>358.66633999999999</c:v>
                </c:pt>
                <c:pt idx="970">
                  <c:v>358.49516</c:v>
                </c:pt>
                <c:pt idx="971">
                  <c:v>358.29896000000002</c:v>
                </c:pt>
                <c:pt idx="972">
                  <c:v>358.0727</c:v>
                </c:pt>
                <c:pt idx="973">
                  <c:v>357.86768000000001</c:v>
                </c:pt>
                <c:pt idx="974">
                  <c:v>357.66860000000003</c:v>
                </c:pt>
                <c:pt idx="975">
                  <c:v>357.53791999999999</c:v>
                </c:pt>
                <c:pt idx="976">
                  <c:v>357.38816000000003</c:v>
                </c:pt>
                <c:pt idx="977">
                  <c:v>357.28519999999997</c:v>
                </c:pt>
                <c:pt idx="978">
                  <c:v>357.13940000000002</c:v>
                </c:pt>
                <c:pt idx="979">
                  <c:v>356.99702000000002</c:v>
                </c:pt>
                <c:pt idx="980">
                  <c:v>356.85068000000001</c:v>
                </c:pt>
                <c:pt idx="981">
                  <c:v>356.68490000000003</c:v>
                </c:pt>
                <c:pt idx="982">
                  <c:v>356.48131999999998</c:v>
                </c:pt>
                <c:pt idx="983">
                  <c:v>356.20627999999999</c:v>
                </c:pt>
                <c:pt idx="984">
                  <c:v>355.79300000000001</c:v>
                </c:pt>
                <c:pt idx="985">
                  <c:v>355.39717999999999</c:v>
                </c:pt>
                <c:pt idx="986">
                  <c:v>355.06867999999997</c:v>
                </c:pt>
                <c:pt idx="987">
                  <c:v>354.82693999999998</c:v>
                </c:pt>
                <c:pt idx="988">
                  <c:v>354.60986000000003</c:v>
                </c:pt>
                <c:pt idx="989">
                  <c:v>354.28676000000002</c:v>
                </c:pt>
                <c:pt idx="990">
                  <c:v>353.92225999999999</c:v>
                </c:pt>
                <c:pt idx="991">
                  <c:v>353.62436000000002</c:v>
                </c:pt>
                <c:pt idx="992">
                  <c:v>353.41609999999997</c:v>
                </c:pt>
                <c:pt idx="993">
                  <c:v>353.26256000000001</c:v>
                </c:pt>
                <c:pt idx="994">
                  <c:v>353.12288000000001</c:v>
                </c:pt>
                <c:pt idx="995">
                  <c:v>353.00767999999999</c:v>
                </c:pt>
                <c:pt idx="996">
                  <c:v>352.86944</c:v>
                </c:pt>
                <c:pt idx="997">
                  <c:v>352.68799999999999</c:v>
                </c:pt>
                <c:pt idx="998">
                  <c:v>352.53877999999997</c:v>
                </c:pt>
                <c:pt idx="999">
                  <c:v>352.36417999999998</c:v>
                </c:pt>
                <c:pt idx="1000">
                  <c:v>352.13216</c:v>
                </c:pt>
                <c:pt idx="1001">
                  <c:v>351.86270000000002</c:v>
                </c:pt>
                <c:pt idx="1002">
                  <c:v>351.61340000000001</c:v>
                </c:pt>
                <c:pt idx="1003">
                  <c:v>351.41287999999997</c:v>
                </c:pt>
                <c:pt idx="1004">
                  <c:v>351.20245999999997</c:v>
                </c:pt>
                <c:pt idx="1005">
                  <c:v>350.9708</c:v>
                </c:pt>
                <c:pt idx="1006">
                  <c:v>350.75425999999999</c:v>
                </c:pt>
                <c:pt idx="1007">
                  <c:v>350.49038000000002</c:v>
                </c:pt>
                <c:pt idx="1008">
                  <c:v>350.13920000000002</c:v>
                </c:pt>
                <c:pt idx="1009">
                  <c:v>349.82816000000003</c:v>
                </c:pt>
                <c:pt idx="1010">
                  <c:v>349.63844</c:v>
                </c:pt>
                <c:pt idx="1011">
                  <c:v>349.44080000000002</c:v>
                </c:pt>
                <c:pt idx="1012">
                  <c:v>349.20139999999998</c:v>
                </c:pt>
                <c:pt idx="1013">
                  <c:v>349.00124</c:v>
                </c:pt>
                <c:pt idx="1014">
                  <c:v>348.82934</c:v>
                </c:pt>
                <c:pt idx="1015">
                  <c:v>348.68822</c:v>
                </c:pt>
                <c:pt idx="1016">
                  <c:v>348.48194000000001</c:v>
                </c:pt>
                <c:pt idx="1017">
                  <c:v>348.21481999999997</c:v>
                </c:pt>
                <c:pt idx="1018">
                  <c:v>348.01195999999999</c:v>
                </c:pt>
                <c:pt idx="1019">
                  <c:v>347.84041999999999</c:v>
                </c:pt>
                <c:pt idx="1020">
                  <c:v>347.68184000000002</c:v>
                </c:pt>
                <c:pt idx="1021">
                  <c:v>347.50544000000002</c:v>
                </c:pt>
                <c:pt idx="1022">
                  <c:v>347.26747999999998</c:v>
                </c:pt>
                <c:pt idx="1023">
                  <c:v>346.93826000000001</c:v>
                </c:pt>
                <c:pt idx="1024">
                  <c:v>346.64756</c:v>
                </c:pt>
                <c:pt idx="1025">
                  <c:v>346.41464000000002</c:v>
                </c:pt>
                <c:pt idx="1026">
                  <c:v>346.17056000000002</c:v>
                </c:pt>
                <c:pt idx="1027">
                  <c:v>345.88202000000001</c:v>
                </c:pt>
                <c:pt idx="1028">
                  <c:v>345.53192000000001</c:v>
                </c:pt>
                <c:pt idx="1029">
                  <c:v>345.2432</c:v>
                </c:pt>
                <c:pt idx="1030">
                  <c:v>344.99642</c:v>
                </c:pt>
                <c:pt idx="1031">
                  <c:v>344.71454</c:v>
                </c:pt>
                <c:pt idx="1032">
                  <c:v>344.44436000000002</c:v>
                </c:pt>
                <c:pt idx="1033">
                  <c:v>344.16086000000001</c:v>
                </c:pt>
                <c:pt idx="1034">
                  <c:v>343.90219999999999</c:v>
                </c:pt>
                <c:pt idx="1035">
                  <c:v>343.73084</c:v>
                </c:pt>
                <c:pt idx="1036">
                  <c:v>343.59098</c:v>
                </c:pt>
                <c:pt idx="1037">
                  <c:v>343.45490000000001</c:v>
                </c:pt>
                <c:pt idx="1038">
                  <c:v>343.25420000000003</c:v>
                </c:pt>
                <c:pt idx="1039">
                  <c:v>343.02992</c:v>
                </c:pt>
                <c:pt idx="1040">
                  <c:v>342.86630000000002</c:v>
                </c:pt>
                <c:pt idx="1041">
                  <c:v>342.75146000000001</c:v>
                </c:pt>
                <c:pt idx="1042">
                  <c:v>342.66577999999998</c:v>
                </c:pt>
                <c:pt idx="1043">
                  <c:v>342.61016000000001</c:v>
                </c:pt>
                <c:pt idx="1044">
                  <c:v>342.55004000000002</c:v>
                </c:pt>
                <c:pt idx="1045">
                  <c:v>342.45715999999999</c:v>
                </c:pt>
                <c:pt idx="1046">
                  <c:v>342.36212</c:v>
                </c:pt>
                <c:pt idx="1047">
                  <c:v>342.26078000000001</c:v>
                </c:pt>
                <c:pt idx="1048">
                  <c:v>342.07574</c:v>
                </c:pt>
                <c:pt idx="1049">
                  <c:v>341.83418</c:v>
                </c:pt>
                <c:pt idx="1050">
                  <c:v>341.54816</c:v>
                </c:pt>
                <c:pt idx="1051">
                  <c:v>341.24108000000001</c:v>
                </c:pt>
                <c:pt idx="1052">
                  <c:v>340.99700000000001</c:v>
                </c:pt>
                <c:pt idx="1053">
                  <c:v>340.74428</c:v>
                </c:pt>
                <c:pt idx="1054">
                  <c:v>340.44062000000002</c:v>
                </c:pt>
                <c:pt idx="1055">
                  <c:v>340.13497999999998</c:v>
                </c:pt>
                <c:pt idx="1056">
                  <c:v>339.87362000000002</c:v>
                </c:pt>
                <c:pt idx="1057">
                  <c:v>339.61387999999999</c:v>
                </c:pt>
                <c:pt idx="1058">
                  <c:v>339.3689</c:v>
                </c:pt>
                <c:pt idx="1059">
                  <c:v>339.12356</c:v>
                </c:pt>
                <c:pt idx="1060">
                  <c:v>338.90521999999999</c:v>
                </c:pt>
                <c:pt idx="1061">
                  <c:v>338.70146</c:v>
                </c:pt>
                <c:pt idx="1062">
                  <c:v>338.55007999999998</c:v>
                </c:pt>
                <c:pt idx="1063">
                  <c:v>338.41435999999999</c:v>
                </c:pt>
                <c:pt idx="1064">
                  <c:v>338.2808</c:v>
                </c:pt>
                <c:pt idx="1065">
                  <c:v>338.1413</c:v>
                </c:pt>
                <c:pt idx="1066">
                  <c:v>337.98793999999998</c:v>
                </c:pt>
                <c:pt idx="1067">
                  <c:v>337.78057999999999</c:v>
                </c:pt>
                <c:pt idx="1068">
                  <c:v>337.50157999999999</c:v>
                </c:pt>
                <c:pt idx="1069">
                  <c:v>337.18729999999999</c:v>
                </c:pt>
                <c:pt idx="1070">
                  <c:v>336.94574</c:v>
                </c:pt>
                <c:pt idx="1071">
                  <c:v>336.81884000000002</c:v>
                </c:pt>
                <c:pt idx="1072">
                  <c:v>336.70346000000001</c:v>
                </c:pt>
                <c:pt idx="1073">
                  <c:v>336.55171999999999</c:v>
                </c:pt>
                <c:pt idx="1074">
                  <c:v>336.35534000000001</c:v>
                </c:pt>
                <c:pt idx="1075">
                  <c:v>336.1343</c:v>
                </c:pt>
                <c:pt idx="1076">
                  <c:v>335.94026000000002</c:v>
                </c:pt>
                <c:pt idx="1077">
                  <c:v>335.74657999999999</c:v>
                </c:pt>
                <c:pt idx="1078">
                  <c:v>335.52571999999998</c:v>
                </c:pt>
                <c:pt idx="1079">
                  <c:v>335.33258000000001</c:v>
                </c:pt>
                <c:pt idx="1080">
                  <c:v>335.09282000000002</c:v>
                </c:pt>
                <c:pt idx="1081">
                  <c:v>334.73282</c:v>
                </c:pt>
                <c:pt idx="1082">
                  <c:v>334.2758</c:v>
                </c:pt>
                <c:pt idx="1083">
                  <c:v>333.92696000000001</c:v>
                </c:pt>
                <c:pt idx="1084">
                  <c:v>333.71132</c:v>
                </c:pt>
                <c:pt idx="1085">
                  <c:v>333.50774000000001</c:v>
                </c:pt>
                <c:pt idx="1086">
                  <c:v>333.31009999999998</c:v>
                </c:pt>
                <c:pt idx="1087">
                  <c:v>333.09176000000002</c:v>
                </c:pt>
                <c:pt idx="1088">
                  <c:v>332.88565999999997</c:v>
                </c:pt>
                <c:pt idx="1089">
                  <c:v>332.70692000000003</c:v>
                </c:pt>
                <c:pt idx="1090">
                  <c:v>332.49362000000002</c:v>
                </c:pt>
                <c:pt idx="1091">
                  <c:v>332.31488000000002</c:v>
                </c:pt>
                <c:pt idx="1092">
                  <c:v>332.17286000000001</c:v>
                </c:pt>
                <c:pt idx="1093">
                  <c:v>332.07530000000003</c:v>
                </c:pt>
                <c:pt idx="1094">
                  <c:v>331.97</c:v>
                </c:pt>
                <c:pt idx="1095">
                  <c:v>331.86038000000002</c:v>
                </c:pt>
                <c:pt idx="1096">
                  <c:v>331.73329999999999</c:v>
                </c:pt>
                <c:pt idx="1097">
                  <c:v>331.57418000000001</c:v>
                </c:pt>
                <c:pt idx="1098">
                  <c:v>331.34917999999999</c:v>
                </c:pt>
                <c:pt idx="1099">
                  <c:v>331.11932000000002</c:v>
                </c:pt>
                <c:pt idx="1100">
                  <c:v>330.98576000000003</c:v>
                </c:pt>
                <c:pt idx="1101">
                  <c:v>330.86858000000001</c:v>
                </c:pt>
                <c:pt idx="1102">
                  <c:v>330.73178000000001</c:v>
                </c:pt>
                <c:pt idx="1103">
                  <c:v>330.57427999999999</c:v>
                </c:pt>
                <c:pt idx="1104">
                  <c:v>330.40652</c:v>
                </c:pt>
                <c:pt idx="1105">
                  <c:v>330.24847999999997</c:v>
                </c:pt>
                <c:pt idx="1106">
                  <c:v>330.07603999999998</c:v>
                </c:pt>
                <c:pt idx="1107">
                  <c:v>329.81702000000001</c:v>
                </c:pt>
                <c:pt idx="1108">
                  <c:v>329.57852000000003</c:v>
                </c:pt>
                <c:pt idx="1109">
                  <c:v>329.43290000000002</c:v>
                </c:pt>
                <c:pt idx="1110">
                  <c:v>329.28386</c:v>
                </c:pt>
                <c:pt idx="1111">
                  <c:v>329.11106000000001</c:v>
                </c:pt>
                <c:pt idx="1112">
                  <c:v>328.90928000000002</c:v>
                </c:pt>
                <c:pt idx="1113">
                  <c:v>328.70731999999998</c:v>
                </c:pt>
                <c:pt idx="1114">
                  <c:v>328.55306000000002</c:v>
                </c:pt>
                <c:pt idx="1115">
                  <c:v>328.39051999999998</c:v>
                </c:pt>
                <c:pt idx="1116">
                  <c:v>328.23068000000001</c:v>
                </c:pt>
                <c:pt idx="1117">
                  <c:v>328.04185999999999</c:v>
                </c:pt>
                <c:pt idx="1118">
                  <c:v>327.79543999999999</c:v>
                </c:pt>
                <c:pt idx="1119">
                  <c:v>327.51769999999999</c:v>
                </c:pt>
                <c:pt idx="1120">
                  <c:v>327.18848000000003</c:v>
                </c:pt>
                <c:pt idx="1121">
                  <c:v>326.84809999999999</c:v>
                </c:pt>
                <c:pt idx="1122">
                  <c:v>326.57666</c:v>
                </c:pt>
                <c:pt idx="1123">
                  <c:v>326.36372</c:v>
                </c:pt>
                <c:pt idx="1124">
                  <c:v>326.18011999999999</c:v>
                </c:pt>
                <c:pt idx="1125">
                  <c:v>326.02856000000003</c:v>
                </c:pt>
                <c:pt idx="1126">
                  <c:v>325.89355999999998</c:v>
                </c:pt>
                <c:pt idx="1127">
                  <c:v>325.74991999999997</c:v>
                </c:pt>
                <c:pt idx="1128">
                  <c:v>325.57675999999998</c:v>
                </c:pt>
                <c:pt idx="1129">
                  <c:v>325.41764000000001</c:v>
                </c:pt>
                <c:pt idx="1130">
                  <c:v>325.24682000000001</c:v>
                </c:pt>
                <c:pt idx="1131">
                  <c:v>325.03136000000001</c:v>
                </c:pt>
                <c:pt idx="1132">
                  <c:v>324.76765999999998</c:v>
                </c:pt>
                <c:pt idx="1133">
                  <c:v>324.51188000000002</c:v>
                </c:pt>
                <c:pt idx="1134">
                  <c:v>324.26438000000002</c:v>
                </c:pt>
                <c:pt idx="1135">
                  <c:v>324.01148000000001</c:v>
                </c:pt>
                <c:pt idx="1136">
                  <c:v>323.83184</c:v>
                </c:pt>
                <c:pt idx="1137">
                  <c:v>323.68063999999998</c:v>
                </c:pt>
                <c:pt idx="1138">
                  <c:v>323.49236000000002</c:v>
                </c:pt>
                <c:pt idx="1139">
                  <c:v>323.26591999999999</c:v>
                </c:pt>
                <c:pt idx="1140">
                  <c:v>323.05694</c:v>
                </c:pt>
                <c:pt idx="1141">
                  <c:v>322.86038000000002</c:v>
                </c:pt>
                <c:pt idx="1142">
                  <c:v>322.65751999999998</c:v>
                </c:pt>
                <c:pt idx="1143">
                  <c:v>322.48471999999998</c:v>
                </c:pt>
                <c:pt idx="1144">
                  <c:v>322.33316000000002</c:v>
                </c:pt>
                <c:pt idx="1145">
                  <c:v>322.18664000000001</c:v>
                </c:pt>
                <c:pt idx="1146">
                  <c:v>322.03417999999999</c:v>
                </c:pt>
                <c:pt idx="1147">
                  <c:v>321.82141999999999</c:v>
                </c:pt>
                <c:pt idx="1148">
                  <c:v>321.52118000000002</c:v>
                </c:pt>
                <c:pt idx="1149">
                  <c:v>321.18331999999998</c:v>
                </c:pt>
                <c:pt idx="1150">
                  <c:v>320.86363999999998</c:v>
                </c:pt>
                <c:pt idx="1151">
                  <c:v>320.54378000000003</c:v>
                </c:pt>
                <c:pt idx="1152">
                  <c:v>320.20411999999999</c:v>
                </c:pt>
                <c:pt idx="1153">
                  <c:v>319.88317999999998</c:v>
                </c:pt>
                <c:pt idx="1154">
                  <c:v>319.55810000000002</c:v>
                </c:pt>
                <c:pt idx="1155">
                  <c:v>319.26164</c:v>
                </c:pt>
                <c:pt idx="1156">
                  <c:v>319.00387999999998</c:v>
                </c:pt>
                <c:pt idx="1157">
                  <c:v>318.81434000000002</c:v>
                </c:pt>
                <c:pt idx="1158">
                  <c:v>318.62696</c:v>
                </c:pt>
                <c:pt idx="1159">
                  <c:v>318.38558</c:v>
                </c:pt>
                <c:pt idx="1160">
                  <c:v>318.13718</c:v>
                </c:pt>
                <c:pt idx="1161">
                  <c:v>317.89418000000001</c:v>
                </c:pt>
                <c:pt idx="1162">
                  <c:v>317.60816</c:v>
                </c:pt>
                <c:pt idx="1163">
                  <c:v>317.29172</c:v>
                </c:pt>
                <c:pt idx="1164">
                  <c:v>316.93153999999998</c:v>
                </c:pt>
                <c:pt idx="1165">
                  <c:v>316.57891999999998</c:v>
                </c:pt>
                <c:pt idx="1166">
                  <c:v>316.31810000000002</c:v>
                </c:pt>
                <c:pt idx="1167">
                  <c:v>316.1354</c:v>
                </c:pt>
                <c:pt idx="1168">
                  <c:v>316.01047999999997</c:v>
                </c:pt>
                <c:pt idx="1169">
                  <c:v>315.94423999999998</c:v>
                </c:pt>
                <c:pt idx="1170">
                  <c:v>315.89564000000001</c:v>
                </c:pt>
                <c:pt idx="1171">
                  <c:v>315.79592000000002</c:v>
                </c:pt>
                <c:pt idx="1172">
                  <c:v>315.69637999999998</c:v>
                </c:pt>
                <c:pt idx="1173">
                  <c:v>315.61430000000001</c:v>
                </c:pt>
                <c:pt idx="1174">
                  <c:v>315.56786</c:v>
                </c:pt>
                <c:pt idx="1175">
                  <c:v>315.49477999999999</c:v>
                </c:pt>
                <c:pt idx="1176">
                  <c:v>315.42674</c:v>
                </c:pt>
                <c:pt idx="1177">
                  <c:v>315.29984000000002</c:v>
                </c:pt>
                <c:pt idx="1178">
                  <c:v>315.12074000000001</c:v>
                </c:pt>
                <c:pt idx="1179">
                  <c:v>314.94992000000002</c:v>
                </c:pt>
                <c:pt idx="1180">
                  <c:v>314.78611999999998</c:v>
                </c:pt>
                <c:pt idx="1181">
                  <c:v>314.59406000000001</c:v>
                </c:pt>
                <c:pt idx="1182">
                  <c:v>314.30498</c:v>
                </c:pt>
                <c:pt idx="1183">
                  <c:v>313.9511</c:v>
                </c:pt>
                <c:pt idx="1184">
                  <c:v>313.62763999999999</c:v>
                </c:pt>
                <c:pt idx="1185">
                  <c:v>313.36844000000002</c:v>
                </c:pt>
                <c:pt idx="1186">
                  <c:v>313.14974000000001</c:v>
                </c:pt>
                <c:pt idx="1187">
                  <c:v>312.98719999999997</c:v>
                </c:pt>
                <c:pt idx="1188">
                  <c:v>312.81277999999998</c:v>
                </c:pt>
                <c:pt idx="1189">
                  <c:v>312.60469999999998</c:v>
                </c:pt>
                <c:pt idx="1190">
                  <c:v>312.35306000000003</c:v>
                </c:pt>
                <c:pt idx="1191">
                  <c:v>312.05948000000001</c:v>
                </c:pt>
                <c:pt idx="1192">
                  <c:v>311.75653999999997</c:v>
                </c:pt>
                <c:pt idx="1193">
                  <c:v>311.45486</c:v>
                </c:pt>
                <c:pt idx="1194">
                  <c:v>311.24642</c:v>
                </c:pt>
                <c:pt idx="1195">
                  <c:v>311.09431999999998</c:v>
                </c:pt>
                <c:pt idx="1196">
                  <c:v>310.93628000000001</c:v>
                </c:pt>
                <c:pt idx="1197">
                  <c:v>310.77427999999998</c:v>
                </c:pt>
                <c:pt idx="1198">
                  <c:v>310.59500000000003</c:v>
                </c:pt>
                <c:pt idx="1199">
                  <c:v>310.38907999999998</c:v>
                </c:pt>
                <c:pt idx="1200">
                  <c:v>310.20836000000003</c:v>
                </c:pt>
                <c:pt idx="1201">
                  <c:v>310.04455999999999</c:v>
                </c:pt>
                <c:pt idx="1202">
                  <c:v>309.87284</c:v>
                </c:pt>
                <c:pt idx="1203">
                  <c:v>309.68078000000003</c:v>
                </c:pt>
                <c:pt idx="1204">
                  <c:v>309.47575999999998</c:v>
                </c:pt>
                <c:pt idx="1205">
                  <c:v>309.30493999999999</c:v>
                </c:pt>
                <c:pt idx="1206">
                  <c:v>309.09001999999998</c:v>
                </c:pt>
                <c:pt idx="1207">
                  <c:v>308.86610000000002</c:v>
                </c:pt>
                <c:pt idx="1208">
                  <c:v>308.71238</c:v>
                </c:pt>
                <c:pt idx="1209">
                  <c:v>308.57648</c:v>
                </c:pt>
                <c:pt idx="1210">
                  <c:v>308.42653999999999</c:v>
                </c:pt>
                <c:pt idx="1211">
                  <c:v>308.22710000000001</c:v>
                </c:pt>
                <c:pt idx="1212">
                  <c:v>308.02136000000002</c:v>
                </c:pt>
                <c:pt idx="1213">
                  <c:v>307.75441999999998</c:v>
                </c:pt>
                <c:pt idx="1214">
                  <c:v>307.43060000000003</c:v>
                </c:pt>
                <c:pt idx="1215">
                  <c:v>307.09345999999999</c:v>
                </c:pt>
                <c:pt idx="1216">
                  <c:v>306.80491999999998</c:v>
                </c:pt>
                <c:pt idx="1217">
                  <c:v>306.61160000000001</c:v>
                </c:pt>
                <c:pt idx="1218">
                  <c:v>306.46994000000001</c:v>
                </c:pt>
                <c:pt idx="1219">
                  <c:v>306.37346000000002</c:v>
                </c:pt>
                <c:pt idx="1220">
                  <c:v>306.33206000000001</c:v>
                </c:pt>
                <c:pt idx="1221">
                  <c:v>306.28922</c:v>
                </c:pt>
                <c:pt idx="1222">
                  <c:v>306.20209999999997</c:v>
                </c:pt>
                <c:pt idx="1223">
                  <c:v>306.02551999999997</c:v>
                </c:pt>
                <c:pt idx="1224">
                  <c:v>305.78719999999998</c:v>
                </c:pt>
                <c:pt idx="1225">
                  <c:v>305.52728000000002</c:v>
                </c:pt>
                <c:pt idx="1226">
                  <c:v>305.31110000000001</c:v>
                </c:pt>
                <c:pt idx="1227">
                  <c:v>305.14442000000003</c:v>
                </c:pt>
                <c:pt idx="1228">
                  <c:v>304.95740000000001</c:v>
                </c:pt>
                <c:pt idx="1229">
                  <c:v>304.77614</c:v>
                </c:pt>
                <c:pt idx="1230">
                  <c:v>304.63357999999999</c:v>
                </c:pt>
                <c:pt idx="1231">
                  <c:v>304.53818000000001</c:v>
                </c:pt>
                <c:pt idx="1232">
                  <c:v>304.44493999999997</c:v>
                </c:pt>
                <c:pt idx="1233">
                  <c:v>304.34503999999998</c:v>
                </c:pt>
                <c:pt idx="1234">
                  <c:v>304.19779999999997</c:v>
                </c:pt>
                <c:pt idx="1235">
                  <c:v>304.00736000000001</c:v>
                </c:pt>
                <c:pt idx="1236">
                  <c:v>303.75608</c:v>
                </c:pt>
                <c:pt idx="1237">
                  <c:v>303.53755999999998</c:v>
                </c:pt>
                <c:pt idx="1238">
                  <c:v>303.32191999999998</c:v>
                </c:pt>
                <c:pt idx="1239">
                  <c:v>303.08053999999998</c:v>
                </c:pt>
                <c:pt idx="1240">
                  <c:v>302.83213999999998</c:v>
                </c:pt>
                <c:pt idx="1241">
                  <c:v>302.64512000000002</c:v>
                </c:pt>
                <c:pt idx="1242">
                  <c:v>302.47789999999998</c:v>
                </c:pt>
                <c:pt idx="1243">
                  <c:v>302.33749999999998</c:v>
                </c:pt>
                <c:pt idx="1244">
                  <c:v>302.13824</c:v>
                </c:pt>
                <c:pt idx="1245">
                  <c:v>301.94168000000002</c:v>
                </c:pt>
                <c:pt idx="1246">
                  <c:v>301.74277999999998</c:v>
                </c:pt>
                <c:pt idx="1247">
                  <c:v>301.55162000000001</c:v>
                </c:pt>
                <c:pt idx="1248">
                  <c:v>301.38961999999998</c:v>
                </c:pt>
                <c:pt idx="1249">
                  <c:v>301.22113999999999</c:v>
                </c:pt>
                <c:pt idx="1250">
                  <c:v>301.08163999999999</c:v>
                </c:pt>
                <c:pt idx="1251">
                  <c:v>300.90289999999999</c:v>
                </c:pt>
                <c:pt idx="1252">
                  <c:v>300.68545999999998</c:v>
                </c:pt>
                <c:pt idx="1253">
                  <c:v>300.49970000000002</c:v>
                </c:pt>
                <c:pt idx="1254">
                  <c:v>300.32294000000002</c:v>
                </c:pt>
                <c:pt idx="1255">
                  <c:v>300.19531999999998</c:v>
                </c:pt>
                <c:pt idx="1256">
                  <c:v>300.09253999999999</c:v>
                </c:pt>
                <c:pt idx="1257">
                  <c:v>299.94817999999998</c:v>
                </c:pt>
                <c:pt idx="1258">
                  <c:v>299.74585999999999</c:v>
                </c:pt>
                <c:pt idx="1259">
                  <c:v>299.48737999999997</c:v>
                </c:pt>
                <c:pt idx="1260">
                  <c:v>299.20783999999998</c:v>
                </c:pt>
                <c:pt idx="1261">
                  <c:v>298.93135999999998</c:v>
                </c:pt>
                <c:pt idx="1262">
                  <c:v>298.69916000000001</c:v>
                </c:pt>
                <c:pt idx="1263">
                  <c:v>298.49882000000002</c:v>
                </c:pt>
                <c:pt idx="1264">
                  <c:v>298.35770000000002</c:v>
                </c:pt>
                <c:pt idx="1265">
                  <c:v>298.24286000000001</c:v>
                </c:pt>
                <c:pt idx="1266">
                  <c:v>298.11667999999997</c:v>
                </c:pt>
                <c:pt idx="1267">
                  <c:v>297.93434000000002</c:v>
                </c:pt>
                <c:pt idx="1268">
                  <c:v>297.73327999999998</c:v>
                </c:pt>
                <c:pt idx="1269">
                  <c:v>297.51026000000002</c:v>
                </c:pt>
                <c:pt idx="1270">
                  <c:v>297.24097999999998</c:v>
                </c:pt>
                <c:pt idx="1271">
                  <c:v>297.01814000000002</c:v>
                </c:pt>
                <c:pt idx="1272">
                  <c:v>296.83814000000001</c:v>
                </c:pt>
                <c:pt idx="1273">
                  <c:v>296.62754000000001</c:v>
                </c:pt>
                <c:pt idx="1274">
                  <c:v>296.39551999999998</c:v>
                </c:pt>
                <c:pt idx="1275">
                  <c:v>296.18707999999998</c:v>
                </c:pt>
                <c:pt idx="1276">
                  <c:v>295.98403999999999</c:v>
                </c:pt>
                <c:pt idx="1277">
                  <c:v>295.71890000000002</c:v>
                </c:pt>
                <c:pt idx="1278">
                  <c:v>295.43990000000002</c:v>
                </c:pt>
                <c:pt idx="1279">
                  <c:v>295.20319999999998</c:v>
                </c:pt>
                <c:pt idx="1280">
                  <c:v>294.99907999999999</c:v>
                </c:pt>
                <c:pt idx="1281">
                  <c:v>294.83348000000001</c:v>
                </c:pt>
                <c:pt idx="1282">
                  <c:v>294.68552</c:v>
                </c:pt>
                <c:pt idx="1283">
                  <c:v>294.56186000000002</c:v>
                </c:pt>
                <c:pt idx="1284">
                  <c:v>294.45620000000002</c:v>
                </c:pt>
                <c:pt idx="1285">
                  <c:v>294.34208000000001</c:v>
                </c:pt>
                <c:pt idx="1286">
                  <c:v>294.14641999999998</c:v>
                </c:pt>
                <c:pt idx="1287">
                  <c:v>293.86058000000003</c:v>
                </c:pt>
                <c:pt idx="1288">
                  <c:v>293.54845999999998</c:v>
                </c:pt>
                <c:pt idx="1289">
                  <c:v>293.22266000000002</c:v>
                </c:pt>
                <c:pt idx="1290">
                  <c:v>292.92782</c:v>
                </c:pt>
                <c:pt idx="1291">
                  <c:v>292.70893999999998</c:v>
                </c:pt>
                <c:pt idx="1292">
                  <c:v>292.54334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70B-4C66-870B-37D02A7CC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637656"/>
        <c:axId val="464641920"/>
      </c:scatterChart>
      <c:valAx>
        <c:axId val="464637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641920"/>
        <c:crosses val="autoZero"/>
        <c:crossBetween val="midCat"/>
      </c:valAx>
      <c:valAx>
        <c:axId val="464641920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6376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GPS Tracker External Temperatures (no fire)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'9-28-2022 8-31-13 AM'!$B$1</c:f>
              <c:strCache>
                <c:ptCount val="1"/>
                <c:pt idx="0">
                  <c:v>TC1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Ref>
              <c:f>'9-28-2022 8-31-13 AM'!$A$2:$A$1535</c:f>
              <c:strCache>
                <c:ptCount val="1534"/>
                <c:pt idx="0">
                  <c:v>1.01</c:v>
                </c:pt>
                <c:pt idx="1">
                  <c:v>2.01</c:v>
                </c:pt>
                <c:pt idx="2">
                  <c:v>3.00</c:v>
                </c:pt>
                <c:pt idx="3">
                  <c:v>1.01</c:v>
                </c:pt>
                <c:pt idx="4">
                  <c:v>2.01</c:v>
                </c:pt>
                <c:pt idx="5">
                  <c:v>3.00</c:v>
                </c:pt>
                <c:pt idx="6">
                  <c:v>4.00</c:v>
                </c:pt>
                <c:pt idx="7">
                  <c:v>5.01</c:v>
                </c:pt>
                <c:pt idx="8">
                  <c:v>6.01</c:v>
                </c:pt>
                <c:pt idx="9">
                  <c:v>7.00</c:v>
                </c:pt>
                <c:pt idx="10">
                  <c:v>8.00</c:v>
                </c:pt>
                <c:pt idx="11">
                  <c:v>9.01</c:v>
                </c:pt>
                <c:pt idx="12">
                  <c:v>10.01</c:v>
                </c:pt>
                <c:pt idx="13">
                  <c:v>11.00</c:v>
                </c:pt>
                <c:pt idx="14">
                  <c:v>12.01</c:v>
                </c:pt>
                <c:pt idx="15">
                  <c:v>13.01</c:v>
                </c:pt>
                <c:pt idx="16">
                  <c:v>14.00</c:v>
                </c:pt>
                <c:pt idx="17">
                  <c:v>15.00</c:v>
                </c:pt>
                <c:pt idx="18">
                  <c:v>16.01</c:v>
                </c:pt>
                <c:pt idx="19">
                  <c:v>17.01</c:v>
                </c:pt>
                <c:pt idx="20">
                  <c:v>18.00</c:v>
                </c:pt>
                <c:pt idx="21">
                  <c:v>19.00</c:v>
                </c:pt>
                <c:pt idx="22">
                  <c:v>20.01</c:v>
                </c:pt>
                <c:pt idx="23">
                  <c:v>21.01</c:v>
                </c:pt>
                <c:pt idx="24">
                  <c:v>22.00</c:v>
                </c:pt>
                <c:pt idx="25">
                  <c:v>23.01</c:v>
                </c:pt>
                <c:pt idx="26">
                  <c:v>24.01</c:v>
                </c:pt>
                <c:pt idx="27">
                  <c:v>25.00</c:v>
                </c:pt>
                <c:pt idx="28">
                  <c:v>26.00</c:v>
                </c:pt>
                <c:pt idx="29">
                  <c:v>27.01</c:v>
                </c:pt>
                <c:pt idx="30">
                  <c:v>28.01</c:v>
                </c:pt>
                <c:pt idx="31">
                  <c:v>29.00</c:v>
                </c:pt>
                <c:pt idx="32">
                  <c:v>30.00</c:v>
                </c:pt>
                <c:pt idx="33">
                  <c:v>31.01</c:v>
                </c:pt>
                <c:pt idx="34">
                  <c:v>32.00</c:v>
                </c:pt>
                <c:pt idx="35">
                  <c:v>33.00</c:v>
                </c:pt>
                <c:pt idx="36">
                  <c:v>34.01</c:v>
                </c:pt>
                <c:pt idx="37">
                  <c:v>35.01</c:v>
                </c:pt>
                <c:pt idx="38">
                  <c:v>36.00</c:v>
                </c:pt>
                <c:pt idx="39">
                  <c:v>37.00</c:v>
                </c:pt>
                <c:pt idx="40">
                  <c:v>38.01</c:v>
                </c:pt>
                <c:pt idx="41">
                  <c:v>39.01</c:v>
                </c:pt>
                <c:pt idx="42">
                  <c:v>40.00</c:v>
                </c:pt>
                <c:pt idx="43">
                  <c:v>41.01</c:v>
                </c:pt>
                <c:pt idx="44">
                  <c:v>42.01</c:v>
                </c:pt>
                <c:pt idx="45">
                  <c:v>43.00</c:v>
                </c:pt>
                <c:pt idx="46">
                  <c:v>44.00</c:v>
                </c:pt>
                <c:pt idx="47">
                  <c:v>45.01</c:v>
                </c:pt>
                <c:pt idx="48">
                  <c:v>46.01</c:v>
                </c:pt>
                <c:pt idx="49">
                  <c:v>47.00</c:v>
                </c:pt>
                <c:pt idx="50">
                  <c:v>48.00</c:v>
                </c:pt>
                <c:pt idx="51">
                  <c:v>49.01</c:v>
                </c:pt>
                <c:pt idx="52">
                  <c:v>50.01</c:v>
                </c:pt>
                <c:pt idx="53">
                  <c:v>51.00</c:v>
                </c:pt>
                <c:pt idx="54">
                  <c:v>52.01</c:v>
                </c:pt>
                <c:pt idx="55">
                  <c:v>53.01</c:v>
                </c:pt>
                <c:pt idx="56">
                  <c:v>54.00</c:v>
                </c:pt>
                <c:pt idx="57">
                  <c:v>55.00</c:v>
                </c:pt>
                <c:pt idx="58">
                  <c:v>56.01</c:v>
                </c:pt>
                <c:pt idx="59">
                  <c:v>57.01</c:v>
                </c:pt>
                <c:pt idx="60">
                  <c:v>58.00</c:v>
                </c:pt>
                <c:pt idx="61">
                  <c:v>59.00</c:v>
                </c:pt>
                <c:pt idx="62">
                  <c:v>60.01</c:v>
                </c:pt>
                <c:pt idx="63">
                  <c:v>61.01</c:v>
                </c:pt>
                <c:pt idx="64">
                  <c:v>62.00</c:v>
                </c:pt>
                <c:pt idx="65">
                  <c:v>63.01</c:v>
                </c:pt>
                <c:pt idx="66">
                  <c:v>64.01</c:v>
                </c:pt>
                <c:pt idx="67">
                  <c:v>65.00</c:v>
                </c:pt>
                <c:pt idx="68">
                  <c:v>66.00</c:v>
                </c:pt>
                <c:pt idx="69">
                  <c:v>67.01</c:v>
                </c:pt>
                <c:pt idx="70">
                  <c:v>68.01</c:v>
                </c:pt>
                <c:pt idx="71">
                  <c:v>69.00</c:v>
                </c:pt>
                <c:pt idx="72">
                  <c:v>70.00</c:v>
                </c:pt>
                <c:pt idx="73">
                  <c:v>71.01</c:v>
                </c:pt>
                <c:pt idx="74">
                  <c:v>72.00</c:v>
                </c:pt>
                <c:pt idx="75">
                  <c:v>73.00</c:v>
                </c:pt>
                <c:pt idx="76">
                  <c:v>74.01</c:v>
                </c:pt>
                <c:pt idx="77">
                  <c:v>75.01</c:v>
                </c:pt>
                <c:pt idx="78">
                  <c:v>76.00</c:v>
                </c:pt>
                <c:pt idx="79">
                  <c:v>77.00</c:v>
                </c:pt>
                <c:pt idx="80">
                  <c:v>78.01</c:v>
                </c:pt>
                <c:pt idx="81">
                  <c:v>79.01</c:v>
                </c:pt>
                <c:pt idx="82">
                  <c:v>80.00</c:v>
                </c:pt>
                <c:pt idx="83">
                  <c:v>81.01</c:v>
                </c:pt>
                <c:pt idx="84">
                  <c:v>82.01</c:v>
                </c:pt>
                <c:pt idx="85">
                  <c:v>83.00</c:v>
                </c:pt>
                <c:pt idx="86">
                  <c:v>84.00</c:v>
                </c:pt>
                <c:pt idx="87">
                  <c:v>85.01</c:v>
                </c:pt>
                <c:pt idx="88">
                  <c:v>86.01</c:v>
                </c:pt>
                <c:pt idx="89">
                  <c:v>87.00</c:v>
                </c:pt>
                <c:pt idx="90">
                  <c:v>88.00</c:v>
                </c:pt>
                <c:pt idx="91">
                  <c:v>89.01</c:v>
                </c:pt>
                <c:pt idx="92">
                  <c:v>90.01</c:v>
                </c:pt>
                <c:pt idx="93">
                  <c:v>91.00</c:v>
                </c:pt>
                <c:pt idx="94">
                  <c:v>92.01</c:v>
                </c:pt>
                <c:pt idx="95">
                  <c:v>93.01</c:v>
                </c:pt>
                <c:pt idx="96">
                  <c:v>94.00</c:v>
                </c:pt>
                <c:pt idx="97">
                  <c:v>95.00</c:v>
                </c:pt>
                <c:pt idx="98">
                  <c:v>96.01</c:v>
                </c:pt>
                <c:pt idx="99">
                  <c:v>97.01</c:v>
                </c:pt>
                <c:pt idx="100">
                  <c:v>98.00</c:v>
                </c:pt>
                <c:pt idx="101">
                  <c:v>99.00</c:v>
                </c:pt>
                <c:pt idx="102">
                  <c:v>100.01</c:v>
                </c:pt>
                <c:pt idx="103">
                  <c:v>101.01</c:v>
                </c:pt>
                <c:pt idx="104">
                  <c:v>102.00</c:v>
                </c:pt>
                <c:pt idx="105">
                  <c:v>103.01</c:v>
                </c:pt>
                <c:pt idx="106">
                  <c:v>104.01</c:v>
                </c:pt>
                <c:pt idx="107">
                  <c:v>105.00</c:v>
                </c:pt>
                <c:pt idx="108">
                  <c:v>106.00</c:v>
                </c:pt>
                <c:pt idx="109">
                  <c:v>107.01</c:v>
                </c:pt>
                <c:pt idx="110">
                  <c:v>108.01</c:v>
                </c:pt>
                <c:pt idx="111">
                  <c:v>109.00</c:v>
                </c:pt>
                <c:pt idx="112">
                  <c:v>110.00</c:v>
                </c:pt>
                <c:pt idx="113">
                  <c:v>111.01</c:v>
                </c:pt>
                <c:pt idx="114">
                  <c:v>112.00</c:v>
                </c:pt>
                <c:pt idx="115">
                  <c:v>113.00</c:v>
                </c:pt>
                <c:pt idx="116">
                  <c:v>114.01</c:v>
                </c:pt>
                <c:pt idx="117">
                  <c:v>115.01</c:v>
                </c:pt>
                <c:pt idx="118">
                  <c:v>116.00</c:v>
                </c:pt>
                <c:pt idx="119">
                  <c:v>117.00</c:v>
                </c:pt>
                <c:pt idx="120">
                  <c:v>118.01</c:v>
                </c:pt>
                <c:pt idx="121">
                  <c:v>119.01</c:v>
                </c:pt>
                <c:pt idx="122">
                  <c:v>120.00</c:v>
                </c:pt>
                <c:pt idx="123">
                  <c:v>121.00</c:v>
                </c:pt>
                <c:pt idx="124">
                  <c:v>122.01</c:v>
                </c:pt>
                <c:pt idx="125">
                  <c:v>123.00</c:v>
                </c:pt>
                <c:pt idx="126">
                  <c:v>124.00</c:v>
                </c:pt>
                <c:pt idx="127">
                  <c:v>125.01</c:v>
                </c:pt>
                <c:pt idx="128">
                  <c:v>126.01</c:v>
                </c:pt>
                <c:pt idx="129">
                  <c:v>127.00</c:v>
                </c:pt>
                <c:pt idx="130">
                  <c:v>128.00</c:v>
                </c:pt>
                <c:pt idx="131">
                  <c:v>129.01</c:v>
                </c:pt>
                <c:pt idx="132">
                  <c:v>130.01</c:v>
                </c:pt>
                <c:pt idx="133">
                  <c:v>131.00</c:v>
                </c:pt>
                <c:pt idx="134">
                  <c:v>132.01</c:v>
                </c:pt>
                <c:pt idx="135">
                  <c:v>133.01</c:v>
                </c:pt>
                <c:pt idx="136">
                  <c:v>134.00</c:v>
                </c:pt>
                <c:pt idx="137">
                  <c:v>135.00</c:v>
                </c:pt>
                <c:pt idx="138">
                  <c:v>136.01</c:v>
                </c:pt>
                <c:pt idx="139">
                  <c:v>137.01</c:v>
                </c:pt>
                <c:pt idx="140">
                  <c:v>138.00</c:v>
                </c:pt>
                <c:pt idx="141">
                  <c:v>139.00</c:v>
                </c:pt>
                <c:pt idx="142">
                  <c:v>140.01</c:v>
                </c:pt>
                <c:pt idx="143">
                  <c:v>141.01</c:v>
                </c:pt>
                <c:pt idx="144">
                  <c:v>142.00</c:v>
                </c:pt>
                <c:pt idx="145">
                  <c:v>143.01</c:v>
                </c:pt>
                <c:pt idx="146">
                  <c:v>144.01</c:v>
                </c:pt>
                <c:pt idx="147">
                  <c:v>145.00</c:v>
                </c:pt>
                <c:pt idx="148">
                  <c:v>146.00</c:v>
                </c:pt>
                <c:pt idx="149">
                  <c:v>147.01</c:v>
                </c:pt>
                <c:pt idx="150">
                  <c:v>148.01</c:v>
                </c:pt>
                <c:pt idx="151">
                  <c:v>149.00</c:v>
                </c:pt>
                <c:pt idx="152">
                  <c:v>150.00</c:v>
                </c:pt>
                <c:pt idx="153">
                  <c:v>151.01</c:v>
                </c:pt>
                <c:pt idx="154">
                  <c:v>152.01</c:v>
                </c:pt>
                <c:pt idx="155">
                  <c:v>153.00</c:v>
                </c:pt>
                <c:pt idx="156">
                  <c:v>154.01</c:v>
                </c:pt>
                <c:pt idx="157">
                  <c:v>155.01</c:v>
                </c:pt>
                <c:pt idx="158">
                  <c:v>156.00</c:v>
                </c:pt>
                <c:pt idx="159">
                  <c:v>157.00</c:v>
                </c:pt>
                <c:pt idx="160">
                  <c:v>158.01</c:v>
                </c:pt>
                <c:pt idx="161">
                  <c:v>159.01</c:v>
                </c:pt>
                <c:pt idx="162">
                  <c:v>160.00</c:v>
                </c:pt>
                <c:pt idx="163">
                  <c:v>161.00</c:v>
                </c:pt>
                <c:pt idx="164">
                  <c:v>162.01</c:v>
                </c:pt>
                <c:pt idx="165">
                  <c:v>163.01</c:v>
                </c:pt>
                <c:pt idx="166">
                  <c:v>164.00</c:v>
                </c:pt>
                <c:pt idx="167">
                  <c:v>165.01</c:v>
                </c:pt>
                <c:pt idx="168">
                  <c:v>166.01</c:v>
                </c:pt>
                <c:pt idx="169">
                  <c:v>167.00</c:v>
                </c:pt>
                <c:pt idx="170">
                  <c:v>168.00</c:v>
                </c:pt>
                <c:pt idx="171">
                  <c:v>169.01</c:v>
                </c:pt>
                <c:pt idx="172">
                  <c:v>170.01</c:v>
                </c:pt>
                <c:pt idx="173">
                  <c:v>171.00</c:v>
                </c:pt>
                <c:pt idx="174">
                  <c:v>172.00</c:v>
                </c:pt>
                <c:pt idx="175">
                  <c:v>173.01</c:v>
                </c:pt>
                <c:pt idx="176">
                  <c:v>174.01</c:v>
                </c:pt>
                <c:pt idx="177">
                  <c:v>175.00</c:v>
                </c:pt>
                <c:pt idx="178">
                  <c:v>176.01</c:v>
                </c:pt>
                <c:pt idx="179">
                  <c:v>177.01</c:v>
                </c:pt>
                <c:pt idx="180">
                  <c:v>178.00</c:v>
                </c:pt>
                <c:pt idx="181">
                  <c:v>179.00</c:v>
                </c:pt>
                <c:pt idx="182">
                  <c:v>180.01</c:v>
                </c:pt>
                <c:pt idx="183">
                  <c:v>181.01</c:v>
                </c:pt>
                <c:pt idx="184">
                  <c:v>182.00</c:v>
                </c:pt>
                <c:pt idx="185">
                  <c:v>183.00</c:v>
                </c:pt>
                <c:pt idx="186">
                  <c:v>184.01</c:v>
                </c:pt>
                <c:pt idx="187">
                  <c:v>185.00</c:v>
                </c:pt>
                <c:pt idx="188">
                  <c:v>186.00</c:v>
                </c:pt>
                <c:pt idx="189">
                  <c:v>187.01</c:v>
                </c:pt>
                <c:pt idx="190">
                  <c:v>188.01</c:v>
                </c:pt>
                <c:pt idx="191">
                  <c:v>189.00</c:v>
                </c:pt>
                <c:pt idx="192">
                  <c:v>190.00</c:v>
                </c:pt>
                <c:pt idx="193">
                  <c:v>191.01</c:v>
                </c:pt>
                <c:pt idx="194">
                  <c:v>192.01</c:v>
                </c:pt>
                <c:pt idx="195">
                  <c:v>193.00</c:v>
                </c:pt>
                <c:pt idx="196">
                  <c:v>194.01</c:v>
                </c:pt>
                <c:pt idx="197">
                  <c:v>195.01</c:v>
                </c:pt>
                <c:pt idx="198">
                  <c:v>196.00</c:v>
                </c:pt>
                <c:pt idx="199">
                  <c:v>197.00</c:v>
                </c:pt>
                <c:pt idx="200">
                  <c:v>198.01</c:v>
                </c:pt>
                <c:pt idx="201">
                  <c:v>199.01</c:v>
                </c:pt>
                <c:pt idx="202">
                  <c:v>200.00</c:v>
                </c:pt>
                <c:pt idx="203">
                  <c:v>201.00</c:v>
                </c:pt>
                <c:pt idx="204">
                  <c:v>202.01</c:v>
                </c:pt>
                <c:pt idx="205">
                  <c:v>203.01</c:v>
                </c:pt>
                <c:pt idx="206">
                  <c:v>204.00</c:v>
                </c:pt>
                <c:pt idx="207">
                  <c:v>205.01</c:v>
                </c:pt>
                <c:pt idx="208">
                  <c:v>206.01</c:v>
                </c:pt>
                <c:pt idx="209">
                  <c:v>207.00</c:v>
                </c:pt>
                <c:pt idx="210">
                  <c:v>208.00</c:v>
                </c:pt>
                <c:pt idx="211">
                  <c:v>209.01</c:v>
                </c:pt>
                <c:pt idx="212">
                  <c:v>210.01</c:v>
                </c:pt>
                <c:pt idx="213">
                  <c:v>211.00</c:v>
                </c:pt>
                <c:pt idx="214">
                  <c:v>212.00</c:v>
                </c:pt>
                <c:pt idx="215">
                  <c:v>213.01</c:v>
                </c:pt>
                <c:pt idx="216">
                  <c:v>214.01</c:v>
                </c:pt>
                <c:pt idx="217">
                  <c:v>215.00</c:v>
                </c:pt>
                <c:pt idx="218">
                  <c:v>216.01</c:v>
                </c:pt>
                <c:pt idx="219">
                  <c:v>217.01</c:v>
                </c:pt>
                <c:pt idx="220">
                  <c:v>218.00</c:v>
                </c:pt>
                <c:pt idx="221">
                  <c:v>219.00</c:v>
                </c:pt>
                <c:pt idx="222">
                  <c:v>220.01</c:v>
                </c:pt>
                <c:pt idx="223">
                  <c:v>221.01</c:v>
                </c:pt>
                <c:pt idx="224">
                  <c:v>222.00</c:v>
                </c:pt>
                <c:pt idx="225">
                  <c:v>223.00</c:v>
                </c:pt>
                <c:pt idx="226">
                  <c:v>224.01</c:v>
                </c:pt>
                <c:pt idx="227">
                  <c:v>225.01</c:v>
                </c:pt>
                <c:pt idx="228">
                  <c:v>226.00</c:v>
                </c:pt>
                <c:pt idx="229">
                  <c:v>227.01</c:v>
                </c:pt>
                <c:pt idx="230">
                  <c:v>228.01</c:v>
                </c:pt>
                <c:pt idx="231">
                  <c:v>229.00</c:v>
                </c:pt>
                <c:pt idx="232">
                  <c:v>230.00</c:v>
                </c:pt>
                <c:pt idx="233">
                  <c:v>231.01</c:v>
                </c:pt>
                <c:pt idx="234">
                  <c:v>232.01</c:v>
                </c:pt>
                <c:pt idx="235">
                  <c:v>233.00</c:v>
                </c:pt>
                <c:pt idx="236">
                  <c:v>234.00</c:v>
                </c:pt>
                <c:pt idx="237">
                  <c:v>235.01</c:v>
                </c:pt>
                <c:pt idx="238">
                  <c:v>236.00</c:v>
                </c:pt>
                <c:pt idx="239">
                  <c:v>237.00</c:v>
                </c:pt>
                <c:pt idx="240">
                  <c:v>238.01</c:v>
                </c:pt>
                <c:pt idx="241">
                  <c:v>239.01</c:v>
                </c:pt>
                <c:pt idx="242">
                  <c:v>240.00</c:v>
                </c:pt>
                <c:pt idx="243">
                  <c:v>241.00</c:v>
                </c:pt>
                <c:pt idx="244">
                  <c:v>242.01</c:v>
                </c:pt>
                <c:pt idx="245">
                  <c:v>243.01</c:v>
                </c:pt>
                <c:pt idx="246">
                  <c:v>244.00</c:v>
                </c:pt>
                <c:pt idx="247">
                  <c:v>245.01</c:v>
                </c:pt>
                <c:pt idx="248">
                  <c:v>246.01</c:v>
                </c:pt>
                <c:pt idx="249">
                  <c:v>247.00</c:v>
                </c:pt>
                <c:pt idx="250">
                  <c:v>248.00</c:v>
                </c:pt>
                <c:pt idx="251">
                  <c:v>249.01</c:v>
                </c:pt>
                <c:pt idx="252">
                  <c:v>250.01</c:v>
                </c:pt>
                <c:pt idx="253">
                  <c:v>251.00</c:v>
                </c:pt>
                <c:pt idx="254">
                  <c:v>252.00</c:v>
                </c:pt>
                <c:pt idx="255">
                  <c:v>253.01</c:v>
                </c:pt>
                <c:pt idx="256">
                  <c:v>254.01</c:v>
                </c:pt>
                <c:pt idx="257">
                  <c:v>255.00</c:v>
                </c:pt>
                <c:pt idx="258">
                  <c:v>256.01</c:v>
                </c:pt>
                <c:pt idx="259">
                  <c:v>257.01</c:v>
                </c:pt>
                <c:pt idx="260">
                  <c:v>258.00</c:v>
                </c:pt>
                <c:pt idx="261">
                  <c:v>259.00</c:v>
                </c:pt>
                <c:pt idx="262">
                  <c:v>260.01</c:v>
                </c:pt>
                <c:pt idx="263">
                  <c:v>261.01</c:v>
                </c:pt>
                <c:pt idx="264">
                  <c:v>262.00</c:v>
                </c:pt>
                <c:pt idx="265">
                  <c:v>263.00</c:v>
                </c:pt>
                <c:pt idx="266">
                  <c:v>264.01</c:v>
                </c:pt>
                <c:pt idx="267">
                  <c:v>265.01</c:v>
                </c:pt>
                <c:pt idx="268">
                  <c:v>266.00</c:v>
                </c:pt>
                <c:pt idx="269">
                  <c:v>267.01</c:v>
                </c:pt>
                <c:pt idx="270">
                  <c:v>268.01</c:v>
                </c:pt>
                <c:pt idx="271">
                  <c:v>269.00</c:v>
                </c:pt>
                <c:pt idx="272">
                  <c:v>270.00</c:v>
                </c:pt>
                <c:pt idx="273">
                  <c:v>271.01</c:v>
                </c:pt>
                <c:pt idx="274">
                  <c:v>272.01</c:v>
                </c:pt>
                <c:pt idx="275">
                  <c:v>273.00</c:v>
                </c:pt>
                <c:pt idx="276">
                  <c:v>274.00</c:v>
                </c:pt>
                <c:pt idx="277">
                  <c:v>275.01</c:v>
                </c:pt>
                <c:pt idx="278">
                  <c:v>276.01</c:v>
                </c:pt>
                <c:pt idx="279">
                  <c:v>277.00</c:v>
                </c:pt>
                <c:pt idx="280">
                  <c:v>278.01</c:v>
                </c:pt>
                <c:pt idx="281">
                  <c:v>279.01</c:v>
                </c:pt>
                <c:pt idx="282">
                  <c:v>280.00</c:v>
                </c:pt>
                <c:pt idx="283">
                  <c:v>281.00</c:v>
                </c:pt>
                <c:pt idx="284">
                  <c:v>282.01</c:v>
                </c:pt>
                <c:pt idx="285">
                  <c:v>283.01</c:v>
                </c:pt>
                <c:pt idx="286">
                  <c:v>284.00</c:v>
                </c:pt>
                <c:pt idx="287">
                  <c:v>285.00</c:v>
                </c:pt>
                <c:pt idx="288">
                  <c:v>286.01</c:v>
                </c:pt>
                <c:pt idx="289">
                  <c:v>287.00</c:v>
                </c:pt>
                <c:pt idx="290">
                  <c:v>288.00</c:v>
                </c:pt>
                <c:pt idx="291">
                  <c:v>289.01</c:v>
                </c:pt>
                <c:pt idx="292">
                  <c:v>290.01</c:v>
                </c:pt>
                <c:pt idx="293">
                  <c:v>291.00</c:v>
                </c:pt>
                <c:pt idx="294">
                  <c:v>292.00</c:v>
                </c:pt>
                <c:pt idx="295">
                  <c:v>293.01</c:v>
                </c:pt>
                <c:pt idx="296">
                  <c:v>294.01</c:v>
                </c:pt>
                <c:pt idx="297">
                  <c:v>295.00</c:v>
                </c:pt>
                <c:pt idx="298">
                  <c:v>296.01</c:v>
                </c:pt>
                <c:pt idx="299">
                  <c:v>297.01</c:v>
                </c:pt>
                <c:pt idx="300">
                  <c:v>298.00</c:v>
                </c:pt>
                <c:pt idx="301">
                  <c:v>299.00</c:v>
                </c:pt>
                <c:pt idx="302">
                  <c:v>300.01</c:v>
                </c:pt>
                <c:pt idx="303">
                  <c:v>301.01</c:v>
                </c:pt>
                <c:pt idx="304">
                  <c:v>302.00</c:v>
                </c:pt>
                <c:pt idx="305">
                  <c:v>303.00</c:v>
                </c:pt>
                <c:pt idx="306">
                  <c:v>304.01</c:v>
                </c:pt>
                <c:pt idx="307">
                  <c:v>305.01</c:v>
                </c:pt>
                <c:pt idx="308">
                  <c:v>306.00</c:v>
                </c:pt>
                <c:pt idx="309">
                  <c:v>307.01</c:v>
                </c:pt>
                <c:pt idx="310">
                  <c:v>308.01</c:v>
                </c:pt>
                <c:pt idx="311">
                  <c:v>309.00</c:v>
                </c:pt>
                <c:pt idx="312">
                  <c:v>310.00</c:v>
                </c:pt>
                <c:pt idx="313">
                  <c:v>311.01</c:v>
                </c:pt>
                <c:pt idx="314">
                  <c:v>312.01</c:v>
                </c:pt>
                <c:pt idx="315">
                  <c:v>313.00</c:v>
                </c:pt>
                <c:pt idx="316">
                  <c:v>314.00</c:v>
                </c:pt>
                <c:pt idx="317">
                  <c:v>315.01</c:v>
                </c:pt>
                <c:pt idx="318">
                  <c:v>316.01</c:v>
                </c:pt>
                <c:pt idx="319">
                  <c:v>317.00</c:v>
                </c:pt>
                <c:pt idx="320">
                  <c:v>318.01</c:v>
                </c:pt>
                <c:pt idx="321">
                  <c:v>319.01</c:v>
                </c:pt>
                <c:pt idx="322">
                  <c:v>320.00</c:v>
                </c:pt>
                <c:pt idx="323">
                  <c:v>321.00</c:v>
                </c:pt>
                <c:pt idx="324">
                  <c:v>322.01</c:v>
                </c:pt>
                <c:pt idx="325">
                  <c:v>323.01</c:v>
                </c:pt>
                <c:pt idx="326">
                  <c:v>324.00</c:v>
                </c:pt>
                <c:pt idx="327">
                  <c:v>325.00</c:v>
                </c:pt>
                <c:pt idx="328">
                  <c:v>326.01</c:v>
                </c:pt>
                <c:pt idx="329">
                  <c:v>327.01</c:v>
                </c:pt>
                <c:pt idx="330">
                  <c:v>328.00</c:v>
                </c:pt>
                <c:pt idx="331">
                  <c:v>329.01</c:v>
                </c:pt>
                <c:pt idx="332">
                  <c:v>330.01</c:v>
                </c:pt>
                <c:pt idx="333">
                  <c:v>331.00</c:v>
                </c:pt>
                <c:pt idx="334">
                  <c:v>332.00</c:v>
                </c:pt>
                <c:pt idx="335">
                  <c:v>333.01</c:v>
                </c:pt>
                <c:pt idx="336">
                  <c:v>334.01</c:v>
                </c:pt>
                <c:pt idx="337">
                  <c:v>335.00</c:v>
                </c:pt>
                <c:pt idx="338">
                  <c:v>336.00</c:v>
                </c:pt>
                <c:pt idx="339">
                  <c:v>337.01</c:v>
                </c:pt>
                <c:pt idx="340">
                  <c:v>338.00</c:v>
                </c:pt>
                <c:pt idx="341">
                  <c:v>339.00</c:v>
                </c:pt>
                <c:pt idx="342">
                  <c:v>340.01</c:v>
                </c:pt>
                <c:pt idx="343">
                  <c:v>341.01</c:v>
                </c:pt>
                <c:pt idx="344">
                  <c:v>342.00</c:v>
                </c:pt>
                <c:pt idx="345">
                  <c:v>343.00</c:v>
                </c:pt>
                <c:pt idx="346">
                  <c:v>344.01</c:v>
                </c:pt>
                <c:pt idx="347">
                  <c:v>345.01</c:v>
                </c:pt>
                <c:pt idx="348">
                  <c:v>346.00</c:v>
                </c:pt>
                <c:pt idx="349">
                  <c:v>347.01</c:v>
                </c:pt>
                <c:pt idx="350">
                  <c:v>348.01</c:v>
                </c:pt>
                <c:pt idx="351">
                  <c:v>349.00</c:v>
                </c:pt>
                <c:pt idx="352">
                  <c:v>350.00</c:v>
                </c:pt>
                <c:pt idx="353">
                  <c:v>351.01</c:v>
                </c:pt>
                <c:pt idx="354">
                  <c:v>352.01</c:v>
                </c:pt>
                <c:pt idx="355">
                  <c:v>353.00</c:v>
                </c:pt>
                <c:pt idx="356">
                  <c:v>354.00</c:v>
                </c:pt>
                <c:pt idx="357">
                  <c:v>355.01</c:v>
                </c:pt>
                <c:pt idx="358">
                  <c:v>356.01</c:v>
                </c:pt>
                <c:pt idx="359">
                  <c:v>357.00</c:v>
                </c:pt>
                <c:pt idx="360">
                  <c:v>358.01</c:v>
                </c:pt>
                <c:pt idx="361">
                  <c:v>359.01</c:v>
                </c:pt>
                <c:pt idx="362">
                  <c:v>360.00</c:v>
                </c:pt>
                <c:pt idx="363">
                  <c:v>361.00</c:v>
                </c:pt>
                <c:pt idx="364">
                  <c:v>362.01</c:v>
                </c:pt>
                <c:pt idx="365">
                  <c:v>363.01</c:v>
                </c:pt>
                <c:pt idx="366">
                  <c:v>364.00</c:v>
                </c:pt>
                <c:pt idx="367">
                  <c:v>365.00</c:v>
                </c:pt>
                <c:pt idx="368">
                  <c:v>366.01</c:v>
                </c:pt>
                <c:pt idx="369">
                  <c:v>367.01</c:v>
                </c:pt>
                <c:pt idx="370">
                  <c:v>368.00</c:v>
                </c:pt>
                <c:pt idx="371">
                  <c:v>369.01</c:v>
                </c:pt>
                <c:pt idx="372">
                  <c:v>370.01</c:v>
                </c:pt>
                <c:pt idx="373">
                  <c:v>371.00</c:v>
                </c:pt>
                <c:pt idx="374">
                  <c:v>372.00</c:v>
                </c:pt>
                <c:pt idx="375">
                  <c:v>373.01</c:v>
                </c:pt>
                <c:pt idx="376">
                  <c:v>374.01</c:v>
                </c:pt>
                <c:pt idx="377">
                  <c:v>375.00</c:v>
                </c:pt>
                <c:pt idx="378">
                  <c:v>376.00</c:v>
                </c:pt>
                <c:pt idx="379">
                  <c:v>377.01</c:v>
                </c:pt>
                <c:pt idx="380">
                  <c:v>378.00</c:v>
                </c:pt>
                <c:pt idx="381">
                  <c:v>379.00</c:v>
                </c:pt>
                <c:pt idx="382">
                  <c:v>380.01</c:v>
                </c:pt>
                <c:pt idx="383">
                  <c:v>381.01</c:v>
                </c:pt>
                <c:pt idx="384">
                  <c:v>382.00</c:v>
                </c:pt>
                <c:pt idx="385">
                  <c:v>383.00</c:v>
                </c:pt>
                <c:pt idx="386">
                  <c:v>384.01</c:v>
                </c:pt>
                <c:pt idx="387">
                  <c:v>385.01</c:v>
                </c:pt>
                <c:pt idx="388">
                  <c:v>386.00</c:v>
                </c:pt>
                <c:pt idx="389">
                  <c:v>387.01</c:v>
                </c:pt>
                <c:pt idx="390">
                  <c:v>388.01</c:v>
                </c:pt>
                <c:pt idx="391">
                  <c:v>389.00</c:v>
                </c:pt>
                <c:pt idx="392">
                  <c:v>390.00</c:v>
                </c:pt>
                <c:pt idx="393">
                  <c:v>391.01</c:v>
                </c:pt>
                <c:pt idx="394">
                  <c:v>392.01</c:v>
                </c:pt>
                <c:pt idx="395">
                  <c:v>393.00</c:v>
                </c:pt>
                <c:pt idx="396">
                  <c:v>394.00</c:v>
                </c:pt>
                <c:pt idx="397">
                  <c:v>395.01</c:v>
                </c:pt>
                <c:pt idx="398">
                  <c:v>396.01</c:v>
                </c:pt>
                <c:pt idx="399">
                  <c:v>397.00</c:v>
                </c:pt>
                <c:pt idx="400">
                  <c:v>398.01</c:v>
                </c:pt>
                <c:pt idx="401">
                  <c:v>399.01</c:v>
                </c:pt>
                <c:pt idx="402">
                  <c:v>400.00</c:v>
                </c:pt>
                <c:pt idx="403">
                  <c:v>401.00</c:v>
                </c:pt>
                <c:pt idx="404">
                  <c:v>402.01</c:v>
                </c:pt>
                <c:pt idx="405">
                  <c:v>403.01</c:v>
                </c:pt>
                <c:pt idx="406">
                  <c:v>404.00</c:v>
                </c:pt>
                <c:pt idx="407">
                  <c:v>405.00</c:v>
                </c:pt>
                <c:pt idx="408">
                  <c:v>406.01</c:v>
                </c:pt>
                <c:pt idx="409">
                  <c:v>407.01</c:v>
                </c:pt>
                <c:pt idx="410">
                  <c:v>408.00</c:v>
                </c:pt>
                <c:pt idx="411">
                  <c:v>409.01</c:v>
                </c:pt>
                <c:pt idx="412">
                  <c:v>410.01</c:v>
                </c:pt>
                <c:pt idx="413">
                  <c:v>411.00</c:v>
                </c:pt>
                <c:pt idx="414">
                  <c:v>412.00</c:v>
                </c:pt>
                <c:pt idx="415">
                  <c:v>413.01</c:v>
                </c:pt>
                <c:pt idx="416">
                  <c:v>414.01</c:v>
                </c:pt>
                <c:pt idx="417">
                  <c:v>415.00</c:v>
                </c:pt>
                <c:pt idx="418">
                  <c:v>416.00</c:v>
                </c:pt>
                <c:pt idx="419">
                  <c:v>417.01</c:v>
                </c:pt>
                <c:pt idx="420">
                  <c:v>418.01</c:v>
                </c:pt>
                <c:pt idx="421">
                  <c:v>419.00</c:v>
                </c:pt>
                <c:pt idx="422">
                  <c:v>420.01</c:v>
                </c:pt>
                <c:pt idx="423">
                  <c:v>421.01</c:v>
                </c:pt>
                <c:pt idx="424">
                  <c:v>422.00</c:v>
                </c:pt>
                <c:pt idx="425">
                  <c:v>423.00</c:v>
                </c:pt>
                <c:pt idx="426">
                  <c:v>424.01</c:v>
                </c:pt>
                <c:pt idx="427">
                  <c:v>425.01</c:v>
                </c:pt>
                <c:pt idx="428">
                  <c:v>426.00</c:v>
                </c:pt>
                <c:pt idx="429">
                  <c:v>427.00</c:v>
                </c:pt>
                <c:pt idx="430">
                  <c:v>428.01</c:v>
                </c:pt>
                <c:pt idx="431">
                  <c:v>429.01</c:v>
                </c:pt>
                <c:pt idx="432">
                  <c:v>430.00</c:v>
                </c:pt>
                <c:pt idx="433">
                  <c:v>431.01</c:v>
                </c:pt>
                <c:pt idx="434">
                  <c:v>432.01</c:v>
                </c:pt>
                <c:pt idx="435">
                  <c:v>433.00</c:v>
                </c:pt>
                <c:pt idx="436">
                  <c:v>434.00</c:v>
                </c:pt>
                <c:pt idx="437">
                  <c:v>435.01</c:v>
                </c:pt>
                <c:pt idx="438">
                  <c:v>436.01</c:v>
                </c:pt>
                <c:pt idx="439">
                  <c:v>437.00</c:v>
                </c:pt>
                <c:pt idx="440">
                  <c:v>438.00</c:v>
                </c:pt>
                <c:pt idx="441">
                  <c:v>439.01</c:v>
                </c:pt>
                <c:pt idx="442">
                  <c:v>440.00</c:v>
                </c:pt>
                <c:pt idx="443">
                  <c:v>441.00</c:v>
                </c:pt>
                <c:pt idx="444">
                  <c:v>442.01</c:v>
                </c:pt>
                <c:pt idx="445">
                  <c:v>443.01</c:v>
                </c:pt>
                <c:pt idx="446">
                  <c:v>444.00</c:v>
                </c:pt>
                <c:pt idx="447">
                  <c:v>445.00</c:v>
                </c:pt>
                <c:pt idx="448">
                  <c:v>446.01</c:v>
                </c:pt>
                <c:pt idx="449">
                  <c:v>447.01</c:v>
                </c:pt>
                <c:pt idx="450">
                  <c:v>448.00</c:v>
                </c:pt>
                <c:pt idx="451">
                  <c:v>449.01</c:v>
                </c:pt>
                <c:pt idx="452">
                  <c:v>450.01</c:v>
                </c:pt>
                <c:pt idx="453">
                  <c:v>451.00</c:v>
                </c:pt>
                <c:pt idx="454">
                  <c:v>452.00</c:v>
                </c:pt>
                <c:pt idx="455">
                  <c:v>453.01</c:v>
                </c:pt>
                <c:pt idx="456">
                  <c:v>454.01</c:v>
                </c:pt>
                <c:pt idx="457">
                  <c:v>455.00</c:v>
                </c:pt>
                <c:pt idx="458">
                  <c:v>456.00</c:v>
                </c:pt>
                <c:pt idx="459">
                  <c:v>457.01</c:v>
                </c:pt>
                <c:pt idx="460">
                  <c:v>458.01</c:v>
                </c:pt>
                <c:pt idx="461">
                  <c:v>459.00</c:v>
                </c:pt>
                <c:pt idx="462">
                  <c:v>460.01</c:v>
                </c:pt>
                <c:pt idx="463">
                  <c:v>461.01</c:v>
                </c:pt>
                <c:pt idx="464">
                  <c:v>462.00</c:v>
                </c:pt>
                <c:pt idx="465">
                  <c:v>463.00</c:v>
                </c:pt>
                <c:pt idx="466">
                  <c:v>464.01</c:v>
                </c:pt>
                <c:pt idx="467">
                  <c:v>465.01</c:v>
                </c:pt>
                <c:pt idx="468">
                  <c:v>466.00</c:v>
                </c:pt>
                <c:pt idx="469">
                  <c:v>467.00</c:v>
                </c:pt>
                <c:pt idx="470">
                  <c:v>468.01</c:v>
                </c:pt>
                <c:pt idx="471">
                  <c:v>469.01</c:v>
                </c:pt>
                <c:pt idx="472">
                  <c:v>470.00</c:v>
                </c:pt>
                <c:pt idx="473">
                  <c:v>471.01</c:v>
                </c:pt>
                <c:pt idx="474">
                  <c:v>472.01</c:v>
                </c:pt>
                <c:pt idx="475">
                  <c:v>473.00</c:v>
                </c:pt>
                <c:pt idx="476">
                  <c:v>474.00</c:v>
                </c:pt>
                <c:pt idx="477">
                  <c:v>475.01</c:v>
                </c:pt>
                <c:pt idx="478">
                  <c:v>476.01</c:v>
                </c:pt>
                <c:pt idx="479">
                  <c:v>477.00</c:v>
                </c:pt>
                <c:pt idx="480">
                  <c:v>478.00</c:v>
                </c:pt>
                <c:pt idx="481">
                  <c:v>479.01</c:v>
                </c:pt>
                <c:pt idx="482">
                  <c:v>480.01</c:v>
                </c:pt>
                <c:pt idx="483">
                  <c:v>481.00</c:v>
                </c:pt>
                <c:pt idx="484">
                  <c:v>482.01</c:v>
                </c:pt>
                <c:pt idx="485">
                  <c:v>483.01</c:v>
                </c:pt>
                <c:pt idx="486">
                  <c:v>484.00</c:v>
                </c:pt>
                <c:pt idx="487">
                  <c:v>485.00</c:v>
                </c:pt>
                <c:pt idx="488">
                  <c:v>486.01</c:v>
                </c:pt>
                <c:pt idx="489">
                  <c:v>487.01</c:v>
                </c:pt>
                <c:pt idx="490">
                  <c:v>488.00</c:v>
                </c:pt>
                <c:pt idx="491">
                  <c:v>489.00</c:v>
                </c:pt>
                <c:pt idx="492">
                  <c:v>490.01</c:v>
                </c:pt>
                <c:pt idx="493">
                  <c:v>491.01</c:v>
                </c:pt>
                <c:pt idx="494">
                  <c:v>492.00</c:v>
                </c:pt>
                <c:pt idx="495">
                  <c:v>493.01</c:v>
                </c:pt>
                <c:pt idx="496">
                  <c:v>494.01</c:v>
                </c:pt>
                <c:pt idx="497">
                  <c:v>495.00</c:v>
                </c:pt>
                <c:pt idx="498">
                  <c:v>496.00</c:v>
                </c:pt>
                <c:pt idx="499">
                  <c:v>497.01</c:v>
                </c:pt>
                <c:pt idx="500">
                  <c:v>498.01</c:v>
                </c:pt>
                <c:pt idx="501">
                  <c:v>499.00</c:v>
                </c:pt>
                <c:pt idx="502">
                  <c:v>500.00</c:v>
                </c:pt>
                <c:pt idx="503">
                  <c:v>501.01</c:v>
                </c:pt>
                <c:pt idx="504">
                  <c:v>502.00</c:v>
                </c:pt>
                <c:pt idx="505">
                  <c:v>503.00</c:v>
                </c:pt>
                <c:pt idx="506">
                  <c:v>504.01</c:v>
                </c:pt>
                <c:pt idx="507">
                  <c:v>505.01</c:v>
                </c:pt>
                <c:pt idx="508">
                  <c:v>506.00</c:v>
                </c:pt>
                <c:pt idx="509">
                  <c:v>507.00</c:v>
                </c:pt>
                <c:pt idx="510">
                  <c:v>508.01</c:v>
                </c:pt>
                <c:pt idx="511">
                  <c:v>509.01</c:v>
                </c:pt>
                <c:pt idx="512">
                  <c:v>510.00</c:v>
                </c:pt>
                <c:pt idx="513">
                  <c:v>511.01</c:v>
                </c:pt>
                <c:pt idx="514">
                  <c:v>512.01</c:v>
                </c:pt>
                <c:pt idx="515">
                  <c:v>513.00</c:v>
                </c:pt>
                <c:pt idx="516">
                  <c:v>514.00</c:v>
                </c:pt>
                <c:pt idx="517">
                  <c:v>515.01</c:v>
                </c:pt>
                <c:pt idx="518">
                  <c:v>516.01</c:v>
                </c:pt>
                <c:pt idx="519">
                  <c:v>517.00</c:v>
                </c:pt>
                <c:pt idx="520">
                  <c:v>518.00</c:v>
                </c:pt>
                <c:pt idx="521">
                  <c:v>519.01</c:v>
                </c:pt>
                <c:pt idx="522">
                  <c:v>520.01</c:v>
                </c:pt>
                <c:pt idx="523">
                  <c:v>521.00</c:v>
                </c:pt>
                <c:pt idx="524">
                  <c:v>522.01</c:v>
                </c:pt>
                <c:pt idx="525">
                  <c:v>523.01</c:v>
                </c:pt>
                <c:pt idx="526">
                  <c:v>524.00</c:v>
                </c:pt>
                <c:pt idx="527">
                  <c:v>525.00</c:v>
                </c:pt>
                <c:pt idx="528">
                  <c:v>526.01</c:v>
                </c:pt>
                <c:pt idx="529">
                  <c:v>527.01</c:v>
                </c:pt>
                <c:pt idx="530">
                  <c:v>528.00</c:v>
                </c:pt>
                <c:pt idx="531">
                  <c:v>529.00</c:v>
                </c:pt>
                <c:pt idx="532">
                  <c:v>530.01</c:v>
                </c:pt>
                <c:pt idx="533">
                  <c:v>531.01</c:v>
                </c:pt>
                <c:pt idx="534">
                  <c:v>532.00</c:v>
                </c:pt>
                <c:pt idx="535">
                  <c:v>533.01</c:v>
                </c:pt>
                <c:pt idx="536">
                  <c:v>534.01</c:v>
                </c:pt>
                <c:pt idx="537">
                  <c:v>535.00</c:v>
                </c:pt>
                <c:pt idx="538">
                  <c:v>536.00</c:v>
                </c:pt>
                <c:pt idx="539">
                  <c:v>537.01</c:v>
                </c:pt>
                <c:pt idx="540">
                  <c:v>538.01</c:v>
                </c:pt>
                <c:pt idx="541">
                  <c:v>539.00</c:v>
                </c:pt>
                <c:pt idx="542">
                  <c:v>540.00</c:v>
                </c:pt>
                <c:pt idx="543">
                  <c:v>541.01</c:v>
                </c:pt>
                <c:pt idx="544">
                  <c:v>542.00</c:v>
                </c:pt>
                <c:pt idx="545">
                  <c:v>543.00</c:v>
                </c:pt>
                <c:pt idx="546">
                  <c:v>544.01</c:v>
                </c:pt>
                <c:pt idx="547">
                  <c:v>545.01</c:v>
                </c:pt>
                <c:pt idx="548">
                  <c:v>546.00</c:v>
                </c:pt>
                <c:pt idx="549">
                  <c:v>547.00</c:v>
                </c:pt>
                <c:pt idx="550">
                  <c:v>548.01</c:v>
                </c:pt>
                <c:pt idx="551">
                  <c:v>549.01</c:v>
                </c:pt>
                <c:pt idx="552">
                  <c:v>550.00</c:v>
                </c:pt>
                <c:pt idx="553">
                  <c:v>551.01</c:v>
                </c:pt>
                <c:pt idx="554">
                  <c:v>552.01</c:v>
                </c:pt>
                <c:pt idx="555">
                  <c:v>553.00</c:v>
                </c:pt>
                <c:pt idx="556">
                  <c:v>554.00</c:v>
                </c:pt>
                <c:pt idx="557">
                  <c:v>555.01</c:v>
                </c:pt>
                <c:pt idx="558">
                  <c:v>556.01</c:v>
                </c:pt>
                <c:pt idx="559">
                  <c:v>557.00</c:v>
                </c:pt>
                <c:pt idx="560">
                  <c:v>558.00</c:v>
                </c:pt>
                <c:pt idx="561">
                  <c:v>559.01</c:v>
                </c:pt>
                <c:pt idx="562">
                  <c:v>560.01</c:v>
                </c:pt>
                <c:pt idx="563">
                  <c:v>561.00</c:v>
                </c:pt>
                <c:pt idx="564">
                  <c:v>562.01</c:v>
                </c:pt>
                <c:pt idx="565">
                  <c:v>563.01</c:v>
                </c:pt>
                <c:pt idx="566">
                  <c:v>564.00</c:v>
                </c:pt>
                <c:pt idx="567">
                  <c:v>565.00</c:v>
                </c:pt>
                <c:pt idx="568">
                  <c:v>566.01</c:v>
                </c:pt>
                <c:pt idx="569">
                  <c:v>567.01</c:v>
                </c:pt>
                <c:pt idx="570">
                  <c:v>568.00</c:v>
                </c:pt>
                <c:pt idx="571">
                  <c:v>569.00</c:v>
                </c:pt>
                <c:pt idx="572">
                  <c:v>570.01</c:v>
                </c:pt>
                <c:pt idx="573">
                  <c:v>571.01</c:v>
                </c:pt>
                <c:pt idx="574">
                  <c:v>572.00</c:v>
                </c:pt>
                <c:pt idx="575">
                  <c:v>573.01</c:v>
                </c:pt>
                <c:pt idx="576">
                  <c:v>574.01</c:v>
                </c:pt>
                <c:pt idx="577">
                  <c:v>575.00</c:v>
                </c:pt>
                <c:pt idx="578">
                  <c:v>576.00</c:v>
                </c:pt>
                <c:pt idx="579">
                  <c:v>577.01</c:v>
                </c:pt>
                <c:pt idx="580">
                  <c:v>578.01</c:v>
                </c:pt>
                <c:pt idx="581">
                  <c:v>579.00</c:v>
                </c:pt>
                <c:pt idx="582">
                  <c:v>580.00</c:v>
                </c:pt>
                <c:pt idx="583">
                  <c:v>581.01</c:v>
                </c:pt>
                <c:pt idx="584">
                  <c:v>582.01</c:v>
                </c:pt>
                <c:pt idx="585">
                  <c:v>583.00</c:v>
                </c:pt>
                <c:pt idx="586">
                  <c:v>584.01</c:v>
                </c:pt>
                <c:pt idx="587">
                  <c:v>585.01</c:v>
                </c:pt>
                <c:pt idx="588">
                  <c:v>586.00</c:v>
                </c:pt>
                <c:pt idx="589">
                  <c:v>587.00</c:v>
                </c:pt>
                <c:pt idx="590">
                  <c:v>588.01</c:v>
                </c:pt>
                <c:pt idx="591">
                  <c:v>589.01</c:v>
                </c:pt>
                <c:pt idx="592">
                  <c:v>590.00</c:v>
                </c:pt>
                <c:pt idx="593">
                  <c:v>591.00</c:v>
                </c:pt>
                <c:pt idx="594">
                  <c:v>592.01</c:v>
                </c:pt>
                <c:pt idx="595">
                  <c:v>593.00</c:v>
                </c:pt>
                <c:pt idx="596">
                  <c:v>594.00</c:v>
                </c:pt>
                <c:pt idx="597">
                  <c:v>595.01</c:v>
                </c:pt>
                <c:pt idx="598">
                  <c:v>596.01</c:v>
                </c:pt>
                <c:pt idx="599">
                  <c:v>597.00</c:v>
                </c:pt>
                <c:pt idx="600">
                  <c:v>598.00</c:v>
                </c:pt>
                <c:pt idx="601">
                  <c:v>599.01</c:v>
                </c:pt>
                <c:pt idx="602">
                  <c:v>600.01</c:v>
                </c:pt>
                <c:pt idx="603">
                  <c:v>601.00</c:v>
                </c:pt>
                <c:pt idx="604">
                  <c:v>602.01</c:v>
                </c:pt>
                <c:pt idx="605">
                  <c:v>603.01</c:v>
                </c:pt>
                <c:pt idx="606">
                  <c:v>604.00</c:v>
                </c:pt>
                <c:pt idx="607">
                  <c:v>605.00</c:v>
                </c:pt>
                <c:pt idx="608">
                  <c:v>606.01</c:v>
                </c:pt>
                <c:pt idx="609">
                  <c:v>607.01</c:v>
                </c:pt>
                <c:pt idx="610">
                  <c:v>608.00</c:v>
                </c:pt>
                <c:pt idx="611">
                  <c:v>609.00</c:v>
                </c:pt>
                <c:pt idx="612">
                  <c:v>610.01</c:v>
                </c:pt>
                <c:pt idx="613">
                  <c:v>611.01</c:v>
                </c:pt>
                <c:pt idx="614">
                  <c:v>612.00</c:v>
                </c:pt>
                <c:pt idx="615">
                  <c:v>613.01</c:v>
                </c:pt>
                <c:pt idx="616">
                  <c:v>614.01</c:v>
                </c:pt>
                <c:pt idx="617">
                  <c:v>615.00</c:v>
                </c:pt>
                <c:pt idx="618">
                  <c:v>616.00</c:v>
                </c:pt>
                <c:pt idx="619">
                  <c:v>617.01</c:v>
                </c:pt>
                <c:pt idx="620">
                  <c:v>618.01</c:v>
                </c:pt>
                <c:pt idx="621">
                  <c:v>619.00</c:v>
                </c:pt>
                <c:pt idx="622">
                  <c:v>620.00</c:v>
                </c:pt>
                <c:pt idx="623">
                  <c:v>621.01</c:v>
                </c:pt>
                <c:pt idx="624">
                  <c:v>622.00</c:v>
                </c:pt>
                <c:pt idx="625">
                  <c:v>623.00</c:v>
                </c:pt>
                <c:pt idx="626">
                  <c:v>624.01</c:v>
                </c:pt>
                <c:pt idx="627">
                  <c:v>625.01</c:v>
                </c:pt>
                <c:pt idx="628">
                  <c:v>626.00</c:v>
                </c:pt>
                <c:pt idx="629">
                  <c:v>627.00</c:v>
                </c:pt>
                <c:pt idx="630">
                  <c:v>628.01</c:v>
                </c:pt>
                <c:pt idx="631">
                  <c:v>629.01</c:v>
                </c:pt>
                <c:pt idx="632">
                  <c:v>630.00</c:v>
                </c:pt>
                <c:pt idx="633">
                  <c:v>631.00</c:v>
                </c:pt>
                <c:pt idx="634">
                  <c:v>632.01</c:v>
                </c:pt>
                <c:pt idx="635">
                  <c:v>633.00</c:v>
                </c:pt>
                <c:pt idx="636">
                  <c:v>634.00</c:v>
                </c:pt>
                <c:pt idx="637">
                  <c:v>635.01</c:v>
                </c:pt>
                <c:pt idx="638">
                  <c:v>636.01</c:v>
                </c:pt>
                <c:pt idx="639">
                  <c:v>637.00</c:v>
                </c:pt>
                <c:pt idx="640">
                  <c:v>638.00</c:v>
                </c:pt>
                <c:pt idx="641">
                  <c:v>639.01</c:v>
                </c:pt>
                <c:pt idx="642">
                  <c:v>640.01</c:v>
                </c:pt>
                <c:pt idx="643">
                  <c:v>641.00</c:v>
                </c:pt>
                <c:pt idx="644">
                  <c:v>642.01</c:v>
                </c:pt>
                <c:pt idx="645">
                  <c:v>643.01</c:v>
                </c:pt>
                <c:pt idx="646">
                  <c:v>644.00</c:v>
                </c:pt>
                <c:pt idx="647">
                  <c:v>645.00</c:v>
                </c:pt>
                <c:pt idx="648">
                  <c:v>646.01</c:v>
                </c:pt>
                <c:pt idx="649">
                  <c:v>647.01</c:v>
                </c:pt>
                <c:pt idx="650">
                  <c:v>648.00</c:v>
                </c:pt>
                <c:pt idx="651">
                  <c:v>649.00</c:v>
                </c:pt>
                <c:pt idx="652">
                  <c:v>650.01</c:v>
                </c:pt>
                <c:pt idx="653">
                  <c:v>651.01</c:v>
                </c:pt>
                <c:pt idx="654">
                  <c:v>652.00</c:v>
                </c:pt>
                <c:pt idx="655">
                  <c:v>653.01</c:v>
                </c:pt>
                <c:pt idx="656">
                  <c:v>654.01</c:v>
                </c:pt>
                <c:pt idx="657">
                  <c:v>655.00</c:v>
                </c:pt>
                <c:pt idx="658">
                  <c:v>656.00</c:v>
                </c:pt>
                <c:pt idx="659">
                  <c:v>657.01</c:v>
                </c:pt>
                <c:pt idx="660">
                  <c:v>658.01</c:v>
                </c:pt>
                <c:pt idx="661">
                  <c:v>659.00</c:v>
                </c:pt>
                <c:pt idx="662">
                  <c:v>660.00</c:v>
                </c:pt>
                <c:pt idx="663">
                  <c:v>661.01</c:v>
                </c:pt>
                <c:pt idx="664">
                  <c:v>662.00</c:v>
                </c:pt>
                <c:pt idx="665">
                  <c:v>663.00</c:v>
                </c:pt>
                <c:pt idx="666">
                  <c:v>664.01</c:v>
                </c:pt>
                <c:pt idx="667">
                  <c:v>665.01</c:v>
                </c:pt>
                <c:pt idx="668">
                  <c:v>666.00</c:v>
                </c:pt>
                <c:pt idx="669">
                  <c:v>667.00</c:v>
                </c:pt>
                <c:pt idx="670">
                  <c:v>668.01</c:v>
                </c:pt>
                <c:pt idx="671">
                  <c:v>669.01</c:v>
                </c:pt>
                <c:pt idx="672">
                  <c:v>670.00</c:v>
                </c:pt>
                <c:pt idx="673">
                  <c:v>671.01</c:v>
                </c:pt>
                <c:pt idx="674">
                  <c:v>672.01</c:v>
                </c:pt>
                <c:pt idx="675">
                  <c:v>673.00</c:v>
                </c:pt>
                <c:pt idx="676">
                  <c:v>674.00</c:v>
                </c:pt>
                <c:pt idx="677">
                  <c:v>675.01</c:v>
                </c:pt>
                <c:pt idx="678">
                  <c:v>676.01</c:v>
                </c:pt>
                <c:pt idx="679">
                  <c:v>677.00</c:v>
                </c:pt>
                <c:pt idx="680">
                  <c:v>678.00</c:v>
                </c:pt>
                <c:pt idx="681">
                  <c:v>679.01</c:v>
                </c:pt>
                <c:pt idx="682">
                  <c:v>680.01</c:v>
                </c:pt>
                <c:pt idx="683">
                  <c:v>681.00</c:v>
                </c:pt>
                <c:pt idx="684">
                  <c:v>682.01</c:v>
                </c:pt>
                <c:pt idx="685">
                  <c:v>683.01</c:v>
                </c:pt>
                <c:pt idx="686">
                  <c:v>684.00</c:v>
                </c:pt>
                <c:pt idx="687">
                  <c:v>685.00</c:v>
                </c:pt>
                <c:pt idx="688">
                  <c:v>686.01</c:v>
                </c:pt>
                <c:pt idx="689">
                  <c:v>687.01</c:v>
                </c:pt>
                <c:pt idx="690">
                  <c:v>688.00</c:v>
                </c:pt>
                <c:pt idx="691">
                  <c:v>689.00</c:v>
                </c:pt>
                <c:pt idx="692">
                  <c:v>690.01</c:v>
                </c:pt>
                <c:pt idx="693">
                  <c:v>691.01</c:v>
                </c:pt>
                <c:pt idx="694">
                  <c:v>692.00</c:v>
                </c:pt>
                <c:pt idx="695">
                  <c:v>693.01</c:v>
                </c:pt>
                <c:pt idx="696">
                  <c:v>694.01</c:v>
                </c:pt>
                <c:pt idx="697">
                  <c:v>695.00</c:v>
                </c:pt>
                <c:pt idx="698">
                  <c:v>696.00</c:v>
                </c:pt>
                <c:pt idx="699">
                  <c:v>697.01</c:v>
                </c:pt>
                <c:pt idx="700">
                  <c:v>698.01</c:v>
                </c:pt>
                <c:pt idx="701">
                  <c:v>699.00</c:v>
                </c:pt>
                <c:pt idx="702">
                  <c:v>700.00</c:v>
                </c:pt>
                <c:pt idx="703">
                  <c:v>701.01</c:v>
                </c:pt>
                <c:pt idx="704">
                  <c:v>702.01</c:v>
                </c:pt>
                <c:pt idx="705">
                  <c:v>703.00</c:v>
                </c:pt>
                <c:pt idx="706">
                  <c:v>704.01</c:v>
                </c:pt>
                <c:pt idx="707">
                  <c:v>705.01</c:v>
                </c:pt>
                <c:pt idx="708">
                  <c:v>706.00</c:v>
                </c:pt>
                <c:pt idx="709">
                  <c:v>707.00</c:v>
                </c:pt>
                <c:pt idx="710">
                  <c:v>708.01</c:v>
                </c:pt>
                <c:pt idx="711">
                  <c:v>709.01</c:v>
                </c:pt>
                <c:pt idx="712">
                  <c:v>710.00</c:v>
                </c:pt>
                <c:pt idx="713">
                  <c:v>711.00</c:v>
                </c:pt>
                <c:pt idx="714">
                  <c:v>712.01</c:v>
                </c:pt>
                <c:pt idx="715">
                  <c:v>713.00</c:v>
                </c:pt>
                <c:pt idx="716">
                  <c:v>714.00</c:v>
                </c:pt>
                <c:pt idx="717">
                  <c:v>715.01</c:v>
                </c:pt>
                <c:pt idx="718">
                  <c:v>716.01</c:v>
                </c:pt>
                <c:pt idx="719">
                  <c:v>717.00</c:v>
                </c:pt>
                <c:pt idx="720">
                  <c:v>718.00</c:v>
                </c:pt>
                <c:pt idx="721">
                  <c:v>719.01</c:v>
                </c:pt>
                <c:pt idx="722">
                  <c:v>720.01</c:v>
                </c:pt>
                <c:pt idx="723">
                  <c:v>721.00</c:v>
                </c:pt>
                <c:pt idx="724">
                  <c:v>722.01</c:v>
                </c:pt>
                <c:pt idx="725">
                  <c:v>723.01</c:v>
                </c:pt>
                <c:pt idx="726">
                  <c:v>724.00</c:v>
                </c:pt>
                <c:pt idx="727">
                  <c:v>725.00</c:v>
                </c:pt>
                <c:pt idx="728">
                  <c:v>726.01</c:v>
                </c:pt>
                <c:pt idx="729">
                  <c:v>727.01</c:v>
                </c:pt>
                <c:pt idx="730">
                  <c:v>728.00</c:v>
                </c:pt>
                <c:pt idx="731">
                  <c:v>729.00</c:v>
                </c:pt>
                <c:pt idx="732">
                  <c:v>730.01</c:v>
                </c:pt>
                <c:pt idx="733">
                  <c:v>731.01</c:v>
                </c:pt>
                <c:pt idx="734">
                  <c:v>732.00</c:v>
                </c:pt>
                <c:pt idx="735">
                  <c:v>733.01</c:v>
                </c:pt>
                <c:pt idx="736">
                  <c:v>734.01</c:v>
                </c:pt>
                <c:pt idx="737">
                  <c:v>735.00</c:v>
                </c:pt>
                <c:pt idx="738">
                  <c:v>736.00</c:v>
                </c:pt>
                <c:pt idx="739">
                  <c:v>737.00</c:v>
                </c:pt>
                <c:pt idx="740">
                  <c:v>738.01</c:v>
                </c:pt>
                <c:pt idx="741">
                  <c:v>739.01</c:v>
                </c:pt>
                <c:pt idx="742">
                  <c:v>740.00</c:v>
                </c:pt>
                <c:pt idx="743">
                  <c:v>741.01</c:v>
                </c:pt>
                <c:pt idx="744">
                  <c:v>742.01</c:v>
                </c:pt>
                <c:pt idx="745">
                  <c:v>743.00</c:v>
                </c:pt>
                <c:pt idx="746">
                  <c:v>744.00</c:v>
                </c:pt>
                <c:pt idx="747">
                  <c:v>745.01</c:v>
                </c:pt>
                <c:pt idx="748">
                  <c:v>746.01</c:v>
                </c:pt>
                <c:pt idx="749">
                  <c:v>747.00</c:v>
                </c:pt>
                <c:pt idx="750">
                  <c:v>748.00</c:v>
                </c:pt>
                <c:pt idx="751">
                  <c:v>749.01</c:v>
                </c:pt>
                <c:pt idx="752">
                  <c:v>750.01</c:v>
                </c:pt>
                <c:pt idx="753">
                  <c:v>751.00</c:v>
                </c:pt>
                <c:pt idx="754">
                  <c:v>752.01</c:v>
                </c:pt>
                <c:pt idx="755">
                  <c:v>753.01</c:v>
                </c:pt>
                <c:pt idx="756">
                  <c:v>754.00</c:v>
                </c:pt>
                <c:pt idx="757">
                  <c:v>755.00</c:v>
                </c:pt>
                <c:pt idx="758">
                  <c:v>756.01</c:v>
                </c:pt>
                <c:pt idx="759">
                  <c:v>757.01</c:v>
                </c:pt>
                <c:pt idx="760">
                  <c:v>758.00</c:v>
                </c:pt>
                <c:pt idx="761">
                  <c:v>759.00</c:v>
                </c:pt>
                <c:pt idx="762">
                  <c:v>760.01</c:v>
                </c:pt>
                <c:pt idx="763">
                  <c:v>761.01</c:v>
                </c:pt>
                <c:pt idx="764">
                  <c:v>762.00</c:v>
                </c:pt>
                <c:pt idx="765">
                  <c:v>763.01</c:v>
                </c:pt>
                <c:pt idx="766">
                  <c:v>764.01</c:v>
                </c:pt>
                <c:pt idx="767">
                  <c:v>765.00</c:v>
                </c:pt>
                <c:pt idx="768">
                  <c:v>766.00</c:v>
                </c:pt>
                <c:pt idx="769">
                  <c:v>767.01</c:v>
                </c:pt>
                <c:pt idx="770">
                  <c:v>768.01</c:v>
                </c:pt>
                <c:pt idx="771">
                  <c:v>769.00</c:v>
                </c:pt>
                <c:pt idx="772">
                  <c:v>770.00</c:v>
                </c:pt>
                <c:pt idx="773">
                  <c:v>771.01</c:v>
                </c:pt>
                <c:pt idx="774">
                  <c:v>772.01</c:v>
                </c:pt>
                <c:pt idx="775">
                  <c:v>773.00</c:v>
                </c:pt>
                <c:pt idx="776">
                  <c:v>774.01</c:v>
                </c:pt>
                <c:pt idx="777">
                  <c:v>775.01</c:v>
                </c:pt>
                <c:pt idx="778">
                  <c:v>776.00</c:v>
                </c:pt>
                <c:pt idx="779">
                  <c:v>777.00</c:v>
                </c:pt>
                <c:pt idx="780">
                  <c:v>778.01</c:v>
                </c:pt>
                <c:pt idx="781">
                  <c:v>779.01</c:v>
                </c:pt>
                <c:pt idx="782">
                  <c:v>780.00</c:v>
                </c:pt>
                <c:pt idx="783">
                  <c:v>781.00</c:v>
                </c:pt>
                <c:pt idx="784">
                  <c:v>782.01</c:v>
                </c:pt>
                <c:pt idx="785">
                  <c:v>783.01</c:v>
                </c:pt>
                <c:pt idx="786">
                  <c:v>784.00</c:v>
                </c:pt>
                <c:pt idx="787">
                  <c:v>785.01</c:v>
                </c:pt>
                <c:pt idx="788">
                  <c:v>786.01</c:v>
                </c:pt>
                <c:pt idx="789">
                  <c:v>787.00</c:v>
                </c:pt>
                <c:pt idx="790">
                  <c:v>788.00</c:v>
                </c:pt>
                <c:pt idx="791">
                  <c:v>789.01</c:v>
                </c:pt>
                <c:pt idx="792">
                  <c:v>790.01</c:v>
                </c:pt>
                <c:pt idx="793">
                  <c:v>791.00</c:v>
                </c:pt>
                <c:pt idx="794">
                  <c:v>792.01</c:v>
                </c:pt>
                <c:pt idx="795">
                  <c:v>793.01</c:v>
                </c:pt>
                <c:pt idx="796">
                  <c:v>794.00</c:v>
                </c:pt>
                <c:pt idx="797">
                  <c:v>795.00</c:v>
                </c:pt>
                <c:pt idx="798">
                  <c:v>796.01</c:v>
                </c:pt>
                <c:pt idx="799">
                  <c:v>797.01</c:v>
                </c:pt>
                <c:pt idx="800">
                  <c:v>798.00</c:v>
                </c:pt>
                <c:pt idx="801">
                  <c:v>799.00</c:v>
                </c:pt>
                <c:pt idx="802">
                  <c:v>800.01</c:v>
                </c:pt>
                <c:pt idx="803">
                  <c:v>801.01</c:v>
                </c:pt>
                <c:pt idx="804">
                  <c:v>802.00</c:v>
                </c:pt>
                <c:pt idx="805">
                  <c:v>803.01</c:v>
                </c:pt>
                <c:pt idx="806">
                  <c:v>804.01</c:v>
                </c:pt>
                <c:pt idx="807">
                  <c:v>805.00</c:v>
                </c:pt>
                <c:pt idx="808">
                  <c:v>806.00</c:v>
                </c:pt>
                <c:pt idx="809">
                  <c:v>807.01</c:v>
                </c:pt>
                <c:pt idx="810">
                  <c:v>808.01</c:v>
                </c:pt>
                <c:pt idx="811">
                  <c:v>809.00</c:v>
                </c:pt>
                <c:pt idx="812">
                  <c:v>810.00</c:v>
                </c:pt>
                <c:pt idx="813">
                  <c:v>811.01</c:v>
                </c:pt>
                <c:pt idx="814">
                  <c:v>812.00</c:v>
                </c:pt>
                <c:pt idx="815">
                  <c:v>813.00</c:v>
                </c:pt>
                <c:pt idx="816">
                  <c:v>814.01</c:v>
                </c:pt>
                <c:pt idx="817">
                  <c:v>815.01</c:v>
                </c:pt>
                <c:pt idx="818">
                  <c:v>816.00</c:v>
                </c:pt>
                <c:pt idx="819">
                  <c:v>817.00</c:v>
                </c:pt>
                <c:pt idx="820">
                  <c:v>818.01</c:v>
                </c:pt>
                <c:pt idx="821">
                  <c:v>819.01</c:v>
                </c:pt>
                <c:pt idx="822">
                  <c:v>820.00</c:v>
                </c:pt>
                <c:pt idx="823">
                  <c:v>821.01</c:v>
                </c:pt>
                <c:pt idx="824">
                  <c:v>822.01</c:v>
                </c:pt>
                <c:pt idx="825">
                  <c:v>823.00</c:v>
                </c:pt>
                <c:pt idx="826">
                  <c:v>824.00</c:v>
                </c:pt>
                <c:pt idx="827">
                  <c:v>825.01</c:v>
                </c:pt>
                <c:pt idx="828">
                  <c:v>826.01</c:v>
                </c:pt>
                <c:pt idx="829">
                  <c:v>827.00</c:v>
                </c:pt>
                <c:pt idx="830">
                  <c:v>828.00</c:v>
                </c:pt>
                <c:pt idx="831">
                  <c:v>829.01</c:v>
                </c:pt>
                <c:pt idx="832">
                  <c:v>830.01</c:v>
                </c:pt>
                <c:pt idx="833">
                  <c:v>831.00</c:v>
                </c:pt>
                <c:pt idx="834">
                  <c:v>832.01</c:v>
                </c:pt>
                <c:pt idx="835">
                  <c:v>833.01</c:v>
                </c:pt>
                <c:pt idx="836">
                  <c:v>834.00</c:v>
                </c:pt>
                <c:pt idx="837">
                  <c:v>835.00</c:v>
                </c:pt>
                <c:pt idx="838">
                  <c:v>836.01</c:v>
                </c:pt>
                <c:pt idx="839">
                  <c:v>837.01</c:v>
                </c:pt>
                <c:pt idx="840">
                  <c:v>838.00</c:v>
                </c:pt>
                <c:pt idx="841">
                  <c:v>839.00</c:v>
                </c:pt>
                <c:pt idx="842">
                  <c:v>840.01</c:v>
                </c:pt>
                <c:pt idx="843">
                  <c:v>841.00</c:v>
                </c:pt>
                <c:pt idx="844">
                  <c:v>842.00</c:v>
                </c:pt>
                <c:pt idx="845">
                  <c:v>843.01</c:v>
                </c:pt>
                <c:pt idx="846">
                  <c:v>844.01</c:v>
                </c:pt>
                <c:pt idx="847">
                  <c:v>845.00</c:v>
                </c:pt>
                <c:pt idx="848">
                  <c:v>846.00</c:v>
                </c:pt>
                <c:pt idx="849">
                  <c:v>847.01</c:v>
                </c:pt>
                <c:pt idx="850">
                  <c:v>848.01</c:v>
                </c:pt>
                <c:pt idx="851">
                  <c:v>849.00</c:v>
                </c:pt>
                <c:pt idx="852">
                  <c:v>850.00</c:v>
                </c:pt>
                <c:pt idx="853">
                  <c:v>851.01</c:v>
                </c:pt>
                <c:pt idx="854">
                  <c:v>852.00</c:v>
                </c:pt>
                <c:pt idx="855">
                  <c:v>853.00</c:v>
                </c:pt>
                <c:pt idx="856">
                  <c:v>854.01</c:v>
                </c:pt>
                <c:pt idx="857">
                  <c:v>855.01</c:v>
                </c:pt>
                <c:pt idx="858">
                  <c:v>856.00</c:v>
                </c:pt>
                <c:pt idx="859">
                  <c:v>857.00</c:v>
                </c:pt>
                <c:pt idx="860">
                  <c:v>858.01</c:v>
                </c:pt>
                <c:pt idx="861">
                  <c:v>859.01</c:v>
                </c:pt>
                <c:pt idx="862">
                  <c:v>860.00</c:v>
                </c:pt>
                <c:pt idx="863">
                  <c:v>861.00</c:v>
                </c:pt>
                <c:pt idx="864">
                  <c:v>862.01</c:v>
                </c:pt>
                <c:pt idx="865">
                  <c:v>863.01</c:v>
                </c:pt>
                <c:pt idx="866">
                  <c:v>864.00</c:v>
                </c:pt>
                <c:pt idx="867">
                  <c:v>865.01</c:v>
                </c:pt>
                <c:pt idx="868">
                  <c:v>866.01</c:v>
                </c:pt>
                <c:pt idx="869">
                  <c:v>867.00</c:v>
                </c:pt>
                <c:pt idx="870">
                  <c:v>868.00</c:v>
                </c:pt>
                <c:pt idx="871">
                  <c:v>869.01</c:v>
                </c:pt>
                <c:pt idx="872">
                  <c:v>870.01</c:v>
                </c:pt>
                <c:pt idx="873">
                  <c:v>871.00</c:v>
                </c:pt>
                <c:pt idx="874">
                  <c:v>872.00</c:v>
                </c:pt>
                <c:pt idx="875">
                  <c:v>873.01</c:v>
                </c:pt>
                <c:pt idx="876">
                  <c:v>874.01</c:v>
                </c:pt>
                <c:pt idx="877">
                  <c:v>875.00</c:v>
                </c:pt>
                <c:pt idx="878">
                  <c:v>876.00</c:v>
                </c:pt>
                <c:pt idx="879">
                  <c:v>877.01</c:v>
                </c:pt>
                <c:pt idx="880">
                  <c:v>878.01</c:v>
                </c:pt>
                <c:pt idx="881">
                  <c:v>879.00</c:v>
                </c:pt>
                <c:pt idx="882">
                  <c:v>880.00</c:v>
                </c:pt>
                <c:pt idx="883">
                  <c:v>881.01</c:v>
                </c:pt>
                <c:pt idx="884">
                  <c:v>882.01</c:v>
                </c:pt>
                <c:pt idx="885">
                  <c:v>883.00</c:v>
                </c:pt>
                <c:pt idx="886">
                  <c:v>884.00</c:v>
                </c:pt>
                <c:pt idx="887">
                  <c:v>885.01</c:v>
                </c:pt>
                <c:pt idx="888">
                  <c:v>886.01</c:v>
                </c:pt>
                <c:pt idx="889">
                  <c:v>887.00</c:v>
                </c:pt>
                <c:pt idx="890">
                  <c:v>888.00</c:v>
                </c:pt>
                <c:pt idx="891">
                  <c:v>889.01</c:v>
                </c:pt>
                <c:pt idx="892">
                  <c:v>890.01</c:v>
                </c:pt>
                <c:pt idx="893">
                  <c:v>891.00</c:v>
                </c:pt>
                <c:pt idx="894">
                  <c:v>892.00</c:v>
                </c:pt>
                <c:pt idx="895">
                  <c:v>893.01</c:v>
                </c:pt>
                <c:pt idx="896">
                  <c:v>894.01</c:v>
                </c:pt>
                <c:pt idx="897">
                  <c:v>895.00</c:v>
                </c:pt>
                <c:pt idx="898">
                  <c:v>896.00</c:v>
                </c:pt>
                <c:pt idx="899">
                  <c:v>897.01</c:v>
                </c:pt>
                <c:pt idx="900">
                  <c:v>898.00</c:v>
                </c:pt>
                <c:pt idx="901">
                  <c:v>899.00</c:v>
                </c:pt>
                <c:pt idx="902">
                  <c:v>900.01</c:v>
                </c:pt>
                <c:pt idx="903">
                  <c:v>901.01</c:v>
                </c:pt>
                <c:pt idx="904">
                  <c:v>902.00</c:v>
                </c:pt>
                <c:pt idx="905">
                  <c:v>903.00</c:v>
                </c:pt>
                <c:pt idx="906">
                  <c:v>904.01</c:v>
                </c:pt>
                <c:pt idx="907">
                  <c:v>905.01</c:v>
                </c:pt>
                <c:pt idx="908">
                  <c:v>906.00</c:v>
                </c:pt>
                <c:pt idx="909">
                  <c:v>907.00</c:v>
                </c:pt>
                <c:pt idx="910">
                  <c:v>908.01</c:v>
                </c:pt>
                <c:pt idx="911">
                  <c:v>909.01</c:v>
                </c:pt>
                <c:pt idx="912">
                  <c:v>910.00</c:v>
                </c:pt>
                <c:pt idx="913">
                  <c:v>911.00</c:v>
                </c:pt>
                <c:pt idx="914">
                  <c:v>912.01</c:v>
                </c:pt>
                <c:pt idx="915">
                  <c:v>913.01</c:v>
                </c:pt>
                <c:pt idx="916">
                  <c:v>914.00</c:v>
                </c:pt>
                <c:pt idx="917">
                  <c:v>915.01</c:v>
                </c:pt>
                <c:pt idx="918">
                  <c:v>916.01</c:v>
                </c:pt>
                <c:pt idx="919">
                  <c:v>917.01</c:v>
                </c:pt>
                <c:pt idx="920">
                  <c:v>918.00</c:v>
                </c:pt>
                <c:pt idx="921">
                  <c:v>919.01</c:v>
                </c:pt>
                <c:pt idx="922">
                  <c:v>920.01</c:v>
                </c:pt>
                <c:pt idx="923">
                  <c:v>921.00</c:v>
                </c:pt>
                <c:pt idx="924">
                  <c:v>922.00</c:v>
                </c:pt>
                <c:pt idx="925">
                  <c:v>923.01</c:v>
                </c:pt>
                <c:pt idx="926">
                  <c:v>924.01</c:v>
                </c:pt>
                <c:pt idx="927">
                  <c:v>925.00</c:v>
                </c:pt>
                <c:pt idx="928">
                  <c:v>926.00</c:v>
                </c:pt>
                <c:pt idx="929">
                  <c:v>927.01</c:v>
                </c:pt>
                <c:pt idx="930">
                  <c:v>928.01</c:v>
                </c:pt>
                <c:pt idx="931">
                  <c:v>929.01</c:v>
                </c:pt>
                <c:pt idx="932">
                  <c:v>930.00</c:v>
                </c:pt>
                <c:pt idx="933">
                  <c:v>931.00</c:v>
                </c:pt>
                <c:pt idx="934">
                  <c:v>932.01</c:v>
                </c:pt>
                <c:pt idx="935">
                  <c:v>933.01</c:v>
                </c:pt>
                <c:pt idx="936">
                  <c:v>934.00</c:v>
                </c:pt>
                <c:pt idx="937">
                  <c:v>935.01</c:v>
                </c:pt>
                <c:pt idx="938">
                  <c:v>936.01</c:v>
                </c:pt>
                <c:pt idx="939">
                  <c:v>937.00</c:v>
                </c:pt>
                <c:pt idx="940">
                  <c:v>938.00</c:v>
                </c:pt>
                <c:pt idx="941">
                  <c:v>939.01</c:v>
                </c:pt>
                <c:pt idx="942">
                  <c:v>940.01</c:v>
                </c:pt>
                <c:pt idx="943">
                  <c:v>941.00</c:v>
                </c:pt>
                <c:pt idx="944">
                  <c:v>942.00</c:v>
                </c:pt>
                <c:pt idx="945">
                  <c:v>943.01</c:v>
                </c:pt>
                <c:pt idx="946">
                  <c:v>944.00</c:v>
                </c:pt>
                <c:pt idx="947">
                  <c:v>945.00</c:v>
                </c:pt>
                <c:pt idx="948">
                  <c:v>946.01</c:v>
                </c:pt>
                <c:pt idx="949">
                  <c:v>947.01</c:v>
                </c:pt>
                <c:pt idx="950">
                  <c:v>948.00</c:v>
                </c:pt>
                <c:pt idx="951">
                  <c:v>949.00</c:v>
                </c:pt>
                <c:pt idx="952">
                  <c:v>950.01</c:v>
                </c:pt>
                <c:pt idx="953">
                  <c:v>951.01</c:v>
                </c:pt>
                <c:pt idx="954">
                  <c:v>952.00</c:v>
                </c:pt>
                <c:pt idx="955">
                  <c:v>953.01</c:v>
                </c:pt>
                <c:pt idx="956">
                  <c:v>954.01</c:v>
                </c:pt>
                <c:pt idx="957">
                  <c:v>955.00</c:v>
                </c:pt>
                <c:pt idx="958">
                  <c:v>956.00</c:v>
                </c:pt>
                <c:pt idx="959">
                  <c:v>957.01</c:v>
                </c:pt>
                <c:pt idx="960">
                  <c:v>958.01</c:v>
                </c:pt>
                <c:pt idx="961">
                  <c:v>959.00</c:v>
                </c:pt>
                <c:pt idx="962">
                  <c:v>960.00</c:v>
                </c:pt>
                <c:pt idx="963">
                  <c:v>961.01</c:v>
                </c:pt>
                <c:pt idx="964">
                  <c:v>962.01</c:v>
                </c:pt>
                <c:pt idx="965">
                  <c:v>963.00</c:v>
                </c:pt>
                <c:pt idx="966">
                  <c:v>964.01</c:v>
                </c:pt>
                <c:pt idx="967">
                  <c:v>965.01</c:v>
                </c:pt>
                <c:pt idx="968">
                  <c:v>966.00</c:v>
                </c:pt>
                <c:pt idx="969">
                  <c:v>967.00</c:v>
                </c:pt>
                <c:pt idx="970">
                  <c:v>968.01</c:v>
                </c:pt>
                <c:pt idx="971">
                  <c:v>969.01</c:v>
                </c:pt>
                <c:pt idx="972">
                  <c:v>970.00</c:v>
                </c:pt>
                <c:pt idx="973">
                  <c:v>971.00</c:v>
                </c:pt>
                <c:pt idx="974">
                  <c:v>972.01</c:v>
                </c:pt>
                <c:pt idx="975">
                  <c:v>973.01</c:v>
                </c:pt>
                <c:pt idx="976">
                  <c:v>974.00</c:v>
                </c:pt>
                <c:pt idx="977">
                  <c:v>975.00</c:v>
                </c:pt>
                <c:pt idx="978">
                  <c:v>976.01</c:v>
                </c:pt>
                <c:pt idx="979">
                  <c:v>977.01</c:v>
                </c:pt>
                <c:pt idx="980">
                  <c:v>978.00</c:v>
                </c:pt>
                <c:pt idx="981">
                  <c:v>979.01</c:v>
                </c:pt>
                <c:pt idx="982">
                  <c:v>980.01</c:v>
                </c:pt>
                <c:pt idx="983">
                  <c:v>981.00</c:v>
                </c:pt>
                <c:pt idx="984">
                  <c:v>982.00</c:v>
                </c:pt>
                <c:pt idx="985">
                  <c:v>983.01</c:v>
                </c:pt>
                <c:pt idx="986">
                  <c:v>984.01</c:v>
                </c:pt>
                <c:pt idx="987">
                  <c:v>985.00</c:v>
                </c:pt>
                <c:pt idx="988">
                  <c:v>986.00</c:v>
                </c:pt>
                <c:pt idx="989">
                  <c:v>987.01</c:v>
                </c:pt>
                <c:pt idx="990">
                  <c:v>988.01</c:v>
                </c:pt>
                <c:pt idx="991">
                  <c:v>989.00</c:v>
                </c:pt>
                <c:pt idx="992">
                  <c:v>990.01</c:v>
                </c:pt>
                <c:pt idx="993">
                  <c:v>991.01</c:v>
                </c:pt>
                <c:pt idx="994">
                  <c:v>992.00</c:v>
                </c:pt>
                <c:pt idx="995">
                  <c:v>993.00</c:v>
                </c:pt>
                <c:pt idx="996">
                  <c:v>994.01</c:v>
                </c:pt>
                <c:pt idx="997">
                  <c:v>995.01</c:v>
                </c:pt>
                <c:pt idx="998">
                  <c:v>996.00</c:v>
                </c:pt>
                <c:pt idx="999">
                  <c:v>997.00</c:v>
                </c:pt>
                <c:pt idx="1000">
                  <c:v>998.01</c:v>
                </c:pt>
                <c:pt idx="1001">
                  <c:v>999.01</c:v>
                </c:pt>
                <c:pt idx="1002">
                  <c:v>1,000.00</c:v>
                </c:pt>
                <c:pt idx="1003">
                  <c:v>1,001.01</c:v>
                </c:pt>
                <c:pt idx="1004">
                  <c:v>1,002.01</c:v>
                </c:pt>
                <c:pt idx="1005">
                  <c:v>1,003.00</c:v>
                </c:pt>
                <c:pt idx="1006">
                  <c:v>1,004.00</c:v>
                </c:pt>
                <c:pt idx="1007">
                  <c:v>1,005.01</c:v>
                </c:pt>
                <c:pt idx="1008">
                  <c:v>1,006.01</c:v>
                </c:pt>
                <c:pt idx="1009">
                  <c:v>1,007.00</c:v>
                </c:pt>
                <c:pt idx="1010">
                  <c:v>1,008.00</c:v>
                </c:pt>
                <c:pt idx="1011">
                  <c:v>1,009.01</c:v>
                </c:pt>
                <c:pt idx="1012">
                  <c:v>1,010.00</c:v>
                </c:pt>
                <c:pt idx="1013">
                  <c:v>1,011.00</c:v>
                </c:pt>
                <c:pt idx="1014">
                  <c:v>1,012.01</c:v>
                </c:pt>
                <c:pt idx="1015">
                  <c:v>1,013.01</c:v>
                </c:pt>
                <c:pt idx="1016">
                  <c:v>1,014.00</c:v>
                </c:pt>
                <c:pt idx="1017">
                  <c:v>1,015.00</c:v>
                </c:pt>
                <c:pt idx="1018">
                  <c:v>1,016.01</c:v>
                </c:pt>
                <c:pt idx="1019">
                  <c:v>1,017.01</c:v>
                </c:pt>
                <c:pt idx="1020">
                  <c:v>1,018.00</c:v>
                </c:pt>
                <c:pt idx="1021">
                  <c:v>1,019.00</c:v>
                </c:pt>
                <c:pt idx="1022">
                  <c:v>1,020.01</c:v>
                </c:pt>
                <c:pt idx="1023">
                  <c:v>1,021.00</c:v>
                </c:pt>
                <c:pt idx="1024">
                  <c:v>1,022.00</c:v>
                </c:pt>
                <c:pt idx="1025">
                  <c:v>1,023.01</c:v>
                </c:pt>
                <c:pt idx="1026">
                  <c:v>1,024.01</c:v>
                </c:pt>
                <c:pt idx="1027">
                  <c:v>1,025.00</c:v>
                </c:pt>
                <c:pt idx="1028">
                  <c:v>1,026.00</c:v>
                </c:pt>
                <c:pt idx="1029">
                  <c:v>1,027.01</c:v>
                </c:pt>
                <c:pt idx="1030">
                  <c:v>1,028.01</c:v>
                </c:pt>
                <c:pt idx="1031">
                  <c:v>1,029.00</c:v>
                </c:pt>
                <c:pt idx="1032">
                  <c:v>1,030.00</c:v>
                </c:pt>
                <c:pt idx="1033">
                  <c:v>1,031.01</c:v>
                </c:pt>
                <c:pt idx="1034">
                  <c:v>1,032.00</c:v>
                </c:pt>
                <c:pt idx="1035">
                  <c:v>1,033.00</c:v>
                </c:pt>
                <c:pt idx="1036">
                  <c:v>1,034.01</c:v>
                </c:pt>
                <c:pt idx="1037">
                  <c:v>1,035.01</c:v>
                </c:pt>
                <c:pt idx="1038">
                  <c:v>1,036.00</c:v>
                </c:pt>
                <c:pt idx="1039">
                  <c:v>1,037.00</c:v>
                </c:pt>
                <c:pt idx="1040">
                  <c:v>1,038.01</c:v>
                </c:pt>
                <c:pt idx="1041">
                  <c:v>1,039.01</c:v>
                </c:pt>
                <c:pt idx="1042">
                  <c:v>1,040.00</c:v>
                </c:pt>
                <c:pt idx="1043">
                  <c:v>1,041.01</c:v>
                </c:pt>
                <c:pt idx="1044">
                  <c:v>1,042.01</c:v>
                </c:pt>
                <c:pt idx="1045">
                  <c:v>1,043.00</c:v>
                </c:pt>
                <c:pt idx="1046">
                  <c:v>1,044.00</c:v>
                </c:pt>
                <c:pt idx="1047">
                  <c:v>1,045.01</c:v>
                </c:pt>
                <c:pt idx="1048">
                  <c:v>1,046.01</c:v>
                </c:pt>
                <c:pt idx="1049">
                  <c:v>1,047.00</c:v>
                </c:pt>
                <c:pt idx="1050">
                  <c:v>1,048.00</c:v>
                </c:pt>
                <c:pt idx="1051">
                  <c:v>1,049.01</c:v>
                </c:pt>
                <c:pt idx="1052">
                  <c:v>1,050.01</c:v>
                </c:pt>
                <c:pt idx="1053">
                  <c:v>1,051.00</c:v>
                </c:pt>
                <c:pt idx="1054">
                  <c:v>1,052.01</c:v>
                </c:pt>
                <c:pt idx="1055">
                  <c:v>1,053.01</c:v>
                </c:pt>
                <c:pt idx="1056">
                  <c:v>1,054.00</c:v>
                </c:pt>
                <c:pt idx="1057">
                  <c:v>1,055.00</c:v>
                </c:pt>
                <c:pt idx="1058">
                  <c:v>1,056.01</c:v>
                </c:pt>
                <c:pt idx="1059">
                  <c:v>1,057.01</c:v>
                </c:pt>
                <c:pt idx="1060">
                  <c:v>1,058.00</c:v>
                </c:pt>
                <c:pt idx="1061">
                  <c:v>1,059.00</c:v>
                </c:pt>
                <c:pt idx="1062">
                  <c:v>1,060.01</c:v>
                </c:pt>
                <c:pt idx="1063">
                  <c:v>1,061.01</c:v>
                </c:pt>
                <c:pt idx="1064">
                  <c:v>1,062.00</c:v>
                </c:pt>
                <c:pt idx="1065">
                  <c:v>1,063.01</c:v>
                </c:pt>
                <c:pt idx="1066">
                  <c:v>1,064.01</c:v>
                </c:pt>
                <c:pt idx="1067">
                  <c:v>1,065.00</c:v>
                </c:pt>
                <c:pt idx="1068">
                  <c:v>1,066.00</c:v>
                </c:pt>
                <c:pt idx="1069">
                  <c:v>1,067.01</c:v>
                </c:pt>
                <c:pt idx="1070">
                  <c:v>1,068.01</c:v>
                </c:pt>
                <c:pt idx="1071">
                  <c:v>1,069.00</c:v>
                </c:pt>
                <c:pt idx="1072">
                  <c:v>1,070.00</c:v>
                </c:pt>
                <c:pt idx="1073">
                  <c:v>1,071.01</c:v>
                </c:pt>
                <c:pt idx="1074">
                  <c:v>1,072.00</c:v>
                </c:pt>
                <c:pt idx="1075">
                  <c:v>1,073.00</c:v>
                </c:pt>
                <c:pt idx="1076">
                  <c:v>1,074.01</c:v>
                </c:pt>
                <c:pt idx="1077">
                  <c:v>1,075.01</c:v>
                </c:pt>
                <c:pt idx="1078">
                  <c:v>1,076.00</c:v>
                </c:pt>
                <c:pt idx="1079">
                  <c:v>1,077.00</c:v>
                </c:pt>
                <c:pt idx="1080">
                  <c:v>1,078.01</c:v>
                </c:pt>
                <c:pt idx="1081">
                  <c:v>1,079.01</c:v>
                </c:pt>
                <c:pt idx="1082">
                  <c:v>1,080.00</c:v>
                </c:pt>
                <c:pt idx="1083">
                  <c:v>1,081.00</c:v>
                </c:pt>
                <c:pt idx="1084">
                  <c:v>1,082.01</c:v>
                </c:pt>
                <c:pt idx="1085">
                  <c:v>1,083.00</c:v>
                </c:pt>
                <c:pt idx="1086">
                  <c:v>1,084.00</c:v>
                </c:pt>
                <c:pt idx="1087">
                  <c:v>1,085.01</c:v>
                </c:pt>
                <c:pt idx="1088">
                  <c:v>1,086.01</c:v>
                </c:pt>
                <c:pt idx="1089">
                  <c:v>1,087.00</c:v>
                </c:pt>
                <c:pt idx="1090">
                  <c:v>1,088.00</c:v>
                </c:pt>
                <c:pt idx="1091">
                  <c:v>1,089.01</c:v>
                </c:pt>
                <c:pt idx="1092">
                  <c:v>1,090.01</c:v>
                </c:pt>
                <c:pt idx="1093">
                  <c:v>1,091.00</c:v>
                </c:pt>
                <c:pt idx="1094">
                  <c:v>1,092.01</c:v>
                </c:pt>
                <c:pt idx="1095">
                  <c:v>1,093.01</c:v>
                </c:pt>
                <c:pt idx="1096">
                  <c:v>1,094.00</c:v>
                </c:pt>
                <c:pt idx="1097">
                  <c:v>1,095.00</c:v>
                </c:pt>
                <c:pt idx="1098">
                  <c:v>1,096.01</c:v>
                </c:pt>
                <c:pt idx="1099">
                  <c:v>1,097.01</c:v>
                </c:pt>
                <c:pt idx="1100">
                  <c:v>1,098.00</c:v>
                </c:pt>
                <c:pt idx="1101">
                  <c:v>1,099.00</c:v>
                </c:pt>
                <c:pt idx="1102">
                  <c:v>1,100.01</c:v>
                </c:pt>
                <c:pt idx="1103">
                  <c:v>1,101.01</c:v>
                </c:pt>
                <c:pt idx="1104">
                  <c:v>1,102.00</c:v>
                </c:pt>
                <c:pt idx="1105">
                  <c:v>1,103.00</c:v>
                </c:pt>
                <c:pt idx="1106">
                  <c:v>1,104.01</c:v>
                </c:pt>
                <c:pt idx="1107">
                  <c:v>1,105.01</c:v>
                </c:pt>
                <c:pt idx="1108">
                  <c:v>1,106.00</c:v>
                </c:pt>
                <c:pt idx="1109">
                  <c:v>1,107.00</c:v>
                </c:pt>
                <c:pt idx="1110">
                  <c:v>1,108.01</c:v>
                </c:pt>
                <c:pt idx="1111">
                  <c:v>1,109.01</c:v>
                </c:pt>
                <c:pt idx="1112">
                  <c:v>1,110.00</c:v>
                </c:pt>
                <c:pt idx="1113">
                  <c:v>1,111.01</c:v>
                </c:pt>
                <c:pt idx="1114">
                  <c:v>1,112.01</c:v>
                </c:pt>
                <c:pt idx="1115">
                  <c:v>1,113.00</c:v>
                </c:pt>
                <c:pt idx="1116">
                  <c:v>1,114.00</c:v>
                </c:pt>
                <c:pt idx="1117">
                  <c:v>1,115.01</c:v>
                </c:pt>
                <c:pt idx="1118">
                  <c:v>1,116.01</c:v>
                </c:pt>
                <c:pt idx="1119">
                  <c:v>1,117.00</c:v>
                </c:pt>
                <c:pt idx="1120">
                  <c:v>1,118.00</c:v>
                </c:pt>
                <c:pt idx="1121">
                  <c:v>1,119.01</c:v>
                </c:pt>
                <c:pt idx="1122">
                  <c:v>1,120.01</c:v>
                </c:pt>
                <c:pt idx="1123">
                  <c:v>1,121.00</c:v>
                </c:pt>
                <c:pt idx="1124">
                  <c:v>1,122.01</c:v>
                </c:pt>
                <c:pt idx="1125">
                  <c:v>1,123.01</c:v>
                </c:pt>
                <c:pt idx="1126">
                  <c:v>1,124.00</c:v>
                </c:pt>
                <c:pt idx="1127">
                  <c:v>1,125.00</c:v>
                </c:pt>
                <c:pt idx="1128">
                  <c:v>1,126.01</c:v>
                </c:pt>
                <c:pt idx="1129">
                  <c:v>1,127.01</c:v>
                </c:pt>
                <c:pt idx="1130">
                  <c:v>1,128.00</c:v>
                </c:pt>
                <c:pt idx="1131">
                  <c:v>1,129.00</c:v>
                </c:pt>
                <c:pt idx="1132">
                  <c:v>1,130.01</c:v>
                </c:pt>
                <c:pt idx="1133">
                  <c:v>1,131.00</c:v>
                </c:pt>
                <c:pt idx="1134">
                  <c:v>1,132.00</c:v>
                </c:pt>
                <c:pt idx="1135">
                  <c:v>1,133.01</c:v>
                </c:pt>
                <c:pt idx="1136">
                  <c:v>1,134.01</c:v>
                </c:pt>
                <c:pt idx="1137">
                  <c:v>1,135.00</c:v>
                </c:pt>
                <c:pt idx="1138">
                  <c:v>1,136.00</c:v>
                </c:pt>
                <c:pt idx="1139">
                  <c:v>1,137.01</c:v>
                </c:pt>
                <c:pt idx="1140">
                  <c:v>1,138.01</c:v>
                </c:pt>
                <c:pt idx="1141">
                  <c:v>1,139.00</c:v>
                </c:pt>
                <c:pt idx="1142">
                  <c:v>1,140.01</c:v>
                </c:pt>
                <c:pt idx="1143">
                  <c:v>1,141.01</c:v>
                </c:pt>
                <c:pt idx="1144">
                  <c:v>1,142.00</c:v>
                </c:pt>
                <c:pt idx="1145">
                  <c:v>1,143.00</c:v>
                </c:pt>
                <c:pt idx="1146">
                  <c:v>1,144.01</c:v>
                </c:pt>
                <c:pt idx="1147">
                  <c:v>1,145.01</c:v>
                </c:pt>
                <c:pt idx="1148">
                  <c:v>1,146.00</c:v>
                </c:pt>
                <c:pt idx="1149">
                  <c:v>1,147.00</c:v>
                </c:pt>
                <c:pt idx="1150">
                  <c:v>1,148.01</c:v>
                </c:pt>
                <c:pt idx="1151">
                  <c:v>1,149.01</c:v>
                </c:pt>
                <c:pt idx="1152">
                  <c:v>1,150.00</c:v>
                </c:pt>
                <c:pt idx="1153">
                  <c:v>1,151.01</c:v>
                </c:pt>
                <c:pt idx="1154">
                  <c:v>1,152.01</c:v>
                </c:pt>
                <c:pt idx="1155">
                  <c:v>1,153.00</c:v>
                </c:pt>
                <c:pt idx="1156">
                  <c:v>1,154.00</c:v>
                </c:pt>
                <c:pt idx="1157">
                  <c:v>1,155.01</c:v>
                </c:pt>
                <c:pt idx="1158">
                  <c:v>1,156.01</c:v>
                </c:pt>
                <c:pt idx="1159">
                  <c:v>1,157.00</c:v>
                </c:pt>
                <c:pt idx="1160">
                  <c:v>1,158.00</c:v>
                </c:pt>
                <c:pt idx="1161">
                  <c:v>1,159.01</c:v>
                </c:pt>
                <c:pt idx="1162">
                  <c:v>1,160.01</c:v>
                </c:pt>
                <c:pt idx="1163">
                  <c:v>1,161.00</c:v>
                </c:pt>
                <c:pt idx="1164">
                  <c:v>1,162.01</c:v>
                </c:pt>
                <c:pt idx="1165">
                  <c:v>1,163.01</c:v>
                </c:pt>
                <c:pt idx="1166">
                  <c:v>1,164.00</c:v>
                </c:pt>
                <c:pt idx="1167">
                  <c:v>1,165.00</c:v>
                </c:pt>
                <c:pt idx="1168">
                  <c:v>1,166.01</c:v>
                </c:pt>
                <c:pt idx="1169">
                  <c:v>1,167.01</c:v>
                </c:pt>
                <c:pt idx="1170">
                  <c:v>1,168.00</c:v>
                </c:pt>
                <c:pt idx="1171">
                  <c:v>1,169.00</c:v>
                </c:pt>
                <c:pt idx="1172">
                  <c:v>1,170.01</c:v>
                </c:pt>
                <c:pt idx="1173">
                  <c:v>1,171.00</c:v>
                </c:pt>
                <c:pt idx="1174">
                  <c:v>1,172.00</c:v>
                </c:pt>
                <c:pt idx="1175">
                  <c:v>1,173.01</c:v>
                </c:pt>
                <c:pt idx="1176">
                  <c:v>1,174.01</c:v>
                </c:pt>
                <c:pt idx="1177">
                  <c:v>1,175.00</c:v>
                </c:pt>
                <c:pt idx="1178">
                  <c:v>1,176.00</c:v>
                </c:pt>
                <c:pt idx="1179">
                  <c:v>1,177.01</c:v>
                </c:pt>
                <c:pt idx="1180">
                  <c:v>1,178.01</c:v>
                </c:pt>
                <c:pt idx="1181">
                  <c:v>1,179.00</c:v>
                </c:pt>
                <c:pt idx="1182">
                  <c:v>1,180.01</c:v>
                </c:pt>
                <c:pt idx="1183">
                  <c:v>1,181.01</c:v>
                </c:pt>
                <c:pt idx="1184">
                  <c:v>1,182.01</c:v>
                </c:pt>
                <c:pt idx="1185">
                  <c:v>1,183.00</c:v>
                </c:pt>
                <c:pt idx="1186">
                  <c:v>1,184.01</c:v>
                </c:pt>
                <c:pt idx="1187">
                  <c:v>1,185.01</c:v>
                </c:pt>
                <c:pt idx="1188">
                  <c:v>1,186.00</c:v>
                </c:pt>
                <c:pt idx="1189">
                  <c:v>1,187.00</c:v>
                </c:pt>
                <c:pt idx="1190">
                  <c:v>1,188.01</c:v>
                </c:pt>
                <c:pt idx="1191">
                  <c:v>1,189.01</c:v>
                </c:pt>
                <c:pt idx="1192">
                  <c:v>1,190.00</c:v>
                </c:pt>
                <c:pt idx="1193">
                  <c:v>1,191.00</c:v>
                </c:pt>
                <c:pt idx="1194">
                  <c:v>1,192.01</c:v>
                </c:pt>
                <c:pt idx="1195">
                  <c:v>1,193.01</c:v>
                </c:pt>
                <c:pt idx="1196">
                  <c:v>1,194.00</c:v>
                </c:pt>
                <c:pt idx="1197">
                  <c:v>1,195.01</c:v>
                </c:pt>
                <c:pt idx="1198">
                  <c:v>1,196.01</c:v>
                </c:pt>
                <c:pt idx="1199">
                  <c:v>1,197.00</c:v>
                </c:pt>
                <c:pt idx="1200">
                  <c:v>1,198.00</c:v>
                </c:pt>
                <c:pt idx="1201">
                  <c:v>1,199.01</c:v>
                </c:pt>
                <c:pt idx="1202">
                  <c:v>1,200.01</c:v>
                </c:pt>
                <c:pt idx="1203">
                  <c:v>1,201.00</c:v>
                </c:pt>
                <c:pt idx="1204">
                  <c:v>1,202.00</c:v>
                </c:pt>
                <c:pt idx="1205">
                  <c:v>1,203.01</c:v>
                </c:pt>
                <c:pt idx="1206">
                  <c:v>1,204.00</c:v>
                </c:pt>
                <c:pt idx="1207">
                  <c:v>1,205.00</c:v>
                </c:pt>
                <c:pt idx="1208">
                  <c:v>1,206.01</c:v>
                </c:pt>
                <c:pt idx="1209">
                  <c:v>1,207.01</c:v>
                </c:pt>
                <c:pt idx="1210">
                  <c:v>1,208.00</c:v>
                </c:pt>
                <c:pt idx="1211">
                  <c:v>1,209.00</c:v>
                </c:pt>
                <c:pt idx="1212">
                  <c:v>1,210.01</c:v>
                </c:pt>
                <c:pt idx="1213">
                  <c:v>1,211.01</c:v>
                </c:pt>
                <c:pt idx="1214">
                  <c:v>1,212.00</c:v>
                </c:pt>
                <c:pt idx="1215">
                  <c:v>1,213.01</c:v>
                </c:pt>
                <c:pt idx="1216">
                  <c:v>1,214.01</c:v>
                </c:pt>
                <c:pt idx="1217">
                  <c:v>1,215.00</c:v>
                </c:pt>
                <c:pt idx="1218">
                  <c:v>1,216.00</c:v>
                </c:pt>
                <c:pt idx="1219">
                  <c:v>1,217.01</c:v>
                </c:pt>
                <c:pt idx="1220">
                  <c:v>1,218.01</c:v>
                </c:pt>
                <c:pt idx="1221">
                  <c:v>1,219.00</c:v>
                </c:pt>
                <c:pt idx="1222">
                  <c:v>1,220.00</c:v>
                </c:pt>
                <c:pt idx="1223">
                  <c:v>1,221.01</c:v>
                </c:pt>
                <c:pt idx="1224">
                  <c:v>1,222.01</c:v>
                </c:pt>
                <c:pt idx="1225">
                  <c:v>1,223.00</c:v>
                </c:pt>
                <c:pt idx="1226">
                  <c:v>1,224.01</c:v>
                </c:pt>
                <c:pt idx="1227">
                  <c:v>1,225.01</c:v>
                </c:pt>
                <c:pt idx="1228">
                  <c:v>1,226.00</c:v>
                </c:pt>
                <c:pt idx="1229">
                  <c:v>1,227.00</c:v>
                </c:pt>
                <c:pt idx="1230">
                  <c:v>1,228.01</c:v>
                </c:pt>
                <c:pt idx="1231">
                  <c:v>1,229.01</c:v>
                </c:pt>
                <c:pt idx="1232">
                  <c:v>1,230.00</c:v>
                </c:pt>
                <c:pt idx="1233">
                  <c:v>1,231.00</c:v>
                </c:pt>
                <c:pt idx="1234">
                  <c:v>1,232.01</c:v>
                </c:pt>
                <c:pt idx="1235">
                  <c:v>1,233.01</c:v>
                </c:pt>
                <c:pt idx="1236">
                  <c:v>1,234.00</c:v>
                </c:pt>
                <c:pt idx="1237">
                  <c:v>1,235.01</c:v>
                </c:pt>
                <c:pt idx="1238">
                  <c:v>1,236.01</c:v>
                </c:pt>
                <c:pt idx="1239">
                  <c:v>1,237.00</c:v>
                </c:pt>
                <c:pt idx="1240">
                  <c:v>1,238.00</c:v>
                </c:pt>
                <c:pt idx="1241">
                  <c:v>1,239.01</c:v>
                </c:pt>
                <c:pt idx="1242">
                  <c:v>1,240.01</c:v>
                </c:pt>
                <c:pt idx="1243">
                  <c:v>1,241.00</c:v>
                </c:pt>
                <c:pt idx="1244">
                  <c:v>1,242.00</c:v>
                </c:pt>
                <c:pt idx="1245">
                  <c:v>1,243.01</c:v>
                </c:pt>
                <c:pt idx="1246">
                  <c:v>1,244.00</c:v>
                </c:pt>
                <c:pt idx="1247">
                  <c:v>1,245.00</c:v>
                </c:pt>
                <c:pt idx="1248">
                  <c:v>1,246.01</c:v>
                </c:pt>
                <c:pt idx="1249">
                  <c:v>1,247.01</c:v>
                </c:pt>
                <c:pt idx="1250">
                  <c:v>1,248.00</c:v>
                </c:pt>
                <c:pt idx="1251">
                  <c:v>1,249.00</c:v>
                </c:pt>
                <c:pt idx="1252">
                  <c:v>1,250.01</c:v>
                </c:pt>
                <c:pt idx="1253">
                  <c:v>1,251.01</c:v>
                </c:pt>
                <c:pt idx="1254">
                  <c:v>1,252.00</c:v>
                </c:pt>
                <c:pt idx="1255">
                  <c:v>1,253.01</c:v>
                </c:pt>
                <c:pt idx="1256">
                  <c:v>1,254.01</c:v>
                </c:pt>
                <c:pt idx="1257">
                  <c:v>1,255.00</c:v>
                </c:pt>
                <c:pt idx="1258">
                  <c:v>1,256.00</c:v>
                </c:pt>
                <c:pt idx="1259">
                  <c:v>1,257.01</c:v>
                </c:pt>
                <c:pt idx="1260">
                  <c:v>1,258.01</c:v>
                </c:pt>
                <c:pt idx="1261">
                  <c:v>1,259.00</c:v>
                </c:pt>
                <c:pt idx="1262">
                  <c:v>1,260.00</c:v>
                </c:pt>
                <c:pt idx="1263">
                  <c:v>1,261.01</c:v>
                </c:pt>
                <c:pt idx="1264">
                  <c:v>1,262.01</c:v>
                </c:pt>
                <c:pt idx="1265">
                  <c:v>1,263.00</c:v>
                </c:pt>
                <c:pt idx="1266">
                  <c:v>1,264.01</c:v>
                </c:pt>
                <c:pt idx="1267">
                  <c:v>1,265.01</c:v>
                </c:pt>
                <c:pt idx="1268">
                  <c:v>1,266.00</c:v>
                </c:pt>
                <c:pt idx="1269">
                  <c:v>1,267.00</c:v>
                </c:pt>
                <c:pt idx="1270">
                  <c:v>1,268.01</c:v>
                </c:pt>
                <c:pt idx="1271">
                  <c:v>1,269.01</c:v>
                </c:pt>
                <c:pt idx="1272">
                  <c:v>1,270.00</c:v>
                </c:pt>
                <c:pt idx="1273">
                  <c:v>1,271.00</c:v>
                </c:pt>
                <c:pt idx="1274">
                  <c:v>1,272.01</c:v>
                </c:pt>
                <c:pt idx="1275">
                  <c:v>1,273.01</c:v>
                </c:pt>
                <c:pt idx="1276">
                  <c:v>1,274.00</c:v>
                </c:pt>
                <c:pt idx="1277">
                  <c:v>1,275.01</c:v>
                </c:pt>
                <c:pt idx="1278">
                  <c:v>1,276.01</c:v>
                </c:pt>
                <c:pt idx="1279">
                  <c:v>1,277.00</c:v>
                </c:pt>
                <c:pt idx="1280">
                  <c:v>1,278.00</c:v>
                </c:pt>
                <c:pt idx="1281">
                  <c:v>1,279.01</c:v>
                </c:pt>
                <c:pt idx="1282">
                  <c:v>1,280.01</c:v>
                </c:pt>
                <c:pt idx="1283">
                  <c:v>1,281.00</c:v>
                </c:pt>
                <c:pt idx="1284">
                  <c:v>1,282.00</c:v>
                </c:pt>
                <c:pt idx="1285">
                  <c:v>1,283.01</c:v>
                </c:pt>
                <c:pt idx="1286">
                  <c:v>1,284.01</c:v>
                </c:pt>
                <c:pt idx="1287">
                  <c:v>1,285.00</c:v>
                </c:pt>
                <c:pt idx="1288">
                  <c:v>1,286.01</c:v>
                </c:pt>
                <c:pt idx="1289">
                  <c:v>1,287.01</c:v>
                </c:pt>
                <c:pt idx="1290">
                  <c:v>1,288.00</c:v>
                </c:pt>
                <c:pt idx="1291">
                  <c:v>1,289.00</c:v>
                </c:pt>
                <c:pt idx="1292">
                  <c:v>1,290.01</c:v>
                </c:pt>
                <c:pt idx="1293">
                  <c:v>1,291.01</c:v>
                </c:pt>
                <c:pt idx="1294">
                  <c:v>1,292.00</c:v>
                </c:pt>
                <c:pt idx="1295">
                  <c:v>1,293.00</c:v>
                </c:pt>
                <c:pt idx="1296">
                  <c:v>1,294.01</c:v>
                </c:pt>
                <c:pt idx="1297">
                  <c:v>1,295.00</c:v>
                </c:pt>
                <c:pt idx="1298">
                  <c:v>1,296.00</c:v>
                </c:pt>
                <c:pt idx="1299">
                  <c:v>1,297.01</c:v>
                </c:pt>
                <c:pt idx="1300">
                  <c:v>1,298.01</c:v>
                </c:pt>
                <c:pt idx="1301">
                  <c:v>1,299.00</c:v>
                </c:pt>
                <c:pt idx="1302">
                  <c:v>1,300.00</c:v>
                </c:pt>
                <c:pt idx="1303">
                  <c:v>1,301.01</c:v>
                </c:pt>
                <c:pt idx="1304">
                  <c:v>1,302.01</c:v>
                </c:pt>
                <c:pt idx="1305">
                  <c:v>1,303.00</c:v>
                </c:pt>
                <c:pt idx="1306">
                  <c:v>1,304.00</c:v>
                </c:pt>
                <c:pt idx="1307">
                  <c:v>1,305.01</c:v>
                </c:pt>
                <c:pt idx="1308">
                  <c:v>1,306.01</c:v>
                </c:pt>
                <c:pt idx="1309">
                  <c:v>1,307.00</c:v>
                </c:pt>
                <c:pt idx="1310">
                  <c:v>1,308.01</c:v>
                </c:pt>
                <c:pt idx="1311">
                  <c:v>1,309.01</c:v>
                </c:pt>
                <c:pt idx="1312">
                  <c:v>1,310.00</c:v>
                </c:pt>
                <c:pt idx="1313">
                  <c:v>1,311.00</c:v>
                </c:pt>
                <c:pt idx="1314">
                  <c:v>1,312.01</c:v>
                </c:pt>
                <c:pt idx="1315">
                  <c:v>1,313.01</c:v>
                </c:pt>
                <c:pt idx="1316">
                  <c:v>1,314.00</c:v>
                </c:pt>
                <c:pt idx="1317">
                  <c:v>1,315.00</c:v>
                </c:pt>
                <c:pt idx="1318">
                  <c:v>1,316.01</c:v>
                </c:pt>
                <c:pt idx="1319">
                  <c:v>1,317.01</c:v>
                </c:pt>
                <c:pt idx="1320">
                  <c:v>1,318.00</c:v>
                </c:pt>
                <c:pt idx="1321">
                  <c:v>1,319.01</c:v>
                </c:pt>
                <c:pt idx="1322">
                  <c:v>1,320.01</c:v>
                </c:pt>
                <c:pt idx="1323">
                  <c:v>1,321.00</c:v>
                </c:pt>
                <c:pt idx="1324">
                  <c:v>1,322.00</c:v>
                </c:pt>
                <c:pt idx="1325">
                  <c:v>1,323.01</c:v>
                </c:pt>
                <c:pt idx="1326">
                  <c:v>1,324.01</c:v>
                </c:pt>
                <c:pt idx="1327">
                  <c:v>1,325.00</c:v>
                </c:pt>
                <c:pt idx="1328">
                  <c:v>1,326.01</c:v>
                </c:pt>
                <c:pt idx="1329">
                  <c:v>1,327.01</c:v>
                </c:pt>
                <c:pt idx="1330">
                  <c:v>1,328.00</c:v>
                </c:pt>
                <c:pt idx="1331">
                  <c:v>1,329.00</c:v>
                </c:pt>
                <c:pt idx="1332">
                  <c:v>1,330.01</c:v>
                </c:pt>
                <c:pt idx="1333">
                  <c:v>1,331.01</c:v>
                </c:pt>
                <c:pt idx="1334">
                  <c:v>1,332.00</c:v>
                </c:pt>
                <c:pt idx="1335">
                  <c:v>1,333.00</c:v>
                </c:pt>
                <c:pt idx="1336">
                  <c:v>1,334.01</c:v>
                </c:pt>
                <c:pt idx="1337">
                  <c:v>1,335.01</c:v>
                </c:pt>
                <c:pt idx="1338">
                  <c:v>1,336.00</c:v>
                </c:pt>
                <c:pt idx="1339">
                  <c:v>1,337.01</c:v>
                </c:pt>
                <c:pt idx="1340">
                  <c:v>1,338.01</c:v>
                </c:pt>
                <c:pt idx="1341">
                  <c:v>1,339.00</c:v>
                </c:pt>
                <c:pt idx="1342">
                  <c:v>1,340.00</c:v>
                </c:pt>
                <c:pt idx="1343">
                  <c:v>1,341.01</c:v>
                </c:pt>
                <c:pt idx="1344">
                  <c:v>1,342.01</c:v>
                </c:pt>
                <c:pt idx="1345">
                  <c:v>1,343.00</c:v>
                </c:pt>
                <c:pt idx="1346">
                  <c:v>1,344.00</c:v>
                </c:pt>
                <c:pt idx="1347">
                  <c:v>1,345.01</c:v>
                </c:pt>
                <c:pt idx="1348">
                  <c:v>1,346.01</c:v>
                </c:pt>
                <c:pt idx="1349">
                  <c:v>1,347.00</c:v>
                </c:pt>
                <c:pt idx="1350">
                  <c:v>1,348.01</c:v>
                </c:pt>
                <c:pt idx="1351">
                  <c:v>1,349.01</c:v>
                </c:pt>
                <c:pt idx="1352">
                  <c:v>1,350.00</c:v>
                </c:pt>
                <c:pt idx="1353">
                  <c:v>1,351.00</c:v>
                </c:pt>
                <c:pt idx="1354">
                  <c:v>1,352.01</c:v>
                </c:pt>
                <c:pt idx="1355">
                  <c:v>1,353.01</c:v>
                </c:pt>
                <c:pt idx="1356">
                  <c:v>1,354.00</c:v>
                </c:pt>
                <c:pt idx="1357">
                  <c:v>1,355.00</c:v>
                </c:pt>
                <c:pt idx="1358">
                  <c:v>1,356.01</c:v>
                </c:pt>
                <c:pt idx="1359">
                  <c:v>1,357.01</c:v>
                </c:pt>
                <c:pt idx="1360">
                  <c:v>1,358.00</c:v>
                </c:pt>
                <c:pt idx="1361">
                  <c:v>1,359.01</c:v>
                </c:pt>
                <c:pt idx="1362">
                  <c:v>1,360.01</c:v>
                </c:pt>
                <c:pt idx="1363">
                  <c:v>1,361.00</c:v>
                </c:pt>
                <c:pt idx="1364">
                  <c:v>1,362.00</c:v>
                </c:pt>
                <c:pt idx="1365">
                  <c:v>1,363.01</c:v>
                </c:pt>
                <c:pt idx="1366">
                  <c:v>1,364.01</c:v>
                </c:pt>
                <c:pt idx="1367">
                  <c:v>1,365.00</c:v>
                </c:pt>
                <c:pt idx="1368">
                  <c:v>1,366.00</c:v>
                </c:pt>
                <c:pt idx="1369">
                  <c:v>1,367.01</c:v>
                </c:pt>
                <c:pt idx="1370">
                  <c:v>1,368.01</c:v>
                </c:pt>
                <c:pt idx="1371">
                  <c:v>1,369.00</c:v>
                </c:pt>
                <c:pt idx="1372">
                  <c:v>1,370.01</c:v>
                </c:pt>
                <c:pt idx="1373">
                  <c:v>1,371.01</c:v>
                </c:pt>
                <c:pt idx="1374">
                  <c:v>1,372.00</c:v>
                </c:pt>
                <c:pt idx="1375">
                  <c:v>1,373.00</c:v>
                </c:pt>
                <c:pt idx="1376">
                  <c:v>1,374.01</c:v>
                </c:pt>
                <c:pt idx="1377">
                  <c:v>1,375.01</c:v>
                </c:pt>
                <c:pt idx="1378">
                  <c:v>1,376.00</c:v>
                </c:pt>
                <c:pt idx="1379">
                  <c:v>1,377.00</c:v>
                </c:pt>
                <c:pt idx="1380">
                  <c:v>1,378.01</c:v>
                </c:pt>
                <c:pt idx="1381">
                  <c:v>1,379.01</c:v>
                </c:pt>
                <c:pt idx="1382">
                  <c:v>1,380.00</c:v>
                </c:pt>
                <c:pt idx="1383">
                  <c:v>1,381.01</c:v>
                </c:pt>
                <c:pt idx="1384">
                  <c:v>1,382.01</c:v>
                </c:pt>
                <c:pt idx="1385">
                  <c:v>1,383.00</c:v>
                </c:pt>
                <c:pt idx="1386">
                  <c:v>1,384.00</c:v>
                </c:pt>
                <c:pt idx="1387">
                  <c:v>1,385.01</c:v>
                </c:pt>
                <c:pt idx="1388">
                  <c:v>1,386.01</c:v>
                </c:pt>
                <c:pt idx="1389">
                  <c:v>1,387.00</c:v>
                </c:pt>
                <c:pt idx="1390">
                  <c:v>1,388.00</c:v>
                </c:pt>
                <c:pt idx="1391">
                  <c:v>1,389.01</c:v>
                </c:pt>
                <c:pt idx="1392">
                  <c:v>1,390.00</c:v>
                </c:pt>
                <c:pt idx="1393">
                  <c:v>1,391.00</c:v>
                </c:pt>
                <c:pt idx="1394">
                  <c:v>1,392.01</c:v>
                </c:pt>
                <c:pt idx="1395">
                  <c:v>1,393.01</c:v>
                </c:pt>
                <c:pt idx="1396">
                  <c:v>1,394.00</c:v>
                </c:pt>
                <c:pt idx="1397">
                  <c:v>1,395.00</c:v>
                </c:pt>
                <c:pt idx="1398">
                  <c:v>1,396.01</c:v>
                </c:pt>
                <c:pt idx="1399">
                  <c:v>1,397.01</c:v>
                </c:pt>
                <c:pt idx="1400">
                  <c:v>1,398.00</c:v>
                </c:pt>
                <c:pt idx="1401">
                  <c:v>1,399.01</c:v>
                </c:pt>
                <c:pt idx="1402">
                  <c:v>1,400.01</c:v>
                </c:pt>
                <c:pt idx="1403">
                  <c:v>1,401.00</c:v>
                </c:pt>
                <c:pt idx="1404">
                  <c:v>1,402.00</c:v>
                </c:pt>
                <c:pt idx="1405">
                  <c:v>1,403.01</c:v>
                </c:pt>
                <c:pt idx="1406">
                  <c:v>1,404.01</c:v>
                </c:pt>
                <c:pt idx="1407">
                  <c:v>1,405.00</c:v>
                </c:pt>
                <c:pt idx="1408">
                  <c:v>1,406.00</c:v>
                </c:pt>
                <c:pt idx="1409">
                  <c:v>1,407.01</c:v>
                </c:pt>
                <c:pt idx="1410">
                  <c:v>1,408.01</c:v>
                </c:pt>
                <c:pt idx="1411">
                  <c:v>1,409.00</c:v>
                </c:pt>
                <c:pt idx="1412">
                  <c:v>1,410.01</c:v>
                </c:pt>
                <c:pt idx="1413">
                  <c:v>1,411.01</c:v>
                </c:pt>
                <c:pt idx="1414">
                  <c:v>1,412.00</c:v>
                </c:pt>
                <c:pt idx="1415">
                  <c:v>1,413.00</c:v>
                </c:pt>
                <c:pt idx="1416">
                  <c:v>1,414.01</c:v>
                </c:pt>
                <c:pt idx="1417">
                  <c:v>1,415.01</c:v>
                </c:pt>
                <c:pt idx="1418">
                  <c:v>1,416.00</c:v>
                </c:pt>
                <c:pt idx="1419">
                  <c:v>1,417.00</c:v>
                </c:pt>
                <c:pt idx="1420">
                  <c:v>1,418.01</c:v>
                </c:pt>
                <c:pt idx="1421">
                  <c:v>1,419.01</c:v>
                </c:pt>
                <c:pt idx="1422">
                  <c:v>1,420.00</c:v>
                </c:pt>
                <c:pt idx="1423">
                  <c:v>1,421.01</c:v>
                </c:pt>
                <c:pt idx="1424">
                  <c:v>1,422.01</c:v>
                </c:pt>
                <c:pt idx="1425">
                  <c:v>1,423.00</c:v>
                </c:pt>
                <c:pt idx="1426">
                  <c:v>1,424.00</c:v>
                </c:pt>
                <c:pt idx="1427">
                  <c:v>1,425.01</c:v>
                </c:pt>
                <c:pt idx="1428">
                  <c:v>1,426.01</c:v>
                </c:pt>
                <c:pt idx="1429">
                  <c:v>1,427.00</c:v>
                </c:pt>
                <c:pt idx="1430">
                  <c:v>1,428.00</c:v>
                </c:pt>
                <c:pt idx="1431">
                  <c:v>1,429.01</c:v>
                </c:pt>
                <c:pt idx="1432">
                  <c:v>1,430.01</c:v>
                </c:pt>
                <c:pt idx="1433">
                  <c:v>1,431.00</c:v>
                </c:pt>
                <c:pt idx="1434">
                  <c:v>1,432.01</c:v>
                </c:pt>
                <c:pt idx="1435">
                  <c:v>1,433.01</c:v>
                </c:pt>
                <c:pt idx="1436">
                  <c:v>1,434.00</c:v>
                </c:pt>
                <c:pt idx="1437">
                  <c:v>1,435.00</c:v>
                </c:pt>
                <c:pt idx="1438">
                  <c:v>1,436.01</c:v>
                </c:pt>
                <c:pt idx="1439">
                  <c:v>1,437.01</c:v>
                </c:pt>
                <c:pt idx="1440">
                  <c:v>1,438.00</c:v>
                </c:pt>
                <c:pt idx="1441">
                  <c:v>1,439.00</c:v>
                </c:pt>
                <c:pt idx="1442">
                  <c:v>1,440.01</c:v>
                </c:pt>
                <c:pt idx="1443">
                  <c:v>1,441.00</c:v>
                </c:pt>
                <c:pt idx="1444">
                  <c:v>1,442.00</c:v>
                </c:pt>
                <c:pt idx="1445">
                  <c:v>1,443.01</c:v>
                </c:pt>
                <c:pt idx="1446">
                  <c:v>1,444.01</c:v>
                </c:pt>
                <c:pt idx="1447">
                  <c:v>1,445.00</c:v>
                </c:pt>
                <c:pt idx="1448">
                  <c:v>1,446.00</c:v>
                </c:pt>
                <c:pt idx="1449">
                  <c:v>1,447.01</c:v>
                </c:pt>
                <c:pt idx="1450">
                  <c:v>1,448.01</c:v>
                </c:pt>
                <c:pt idx="1451">
                  <c:v>1,449.00</c:v>
                </c:pt>
                <c:pt idx="1452">
                  <c:v>1,450.01</c:v>
                </c:pt>
                <c:pt idx="1453">
                  <c:v>1,451.01</c:v>
                </c:pt>
                <c:pt idx="1454">
                  <c:v>1,452.00</c:v>
                </c:pt>
                <c:pt idx="1455">
                  <c:v>1,453.00</c:v>
                </c:pt>
                <c:pt idx="1456">
                  <c:v>1,454.01</c:v>
                </c:pt>
                <c:pt idx="1457">
                  <c:v>1,455.01</c:v>
                </c:pt>
                <c:pt idx="1458">
                  <c:v>1,456.00</c:v>
                </c:pt>
                <c:pt idx="1459">
                  <c:v>1,457.00</c:v>
                </c:pt>
                <c:pt idx="1460">
                  <c:v>1,458.01</c:v>
                </c:pt>
                <c:pt idx="1461">
                  <c:v>1,459.01</c:v>
                </c:pt>
                <c:pt idx="1462">
                  <c:v>1,460.00</c:v>
                </c:pt>
                <c:pt idx="1463">
                  <c:v>1,461.01</c:v>
                </c:pt>
                <c:pt idx="1464">
                  <c:v>1,462.01</c:v>
                </c:pt>
                <c:pt idx="1465">
                  <c:v>1,463.00</c:v>
                </c:pt>
                <c:pt idx="1466">
                  <c:v>1,464.00</c:v>
                </c:pt>
                <c:pt idx="1467">
                  <c:v>1,465.01</c:v>
                </c:pt>
                <c:pt idx="1468">
                  <c:v>1,466.01</c:v>
                </c:pt>
                <c:pt idx="1469">
                  <c:v>1,467.00</c:v>
                </c:pt>
                <c:pt idx="1470">
                  <c:v>1,468.00</c:v>
                </c:pt>
                <c:pt idx="1471">
                  <c:v>1,469.01</c:v>
                </c:pt>
                <c:pt idx="1472">
                  <c:v>1,470.01</c:v>
                </c:pt>
                <c:pt idx="1473">
                  <c:v>1,471.00</c:v>
                </c:pt>
                <c:pt idx="1474">
                  <c:v>1,472.01</c:v>
                </c:pt>
                <c:pt idx="1475">
                  <c:v>1,473.01</c:v>
                </c:pt>
                <c:pt idx="1476">
                  <c:v>1,474.00</c:v>
                </c:pt>
                <c:pt idx="1477">
                  <c:v>1,475.00</c:v>
                </c:pt>
                <c:pt idx="1478">
                  <c:v>1,476.01</c:v>
                </c:pt>
                <c:pt idx="1479">
                  <c:v>1,477.01</c:v>
                </c:pt>
                <c:pt idx="1480">
                  <c:v>1,478.00</c:v>
                </c:pt>
                <c:pt idx="1481">
                  <c:v>1,479.00</c:v>
                </c:pt>
                <c:pt idx="1482">
                  <c:v>1,480.01</c:v>
                </c:pt>
                <c:pt idx="1483">
                  <c:v>1,481.01</c:v>
                </c:pt>
                <c:pt idx="1484">
                  <c:v>1,482.00</c:v>
                </c:pt>
                <c:pt idx="1485">
                  <c:v>1,483.01</c:v>
                </c:pt>
                <c:pt idx="1486">
                  <c:v>1,484.01</c:v>
                </c:pt>
                <c:pt idx="1487">
                  <c:v>1,485.00</c:v>
                </c:pt>
                <c:pt idx="1488">
                  <c:v>1,486.00</c:v>
                </c:pt>
                <c:pt idx="1489">
                  <c:v>1,487.01</c:v>
                </c:pt>
                <c:pt idx="1490">
                  <c:v>1,488.01</c:v>
                </c:pt>
                <c:pt idx="1491">
                  <c:v>1,489.00</c:v>
                </c:pt>
                <c:pt idx="1492">
                  <c:v>1,490.01</c:v>
                </c:pt>
                <c:pt idx="1493">
                  <c:v>1,491.01</c:v>
                </c:pt>
                <c:pt idx="1494">
                  <c:v>1,492.00</c:v>
                </c:pt>
                <c:pt idx="1495">
                  <c:v>1,493.00</c:v>
                </c:pt>
                <c:pt idx="1496">
                  <c:v>1,494.01</c:v>
                </c:pt>
                <c:pt idx="1497">
                  <c:v>1,495.01</c:v>
                </c:pt>
                <c:pt idx="1498">
                  <c:v>1,496.00</c:v>
                </c:pt>
                <c:pt idx="1499">
                  <c:v>1,497.00</c:v>
                </c:pt>
                <c:pt idx="1500">
                  <c:v>1,498.01</c:v>
                </c:pt>
                <c:pt idx="1501">
                  <c:v>1,499.01</c:v>
                </c:pt>
                <c:pt idx="1502">
                  <c:v>1,500.00</c:v>
                </c:pt>
                <c:pt idx="1503">
                  <c:v>1,501.01</c:v>
                </c:pt>
                <c:pt idx="1504">
                  <c:v>1,502.01</c:v>
                </c:pt>
                <c:pt idx="1505">
                  <c:v>1,503.00</c:v>
                </c:pt>
                <c:pt idx="1506">
                  <c:v>1,504.00</c:v>
                </c:pt>
                <c:pt idx="1507">
                  <c:v>1,505.01</c:v>
                </c:pt>
                <c:pt idx="1508">
                  <c:v>1,506.01</c:v>
                </c:pt>
                <c:pt idx="1509">
                  <c:v>1,507.00</c:v>
                </c:pt>
                <c:pt idx="1510">
                  <c:v>1,508.00</c:v>
                </c:pt>
                <c:pt idx="1511">
                  <c:v>1,509.01</c:v>
                </c:pt>
                <c:pt idx="1512">
                  <c:v>1,510.01</c:v>
                </c:pt>
                <c:pt idx="1513">
                  <c:v>1,511.00</c:v>
                </c:pt>
                <c:pt idx="1514">
                  <c:v>1,512.01</c:v>
                </c:pt>
                <c:pt idx="1515">
                  <c:v>1,513.01</c:v>
                </c:pt>
                <c:pt idx="1516">
                  <c:v>1,514.00</c:v>
                </c:pt>
                <c:pt idx="1517">
                  <c:v>1,515.00</c:v>
                </c:pt>
                <c:pt idx="1518">
                  <c:v>1,516.01</c:v>
                </c:pt>
                <c:pt idx="1519">
                  <c:v>1,517.01</c:v>
                </c:pt>
                <c:pt idx="1520">
                  <c:v>1,518.00</c:v>
                </c:pt>
                <c:pt idx="1521">
                  <c:v>1,519.00</c:v>
                </c:pt>
                <c:pt idx="1522">
                  <c:v>1,520.01</c:v>
                </c:pt>
                <c:pt idx="1523">
                  <c:v>1,521.01</c:v>
                </c:pt>
                <c:pt idx="1524">
                  <c:v>1,522.00</c:v>
                </c:pt>
                <c:pt idx="1525">
                  <c:v>1,523.01</c:v>
                </c:pt>
                <c:pt idx="1526">
                  <c:v>1,524.01</c:v>
                </c:pt>
                <c:pt idx="1527">
                  <c:v>1,525.00</c:v>
                </c:pt>
                <c:pt idx="1528">
                  <c:v>1,526.00</c:v>
                </c:pt>
                <c:pt idx="1529">
                  <c:v>1,527.01</c:v>
                </c:pt>
                <c:pt idx="1530">
                  <c:v>1,528.01</c:v>
                </c:pt>
                <c:pt idx="1531">
                  <c:v>1,529.00</c:v>
                </c:pt>
                <c:pt idx="1532">
                  <c:v>1,530.00</c:v>
                </c:pt>
                <c:pt idx="1533">
                  <c:v>1,531.01</c:v>
                </c:pt>
              </c:strCache>
            </c:strRef>
          </c:xVal>
          <c:yVal>
            <c:numRef>
              <c:f>'9-28-2022 8-31-13 AM'!$B$2:$B$1535</c:f>
              <c:numCache>
                <c:formatCode>General</c:formatCode>
                <c:ptCount val="1534"/>
                <c:pt idx="0">
                  <c:v>72.489289999999997</c:v>
                </c:pt>
                <c:pt idx="1">
                  <c:v>72.507829999999998</c:v>
                </c:pt>
                <c:pt idx="2">
                  <c:v>72.510998000000001</c:v>
                </c:pt>
                <c:pt idx="3">
                  <c:v>72.495751999999996</c:v>
                </c:pt>
                <c:pt idx="4">
                  <c:v>72.485996</c:v>
                </c:pt>
                <c:pt idx="5">
                  <c:v>72.496544</c:v>
                </c:pt>
                <c:pt idx="6">
                  <c:v>72.493520000000004</c:v>
                </c:pt>
                <c:pt idx="7">
                  <c:v>72.494185999999999</c:v>
                </c:pt>
                <c:pt idx="8">
                  <c:v>72.489974000000004</c:v>
                </c:pt>
                <c:pt idx="9">
                  <c:v>72.478706000000003</c:v>
                </c:pt>
                <c:pt idx="10">
                  <c:v>72.498236000000006</c:v>
                </c:pt>
                <c:pt idx="11">
                  <c:v>72.508442000000002</c:v>
                </c:pt>
                <c:pt idx="12">
                  <c:v>72.515642</c:v>
                </c:pt>
                <c:pt idx="13">
                  <c:v>72.562622000000005</c:v>
                </c:pt>
                <c:pt idx="14">
                  <c:v>72.641300000000001</c:v>
                </c:pt>
                <c:pt idx="15">
                  <c:v>72.741506000000001</c:v>
                </c:pt>
                <c:pt idx="16">
                  <c:v>72.920389999999998</c:v>
                </c:pt>
                <c:pt idx="17">
                  <c:v>73.161103999999995</c:v>
                </c:pt>
                <c:pt idx="18">
                  <c:v>73.464836000000005</c:v>
                </c:pt>
                <c:pt idx="19">
                  <c:v>73.823954000000001</c:v>
                </c:pt>
                <c:pt idx="20">
                  <c:v>74.238224000000002</c:v>
                </c:pt>
                <c:pt idx="21">
                  <c:v>74.712038000000007</c:v>
                </c:pt>
                <c:pt idx="22">
                  <c:v>75.230708000000007</c:v>
                </c:pt>
                <c:pt idx="23">
                  <c:v>75.795475999999994</c:v>
                </c:pt>
                <c:pt idx="24">
                  <c:v>76.399754000000001</c:v>
                </c:pt>
                <c:pt idx="25">
                  <c:v>77.033677999999995</c:v>
                </c:pt>
                <c:pt idx="26">
                  <c:v>77.725436000000002</c:v>
                </c:pt>
                <c:pt idx="27">
                  <c:v>78.431036000000006</c:v>
                </c:pt>
                <c:pt idx="28">
                  <c:v>79.167686000000003</c:v>
                </c:pt>
                <c:pt idx="29">
                  <c:v>79.950596000000004</c:v>
                </c:pt>
                <c:pt idx="30">
                  <c:v>80.737160000000003</c:v>
                </c:pt>
                <c:pt idx="31">
                  <c:v>81.568021999999999</c:v>
                </c:pt>
                <c:pt idx="32">
                  <c:v>82.417891999999995</c:v>
                </c:pt>
                <c:pt idx="33">
                  <c:v>83.299207999999993</c:v>
                </c:pt>
                <c:pt idx="34">
                  <c:v>84.207380000000001</c:v>
                </c:pt>
                <c:pt idx="35">
                  <c:v>85.116253999999998</c:v>
                </c:pt>
                <c:pt idx="36">
                  <c:v>86.047321999999994</c:v>
                </c:pt>
                <c:pt idx="37">
                  <c:v>86.978930000000005</c:v>
                </c:pt>
                <c:pt idx="38">
                  <c:v>87.979243999999994</c:v>
                </c:pt>
                <c:pt idx="39">
                  <c:v>88.970612000000003</c:v>
                </c:pt>
                <c:pt idx="40">
                  <c:v>89.960269999999994</c:v>
                </c:pt>
                <c:pt idx="41">
                  <c:v>90.966937999999999</c:v>
                </c:pt>
                <c:pt idx="42">
                  <c:v>91.993802000000002</c:v>
                </c:pt>
                <c:pt idx="43">
                  <c:v>92.990696</c:v>
                </c:pt>
                <c:pt idx="44">
                  <c:v>93.960661999999999</c:v>
                </c:pt>
                <c:pt idx="45">
                  <c:v>94.932230000000004</c:v>
                </c:pt>
                <c:pt idx="46">
                  <c:v>95.913086000000007</c:v>
                </c:pt>
                <c:pt idx="47">
                  <c:v>96.907514000000006</c:v>
                </c:pt>
                <c:pt idx="48">
                  <c:v>97.901617999999999</c:v>
                </c:pt>
                <c:pt idx="49">
                  <c:v>98.895218</c:v>
                </c:pt>
                <c:pt idx="50">
                  <c:v>99.915313999999995</c:v>
                </c:pt>
                <c:pt idx="51">
                  <c:v>100.954184</c:v>
                </c:pt>
                <c:pt idx="52">
                  <c:v>102.001442</c:v>
                </c:pt>
                <c:pt idx="53">
                  <c:v>103.077158</c:v>
                </c:pt>
                <c:pt idx="54">
                  <c:v>104.147114</c:v>
                </c:pt>
                <c:pt idx="55">
                  <c:v>105.20625200000001</c:v>
                </c:pt>
                <c:pt idx="56">
                  <c:v>106.26467</c:v>
                </c:pt>
                <c:pt idx="57">
                  <c:v>107.294522</c:v>
                </c:pt>
                <c:pt idx="58">
                  <c:v>108.368636</c:v>
                </c:pt>
                <c:pt idx="59">
                  <c:v>109.453604</c:v>
                </c:pt>
                <c:pt idx="60">
                  <c:v>110.532578</c:v>
                </c:pt>
                <c:pt idx="61">
                  <c:v>111.565166</c:v>
                </c:pt>
                <c:pt idx="62">
                  <c:v>112.603982</c:v>
                </c:pt>
                <c:pt idx="63">
                  <c:v>113.617796</c:v>
                </c:pt>
                <c:pt idx="64">
                  <c:v>114.616292</c:v>
                </c:pt>
                <c:pt idx="65">
                  <c:v>115.60112599999999</c:v>
                </c:pt>
                <c:pt idx="66">
                  <c:v>116.57975</c:v>
                </c:pt>
                <c:pt idx="67">
                  <c:v>117.585914</c:v>
                </c:pt>
                <c:pt idx="68">
                  <c:v>118.601348</c:v>
                </c:pt>
                <c:pt idx="69">
                  <c:v>119.62956200000001</c:v>
                </c:pt>
                <c:pt idx="70">
                  <c:v>120.677144</c:v>
                </c:pt>
                <c:pt idx="71">
                  <c:v>121.731602</c:v>
                </c:pt>
                <c:pt idx="72">
                  <c:v>122.76696200000001</c:v>
                </c:pt>
                <c:pt idx="73">
                  <c:v>123.805886</c:v>
                </c:pt>
                <c:pt idx="74">
                  <c:v>124.837322</c:v>
                </c:pt>
                <c:pt idx="75">
                  <c:v>125.816486</c:v>
                </c:pt>
                <c:pt idx="76">
                  <c:v>126.837806</c:v>
                </c:pt>
                <c:pt idx="77">
                  <c:v>127.854788</c:v>
                </c:pt>
                <c:pt idx="78">
                  <c:v>128.88642200000001</c:v>
                </c:pt>
                <c:pt idx="79">
                  <c:v>129.94966400000001</c:v>
                </c:pt>
                <c:pt idx="80">
                  <c:v>131.030564</c:v>
                </c:pt>
                <c:pt idx="81">
                  <c:v>132.06478999999999</c:v>
                </c:pt>
                <c:pt idx="82">
                  <c:v>133.09741399999999</c:v>
                </c:pt>
                <c:pt idx="83">
                  <c:v>134.172302</c:v>
                </c:pt>
                <c:pt idx="84">
                  <c:v>135.22751600000001</c:v>
                </c:pt>
                <c:pt idx="85">
                  <c:v>136.226246</c:v>
                </c:pt>
                <c:pt idx="86">
                  <c:v>137.23501999999999</c:v>
                </c:pt>
                <c:pt idx="87">
                  <c:v>138.30198799999999</c:v>
                </c:pt>
                <c:pt idx="88">
                  <c:v>139.411238</c:v>
                </c:pt>
                <c:pt idx="89">
                  <c:v>140.50279399999999</c:v>
                </c:pt>
                <c:pt idx="90">
                  <c:v>141.55340000000001</c:v>
                </c:pt>
                <c:pt idx="91">
                  <c:v>142.57256000000001</c:v>
                </c:pt>
                <c:pt idx="92">
                  <c:v>143.59738999999999</c:v>
                </c:pt>
                <c:pt idx="93">
                  <c:v>144.642416</c:v>
                </c:pt>
                <c:pt idx="94">
                  <c:v>145.65079399999999</c:v>
                </c:pt>
                <c:pt idx="95">
                  <c:v>146.66055800000001</c:v>
                </c:pt>
                <c:pt idx="96">
                  <c:v>147.72000199999999</c:v>
                </c:pt>
                <c:pt idx="97">
                  <c:v>148.76254399999999</c:v>
                </c:pt>
                <c:pt idx="98">
                  <c:v>149.80206200000001</c:v>
                </c:pt>
                <c:pt idx="99">
                  <c:v>150.86130800000001</c:v>
                </c:pt>
                <c:pt idx="100">
                  <c:v>151.94130799999999</c:v>
                </c:pt>
                <c:pt idx="101">
                  <c:v>153.07289599999999</c:v>
                </c:pt>
                <c:pt idx="102">
                  <c:v>154.209992</c:v>
                </c:pt>
                <c:pt idx="103">
                  <c:v>155.306588</c:v>
                </c:pt>
                <c:pt idx="104">
                  <c:v>156.34976</c:v>
                </c:pt>
                <c:pt idx="105">
                  <c:v>157.40893399999999</c:v>
                </c:pt>
                <c:pt idx="106">
                  <c:v>158.48913200000001</c:v>
                </c:pt>
                <c:pt idx="107">
                  <c:v>159.613088</c:v>
                </c:pt>
                <c:pt idx="108">
                  <c:v>160.7225</c:v>
                </c:pt>
                <c:pt idx="109">
                  <c:v>161.84560999999999</c:v>
                </c:pt>
                <c:pt idx="110">
                  <c:v>162.98270600000001</c:v>
                </c:pt>
                <c:pt idx="111">
                  <c:v>164.053922</c:v>
                </c:pt>
                <c:pt idx="112">
                  <c:v>165.061634</c:v>
                </c:pt>
                <c:pt idx="113">
                  <c:v>166.14132799999999</c:v>
                </c:pt>
                <c:pt idx="114">
                  <c:v>167.26139599999999</c:v>
                </c:pt>
                <c:pt idx="115">
                  <c:v>168.31434200000001</c:v>
                </c:pt>
                <c:pt idx="116">
                  <c:v>169.32480799999999</c:v>
                </c:pt>
                <c:pt idx="117">
                  <c:v>170.32884799999999</c:v>
                </c:pt>
                <c:pt idx="118">
                  <c:v>171.40548200000001</c:v>
                </c:pt>
                <c:pt idx="119">
                  <c:v>172.629482</c:v>
                </c:pt>
                <c:pt idx="120">
                  <c:v>173.89131800000001</c:v>
                </c:pt>
                <c:pt idx="121">
                  <c:v>175.09258399999999</c:v>
                </c:pt>
                <c:pt idx="122">
                  <c:v>176.24976799999999</c:v>
                </c:pt>
                <c:pt idx="123">
                  <c:v>177.46233799999999</c:v>
                </c:pt>
                <c:pt idx="124">
                  <c:v>178.69116199999999</c:v>
                </c:pt>
                <c:pt idx="125">
                  <c:v>179.89600999999999</c:v>
                </c:pt>
                <c:pt idx="126">
                  <c:v>181.02853400000001</c:v>
                </c:pt>
                <c:pt idx="127">
                  <c:v>182.111504</c:v>
                </c:pt>
                <c:pt idx="128">
                  <c:v>183.20489599999999</c:v>
                </c:pt>
                <c:pt idx="129">
                  <c:v>184.33549400000001</c:v>
                </c:pt>
                <c:pt idx="130">
                  <c:v>185.48092399999999</c:v>
                </c:pt>
                <c:pt idx="131">
                  <c:v>186.604106</c:v>
                </c:pt>
                <c:pt idx="132">
                  <c:v>187.711052</c:v>
                </c:pt>
                <c:pt idx="133">
                  <c:v>188.88038599999999</c:v>
                </c:pt>
                <c:pt idx="134">
                  <c:v>190.09990400000001</c:v>
                </c:pt>
                <c:pt idx="135">
                  <c:v>191.419286</c:v>
                </c:pt>
                <c:pt idx="136">
                  <c:v>192.848432</c:v>
                </c:pt>
                <c:pt idx="137">
                  <c:v>194.32898599999999</c:v>
                </c:pt>
                <c:pt idx="138">
                  <c:v>195.82523599999999</c:v>
                </c:pt>
                <c:pt idx="139">
                  <c:v>197.33503999999999</c:v>
                </c:pt>
                <c:pt idx="140">
                  <c:v>198.82266799999999</c:v>
                </c:pt>
                <c:pt idx="141">
                  <c:v>200.25672800000001</c:v>
                </c:pt>
                <c:pt idx="142">
                  <c:v>201.70792399999999</c:v>
                </c:pt>
                <c:pt idx="143">
                  <c:v>203.11600999999999</c:v>
                </c:pt>
                <c:pt idx="144">
                  <c:v>204.572012</c:v>
                </c:pt>
                <c:pt idx="145">
                  <c:v>206.10485600000001</c:v>
                </c:pt>
                <c:pt idx="146">
                  <c:v>207.607226</c:v>
                </c:pt>
                <c:pt idx="147">
                  <c:v>209.121836</c:v>
                </c:pt>
                <c:pt idx="148">
                  <c:v>210.707492</c:v>
                </c:pt>
                <c:pt idx="149">
                  <c:v>212.36233999999999</c:v>
                </c:pt>
                <c:pt idx="150">
                  <c:v>214.06190000000001</c:v>
                </c:pt>
                <c:pt idx="151">
                  <c:v>215.70008000000001</c:v>
                </c:pt>
                <c:pt idx="152">
                  <c:v>217.37768</c:v>
                </c:pt>
                <c:pt idx="153">
                  <c:v>219.13105999999999</c:v>
                </c:pt>
                <c:pt idx="154">
                  <c:v>220.95590000000001</c:v>
                </c:pt>
                <c:pt idx="155">
                  <c:v>222.81332</c:v>
                </c:pt>
                <c:pt idx="156">
                  <c:v>224.60558</c:v>
                </c:pt>
                <c:pt idx="157">
                  <c:v>226.37461999999999</c:v>
                </c:pt>
                <c:pt idx="158">
                  <c:v>228.16651999999999</c:v>
                </c:pt>
                <c:pt idx="159">
                  <c:v>230.04697999999999</c:v>
                </c:pt>
                <c:pt idx="160">
                  <c:v>232.02302</c:v>
                </c:pt>
                <c:pt idx="161">
                  <c:v>234.08420000000001</c:v>
                </c:pt>
                <c:pt idx="162">
                  <c:v>236.31242</c:v>
                </c:pt>
                <c:pt idx="163">
                  <c:v>238.70660000000001</c:v>
                </c:pt>
                <c:pt idx="164">
                  <c:v>241.13623999999999</c:v>
                </c:pt>
                <c:pt idx="165">
                  <c:v>243.51241999999999</c:v>
                </c:pt>
                <c:pt idx="166">
                  <c:v>245.86735999999999</c:v>
                </c:pt>
                <c:pt idx="167">
                  <c:v>248.28116</c:v>
                </c:pt>
                <c:pt idx="168">
                  <c:v>250.7954</c:v>
                </c:pt>
                <c:pt idx="169">
                  <c:v>253.40360000000001</c:v>
                </c:pt>
                <c:pt idx="170">
                  <c:v>255.98642000000001</c:v>
                </c:pt>
                <c:pt idx="171">
                  <c:v>258.54349999999999</c:v>
                </c:pt>
                <c:pt idx="172">
                  <c:v>261.04820000000001</c:v>
                </c:pt>
                <c:pt idx="173">
                  <c:v>263.62058000000002</c:v>
                </c:pt>
                <c:pt idx="174">
                  <c:v>266.26837999999998</c:v>
                </c:pt>
                <c:pt idx="175">
                  <c:v>268.88342</c:v>
                </c:pt>
                <c:pt idx="176">
                  <c:v>271.4126</c:v>
                </c:pt>
                <c:pt idx="177">
                  <c:v>273.97183999999999</c:v>
                </c:pt>
                <c:pt idx="178">
                  <c:v>276.69686000000002</c:v>
                </c:pt>
                <c:pt idx="179">
                  <c:v>279.56083999999998</c:v>
                </c:pt>
                <c:pt idx="180">
                  <c:v>282.46208000000001</c:v>
                </c:pt>
                <c:pt idx="181">
                  <c:v>285.41354000000001</c:v>
                </c:pt>
                <c:pt idx="182">
                  <c:v>288.49477999999999</c:v>
                </c:pt>
                <c:pt idx="183">
                  <c:v>291.67358000000002</c:v>
                </c:pt>
                <c:pt idx="184">
                  <c:v>294.78163999999998</c:v>
                </c:pt>
                <c:pt idx="185">
                  <c:v>297.69475999999997</c:v>
                </c:pt>
                <c:pt idx="186">
                  <c:v>300.62714</c:v>
                </c:pt>
                <c:pt idx="187">
                  <c:v>303.58382</c:v>
                </c:pt>
                <c:pt idx="188">
                  <c:v>306.62509999999997</c:v>
                </c:pt>
                <c:pt idx="189">
                  <c:v>309.58267999999998</c:v>
                </c:pt>
                <c:pt idx="190">
                  <c:v>312.51686000000001</c:v>
                </c:pt>
                <c:pt idx="191">
                  <c:v>315.49117999999999</c:v>
                </c:pt>
                <c:pt idx="192">
                  <c:v>318.49340000000001</c:v>
                </c:pt>
                <c:pt idx="193">
                  <c:v>321.46717999999998</c:v>
                </c:pt>
                <c:pt idx="194">
                  <c:v>324.27175999999997</c:v>
                </c:pt>
                <c:pt idx="195">
                  <c:v>327.00812000000002</c:v>
                </c:pt>
                <c:pt idx="196">
                  <c:v>329.88326000000001</c:v>
                </c:pt>
                <c:pt idx="197">
                  <c:v>332.82571999999999</c:v>
                </c:pt>
                <c:pt idx="198">
                  <c:v>335.86106000000001</c:v>
                </c:pt>
                <c:pt idx="199">
                  <c:v>339.12554</c:v>
                </c:pt>
                <c:pt idx="200">
                  <c:v>342.60043999999999</c:v>
                </c:pt>
                <c:pt idx="201">
                  <c:v>345.98174</c:v>
                </c:pt>
                <c:pt idx="202">
                  <c:v>349.29158000000001</c:v>
                </c:pt>
                <c:pt idx="203">
                  <c:v>352.57963999999998</c:v>
                </c:pt>
                <c:pt idx="204">
                  <c:v>355.82342</c:v>
                </c:pt>
                <c:pt idx="205">
                  <c:v>358.93669999999997</c:v>
                </c:pt>
                <c:pt idx="206">
                  <c:v>362.12162000000001</c:v>
                </c:pt>
                <c:pt idx="207">
                  <c:v>365.42102</c:v>
                </c:pt>
                <c:pt idx="208">
                  <c:v>368.74130000000002</c:v>
                </c:pt>
                <c:pt idx="209">
                  <c:v>371.85836</c:v>
                </c:pt>
                <c:pt idx="210">
                  <c:v>374.86112000000003</c:v>
                </c:pt>
                <c:pt idx="211">
                  <c:v>378.00337999999999</c:v>
                </c:pt>
                <c:pt idx="212">
                  <c:v>381.27127999999999</c:v>
                </c:pt>
                <c:pt idx="213">
                  <c:v>384.73700000000002</c:v>
                </c:pt>
                <c:pt idx="214">
                  <c:v>388.70762000000002</c:v>
                </c:pt>
                <c:pt idx="215">
                  <c:v>393.19736</c:v>
                </c:pt>
                <c:pt idx="216">
                  <c:v>397.81364000000002</c:v>
                </c:pt>
                <c:pt idx="217">
                  <c:v>402.11725999999999</c:v>
                </c:pt>
                <c:pt idx="218">
                  <c:v>405.92930000000001</c:v>
                </c:pt>
                <c:pt idx="219">
                  <c:v>409.46899999999999</c:v>
                </c:pt>
                <c:pt idx="220">
                  <c:v>412.73545999999999</c:v>
                </c:pt>
                <c:pt idx="221">
                  <c:v>415.35320000000002</c:v>
                </c:pt>
                <c:pt idx="222">
                  <c:v>417.56450000000001</c:v>
                </c:pt>
                <c:pt idx="223">
                  <c:v>419.69839999999999</c:v>
                </c:pt>
                <c:pt idx="224">
                  <c:v>421.90267999999998</c:v>
                </c:pt>
                <c:pt idx="225">
                  <c:v>424.21568000000002</c:v>
                </c:pt>
                <c:pt idx="226">
                  <c:v>426.51805999999999</c:v>
                </c:pt>
                <c:pt idx="227">
                  <c:v>428.69173999999998</c:v>
                </c:pt>
                <c:pt idx="228">
                  <c:v>430.97971999999999</c:v>
                </c:pt>
                <c:pt idx="229">
                  <c:v>433.60034000000002</c:v>
                </c:pt>
                <c:pt idx="230">
                  <c:v>436.60255999999998</c:v>
                </c:pt>
                <c:pt idx="231">
                  <c:v>440.03786000000002</c:v>
                </c:pt>
                <c:pt idx="232">
                  <c:v>444.25940000000003</c:v>
                </c:pt>
                <c:pt idx="233">
                  <c:v>449.18869999999998</c:v>
                </c:pt>
                <c:pt idx="234">
                  <c:v>454.01774</c:v>
                </c:pt>
                <c:pt idx="235">
                  <c:v>458.17160000000001</c:v>
                </c:pt>
                <c:pt idx="236">
                  <c:v>461.68556000000001</c:v>
                </c:pt>
                <c:pt idx="237">
                  <c:v>465.07531999999998</c:v>
                </c:pt>
                <c:pt idx="238">
                  <c:v>468.57362000000001</c:v>
                </c:pt>
                <c:pt idx="239">
                  <c:v>472.35073999999997</c:v>
                </c:pt>
                <c:pt idx="240">
                  <c:v>476.20652000000001</c:v>
                </c:pt>
                <c:pt idx="241">
                  <c:v>480.01981999999998</c:v>
                </c:pt>
                <c:pt idx="242">
                  <c:v>483.93572</c:v>
                </c:pt>
                <c:pt idx="243">
                  <c:v>487.69970000000001</c:v>
                </c:pt>
                <c:pt idx="244">
                  <c:v>491.15821999999997</c:v>
                </c:pt>
                <c:pt idx="245">
                  <c:v>494.62736000000001</c:v>
                </c:pt>
                <c:pt idx="246">
                  <c:v>498.15913999999998</c:v>
                </c:pt>
                <c:pt idx="247">
                  <c:v>501.67957999999999</c:v>
                </c:pt>
                <c:pt idx="248">
                  <c:v>505.05079999999998</c:v>
                </c:pt>
                <c:pt idx="249">
                  <c:v>508.32643999999999</c:v>
                </c:pt>
                <c:pt idx="250">
                  <c:v>511.65068000000002</c:v>
                </c:pt>
                <c:pt idx="251">
                  <c:v>514.89805999999999</c:v>
                </c:pt>
                <c:pt idx="252">
                  <c:v>517.94834000000003</c:v>
                </c:pt>
                <c:pt idx="253">
                  <c:v>520.67354</c:v>
                </c:pt>
                <c:pt idx="254">
                  <c:v>523.23170000000005</c:v>
                </c:pt>
                <c:pt idx="255">
                  <c:v>526.07893999999999</c:v>
                </c:pt>
                <c:pt idx="256">
                  <c:v>529.13300000000004</c:v>
                </c:pt>
                <c:pt idx="257">
                  <c:v>532.15358000000003</c:v>
                </c:pt>
                <c:pt idx="258">
                  <c:v>535.15111999999999</c:v>
                </c:pt>
                <c:pt idx="259">
                  <c:v>537.33542</c:v>
                </c:pt>
                <c:pt idx="260">
                  <c:v>539.59910000000002</c:v>
                </c:pt>
                <c:pt idx="261">
                  <c:v>541.64120000000003</c:v>
                </c:pt>
                <c:pt idx="262">
                  <c:v>543.67556000000002</c:v>
                </c:pt>
                <c:pt idx="263">
                  <c:v>545.96173999999996</c:v>
                </c:pt>
                <c:pt idx="264">
                  <c:v>548.52404000000001</c:v>
                </c:pt>
                <c:pt idx="265">
                  <c:v>552.66116</c:v>
                </c:pt>
                <c:pt idx="266">
                  <c:v>576.53006000000005</c:v>
                </c:pt>
                <c:pt idx="267">
                  <c:v>632.97428000000002</c:v>
                </c:pt>
                <c:pt idx="268">
                  <c:v>688.76941999999997</c:v>
                </c:pt>
                <c:pt idx="269">
                  <c:v>725.17208000000005</c:v>
                </c:pt>
                <c:pt idx="270">
                  <c:v>750.44137999999998</c:v>
                </c:pt>
                <c:pt idx="271">
                  <c:v>774.85964000000001</c:v>
                </c:pt>
                <c:pt idx="272">
                  <c:v>807.78488000000004</c:v>
                </c:pt>
                <c:pt idx="273">
                  <c:v>841.55485999999996</c:v>
                </c:pt>
                <c:pt idx="274">
                  <c:v>863.30065999999999</c:v>
                </c:pt>
                <c:pt idx="275">
                  <c:v>872.96144000000004</c:v>
                </c:pt>
                <c:pt idx="276">
                  <c:v>876.88076000000001</c:v>
                </c:pt>
                <c:pt idx="277">
                  <c:v>882.60368000000005</c:v>
                </c:pt>
                <c:pt idx="278">
                  <c:v>890.78755999999998</c:v>
                </c:pt>
                <c:pt idx="279">
                  <c:v>898.07108000000005</c:v>
                </c:pt>
                <c:pt idx="280">
                  <c:v>902.76008000000002</c:v>
                </c:pt>
                <c:pt idx="281">
                  <c:v>906.66823999999997</c:v>
                </c:pt>
                <c:pt idx="282">
                  <c:v>910.22</c:v>
                </c:pt>
                <c:pt idx="283">
                  <c:v>911.29927999999995</c:v>
                </c:pt>
                <c:pt idx="284">
                  <c:v>913.44884000000002</c:v>
                </c:pt>
                <c:pt idx="285">
                  <c:v>916.08799999999997</c:v>
                </c:pt>
                <c:pt idx="286">
                  <c:v>918.59990000000005</c:v>
                </c:pt>
                <c:pt idx="287">
                  <c:v>920.23141999999996</c:v>
                </c:pt>
                <c:pt idx="288">
                  <c:v>921.67772000000002</c:v>
                </c:pt>
                <c:pt idx="289">
                  <c:v>923.55925999999999</c:v>
                </c:pt>
                <c:pt idx="290">
                  <c:v>925.88594000000001</c:v>
                </c:pt>
                <c:pt idx="291">
                  <c:v>927.96637999999996</c:v>
                </c:pt>
                <c:pt idx="292">
                  <c:v>929.60185999999999</c:v>
                </c:pt>
                <c:pt idx="293">
                  <c:v>931.41517999999996</c:v>
                </c:pt>
                <c:pt idx="294">
                  <c:v>933.01556000000005</c:v>
                </c:pt>
                <c:pt idx="295">
                  <c:v>934.48274000000004</c:v>
                </c:pt>
                <c:pt idx="296">
                  <c:v>935.39858000000004</c:v>
                </c:pt>
                <c:pt idx="297">
                  <c:v>935.50333999999998</c:v>
                </c:pt>
                <c:pt idx="298">
                  <c:v>935.60414000000003</c:v>
                </c:pt>
                <c:pt idx="299">
                  <c:v>935.97493999999995</c:v>
                </c:pt>
                <c:pt idx="300">
                  <c:v>936.65696000000003</c:v>
                </c:pt>
                <c:pt idx="301">
                  <c:v>937.15412000000003</c:v>
                </c:pt>
                <c:pt idx="302">
                  <c:v>937.07222000000002</c:v>
                </c:pt>
                <c:pt idx="303">
                  <c:v>936.85496000000001</c:v>
                </c:pt>
                <c:pt idx="304">
                  <c:v>936.61483999999996</c:v>
                </c:pt>
                <c:pt idx="305">
                  <c:v>935.80520000000001</c:v>
                </c:pt>
                <c:pt idx="306">
                  <c:v>934.87063999999998</c:v>
                </c:pt>
                <c:pt idx="307">
                  <c:v>934.19744000000003</c:v>
                </c:pt>
                <c:pt idx="308">
                  <c:v>933.27332000000001</c:v>
                </c:pt>
                <c:pt idx="309">
                  <c:v>931.63081999999997</c:v>
                </c:pt>
                <c:pt idx="310">
                  <c:v>929.81371999999999</c:v>
                </c:pt>
                <c:pt idx="311">
                  <c:v>928.29416000000003</c:v>
                </c:pt>
                <c:pt idx="312">
                  <c:v>926.89466000000004</c:v>
                </c:pt>
                <c:pt idx="313">
                  <c:v>925.65283999999997</c:v>
                </c:pt>
                <c:pt idx="314">
                  <c:v>924.82141999999999</c:v>
                </c:pt>
                <c:pt idx="315">
                  <c:v>924.15146000000004</c:v>
                </c:pt>
                <c:pt idx="316">
                  <c:v>923.30996000000005</c:v>
                </c:pt>
                <c:pt idx="317">
                  <c:v>922.28719999999998</c:v>
                </c:pt>
                <c:pt idx="318">
                  <c:v>921.32798000000003</c:v>
                </c:pt>
                <c:pt idx="319">
                  <c:v>920.60149999999999</c:v>
                </c:pt>
                <c:pt idx="320">
                  <c:v>919.88347999999996</c:v>
                </c:pt>
                <c:pt idx="321">
                  <c:v>919.14692000000002</c:v>
                </c:pt>
                <c:pt idx="322">
                  <c:v>918.57812000000001</c:v>
                </c:pt>
                <c:pt idx="323">
                  <c:v>917.97421999999995</c:v>
                </c:pt>
                <c:pt idx="324">
                  <c:v>917.1653</c:v>
                </c:pt>
                <c:pt idx="325">
                  <c:v>916.04372000000001</c:v>
                </c:pt>
                <c:pt idx="326">
                  <c:v>914.75671999999997</c:v>
                </c:pt>
                <c:pt idx="327">
                  <c:v>913.64648</c:v>
                </c:pt>
                <c:pt idx="328">
                  <c:v>912.81722000000002</c:v>
                </c:pt>
                <c:pt idx="329">
                  <c:v>912.47936000000004</c:v>
                </c:pt>
                <c:pt idx="330">
                  <c:v>912.37369999999999</c:v>
                </c:pt>
                <c:pt idx="331">
                  <c:v>912.08587999999997</c:v>
                </c:pt>
                <c:pt idx="332">
                  <c:v>911.60275999999999</c:v>
                </c:pt>
                <c:pt idx="333">
                  <c:v>910.89427999999998</c:v>
                </c:pt>
                <c:pt idx="334">
                  <c:v>910.03261999999995</c:v>
                </c:pt>
                <c:pt idx="335">
                  <c:v>909.69241999999997</c:v>
                </c:pt>
                <c:pt idx="336">
                  <c:v>910.11559999999997</c:v>
                </c:pt>
                <c:pt idx="337">
                  <c:v>910.42394000000002</c:v>
                </c:pt>
                <c:pt idx="338">
                  <c:v>911.09011999999996</c:v>
                </c:pt>
                <c:pt idx="339">
                  <c:v>912.09397999999999</c:v>
                </c:pt>
                <c:pt idx="340">
                  <c:v>912.54938000000004</c:v>
                </c:pt>
                <c:pt idx="341">
                  <c:v>912.20414000000005</c:v>
                </c:pt>
                <c:pt idx="342">
                  <c:v>911.17021999999997</c:v>
                </c:pt>
                <c:pt idx="343">
                  <c:v>909.57434000000001</c:v>
                </c:pt>
                <c:pt idx="344">
                  <c:v>907.8107</c:v>
                </c:pt>
                <c:pt idx="345">
                  <c:v>906.36566000000005</c:v>
                </c:pt>
                <c:pt idx="346">
                  <c:v>904.59374000000003</c:v>
                </c:pt>
                <c:pt idx="347">
                  <c:v>902.13980000000004</c:v>
                </c:pt>
                <c:pt idx="348">
                  <c:v>899.79926</c:v>
                </c:pt>
                <c:pt idx="349">
                  <c:v>898.13732000000005</c:v>
                </c:pt>
                <c:pt idx="350">
                  <c:v>896.84186</c:v>
                </c:pt>
                <c:pt idx="351">
                  <c:v>895.60994000000005</c:v>
                </c:pt>
                <c:pt idx="352">
                  <c:v>894.18542000000002</c:v>
                </c:pt>
                <c:pt idx="353">
                  <c:v>892.61815999999999</c:v>
                </c:pt>
                <c:pt idx="354">
                  <c:v>891.07718</c:v>
                </c:pt>
                <c:pt idx="355">
                  <c:v>889.33352000000002</c:v>
                </c:pt>
                <c:pt idx="356">
                  <c:v>887.02628000000004</c:v>
                </c:pt>
                <c:pt idx="357">
                  <c:v>884.85116000000005</c:v>
                </c:pt>
                <c:pt idx="358">
                  <c:v>882.82345999999995</c:v>
                </c:pt>
                <c:pt idx="359">
                  <c:v>881.04272000000003</c:v>
                </c:pt>
                <c:pt idx="360">
                  <c:v>879.84842000000003</c:v>
                </c:pt>
                <c:pt idx="361">
                  <c:v>878.86274000000003</c:v>
                </c:pt>
                <c:pt idx="362">
                  <c:v>877.92241999999999</c:v>
                </c:pt>
                <c:pt idx="363">
                  <c:v>877.02134000000001</c:v>
                </c:pt>
                <c:pt idx="364">
                  <c:v>875.88265999999999</c:v>
                </c:pt>
                <c:pt idx="365">
                  <c:v>874.74901999999997</c:v>
                </c:pt>
                <c:pt idx="366">
                  <c:v>873.8528</c:v>
                </c:pt>
                <c:pt idx="367">
                  <c:v>872.63761999999997</c:v>
                </c:pt>
                <c:pt idx="368">
                  <c:v>870.74005999999997</c:v>
                </c:pt>
                <c:pt idx="369">
                  <c:v>868.45694000000003</c:v>
                </c:pt>
                <c:pt idx="370">
                  <c:v>865.77530000000002</c:v>
                </c:pt>
                <c:pt idx="371">
                  <c:v>863.07583999999997</c:v>
                </c:pt>
                <c:pt idx="372">
                  <c:v>861.18709999999999</c:v>
                </c:pt>
                <c:pt idx="373">
                  <c:v>859.69507999999996</c:v>
                </c:pt>
                <c:pt idx="374">
                  <c:v>857.71669999999995</c:v>
                </c:pt>
                <c:pt idx="375">
                  <c:v>855.20317999999997</c:v>
                </c:pt>
                <c:pt idx="376">
                  <c:v>852.68245999999999</c:v>
                </c:pt>
                <c:pt idx="377">
                  <c:v>850.28233999999998</c:v>
                </c:pt>
                <c:pt idx="378">
                  <c:v>847.80283999999995</c:v>
                </c:pt>
                <c:pt idx="379">
                  <c:v>845.14369999999997</c:v>
                </c:pt>
                <c:pt idx="380">
                  <c:v>842.19061999999997</c:v>
                </c:pt>
                <c:pt idx="381">
                  <c:v>839.20298000000003</c:v>
                </c:pt>
                <c:pt idx="382">
                  <c:v>836.46248000000003</c:v>
                </c:pt>
                <c:pt idx="383">
                  <c:v>833.80550000000005</c:v>
                </c:pt>
                <c:pt idx="384">
                  <c:v>831.29701999999997</c:v>
                </c:pt>
                <c:pt idx="385">
                  <c:v>828.95396000000005</c:v>
                </c:pt>
                <c:pt idx="386">
                  <c:v>826.71979999999996</c:v>
                </c:pt>
                <c:pt idx="387">
                  <c:v>824.90305999999998</c:v>
                </c:pt>
                <c:pt idx="388">
                  <c:v>823.06885999999997</c:v>
                </c:pt>
                <c:pt idx="389">
                  <c:v>820.72238000000004</c:v>
                </c:pt>
                <c:pt idx="390">
                  <c:v>817.87747999999999</c:v>
                </c:pt>
                <c:pt idx="391">
                  <c:v>815.1395</c:v>
                </c:pt>
                <c:pt idx="392">
                  <c:v>812.80921999999998</c:v>
                </c:pt>
                <c:pt idx="393">
                  <c:v>810.42151999999999</c:v>
                </c:pt>
                <c:pt idx="394">
                  <c:v>807.69128000000001</c:v>
                </c:pt>
                <c:pt idx="395">
                  <c:v>804.97670000000005</c:v>
                </c:pt>
                <c:pt idx="396">
                  <c:v>802.71770000000004</c:v>
                </c:pt>
                <c:pt idx="397">
                  <c:v>800.97529999999995</c:v>
                </c:pt>
                <c:pt idx="398">
                  <c:v>799.23775999999998</c:v>
                </c:pt>
                <c:pt idx="399">
                  <c:v>797.25163999999995</c:v>
                </c:pt>
                <c:pt idx="400">
                  <c:v>795.26804000000004</c:v>
                </c:pt>
                <c:pt idx="401">
                  <c:v>793.25923999999998</c:v>
                </c:pt>
                <c:pt idx="402">
                  <c:v>791.19734000000005</c:v>
                </c:pt>
                <c:pt idx="403">
                  <c:v>789.06632000000002</c:v>
                </c:pt>
                <c:pt idx="404">
                  <c:v>786.77221999999995</c:v>
                </c:pt>
                <c:pt idx="405">
                  <c:v>784.52185999999995</c:v>
                </c:pt>
                <c:pt idx="406">
                  <c:v>782.43367999999998</c:v>
                </c:pt>
                <c:pt idx="407">
                  <c:v>780.78704000000005</c:v>
                </c:pt>
                <c:pt idx="408">
                  <c:v>779.73224000000005</c:v>
                </c:pt>
                <c:pt idx="409">
                  <c:v>778.81820000000005</c:v>
                </c:pt>
                <c:pt idx="410">
                  <c:v>777.78031999999996</c:v>
                </c:pt>
                <c:pt idx="411">
                  <c:v>776.68052</c:v>
                </c:pt>
                <c:pt idx="412">
                  <c:v>775.42718000000002</c:v>
                </c:pt>
                <c:pt idx="413">
                  <c:v>773.92219999999998</c:v>
                </c:pt>
                <c:pt idx="414">
                  <c:v>772.41632000000004</c:v>
                </c:pt>
                <c:pt idx="415">
                  <c:v>771.07262000000003</c:v>
                </c:pt>
                <c:pt idx="416">
                  <c:v>770.45989999999995</c:v>
                </c:pt>
                <c:pt idx="417">
                  <c:v>770.00306</c:v>
                </c:pt>
                <c:pt idx="418">
                  <c:v>769.34461999999996</c:v>
                </c:pt>
                <c:pt idx="419">
                  <c:v>768.23329999999999</c:v>
                </c:pt>
                <c:pt idx="420">
                  <c:v>766.98122000000001</c:v>
                </c:pt>
                <c:pt idx="421">
                  <c:v>765.92858000000001</c:v>
                </c:pt>
                <c:pt idx="422">
                  <c:v>764.97925999999995</c:v>
                </c:pt>
                <c:pt idx="423">
                  <c:v>763.73419999999999</c:v>
                </c:pt>
                <c:pt idx="424">
                  <c:v>762.21968000000004</c:v>
                </c:pt>
                <c:pt idx="425">
                  <c:v>760.62883999999997</c:v>
                </c:pt>
                <c:pt idx="426">
                  <c:v>759.12674000000004</c:v>
                </c:pt>
                <c:pt idx="427">
                  <c:v>758.04782</c:v>
                </c:pt>
                <c:pt idx="428">
                  <c:v>757.29488000000003</c:v>
                </c:pt>
                <c:pt idx="429">
                  <c:v>756.38120000000004</c:v>
                </c:pt>
                <c:pt idx="430">
                  <c:v>755.40092000000004</c:v>
                </c:pt>
                <c:pt idx="431">
                  <c:v>754.73761999999999</c:v>
                </c:pt>
                <c:pt idx="432">
                  <c:v>754.28438000000006</c:v>
                </c:pt>
                <c:pt idx="433">
                  <c:v>753.75067999999999</c:v>
                </c:pt>
                <c:pt idx="434">
                  <c:v>753.35360000000003</c:v>
                </c:pt>
                <c:pt idx="435">
                  <c:v>752.96497999999997</c:v>
                </c:pt>
                <c:pt idx="436">
                  <c:v>752.34451999999999</c:v>
                </c:pt>
                <c:pt idx="437">
                  <c:v>751.43534</c:v>
                </c:pt>
                <c:pt idx="438">
                  <c:v>750.41636000000005</c:v>
                </c:pt>
                <c:pt idx="439">
                  <c:v>749.14412000000004</c:v>
                </c:pt>
                <c:pt idx="440">
                  <c:v>747.36500000000001</c:v>
                </c:pt>
                <c:pt idx="441">
                  <c:v>745.18016</c:v>
                </c:pt>
                <c:pt idx="442">
                  <c:v>743.63144</c:v>
                </c:pt>
                <c:pt idx="443">
                  <c:v>742.05355999999995</c:v>
                </c:pt>
                <c:pt idx="444">
                  <c:v>740.42816000000005</c:v>
                </c:pt>
                <c:pt idx="445">
                  <c:v>738.86</c:v>
                </c:pt>
                <c:pt idx="446">
                  <c:v>737.17574000000002</c:v>
                </c:pt>
                <c:pt idx="447">
                  <c:v>735.43910000000005</c:v>
                </c:pt>
                <c:pt idx="448">
                  <c:v>733.84609999999998</c:v>
                </c:pt>
                <c:pt idx="449">
                  <c:v>732.52292</c:v>
                </c:pt>
                <c:pt idx="450">
                  <c:v>731.28254000000004</c:v>
                </c:pt>
                <c:pt idx="451">
                  <c:v>729.84055999999998</c:v>
                </c:pt>
                <c:pt idx="452">
                  <c:v>728.11004000000003</c:v>
                </c:pt>
                <c:pt idx="453">
                  <c:v>726.43370000000004</c:v>
                </c:pt>
                <c:pt idx="454">
                  <c:v>724.96813999999995</c:v>
                </c:pt>
                <c:pt idx="455">
                  <c:v>723.67664000000002</c:v>
                </c:pt>
                <c:pt idx="456">
                  <c:v>722.38189999999997</c:v>
                </c:pt>
                <c:pt idx="457">
                  <c:v>720.93110000000001</c:v>
                </c:pt>
                <c:pt idx="458">
                  <c:v>719.45312000000001</c:v>
                </c:pt>
                <c:pt idx="459">
                  <c:v>717.95479999999998</c:v>
                </c:pt>
                <c:pt idx="460">
                  <c:v>716.32327999999995</c:v>
                </c:pt>
                <c:pt idx="461">
                  <c:v>714.74432000000002</c:v>
                </c:pt>
                <c:pt idx="462">
                  <c:v>713.39143999999999</c:v>
                </c:pt>
                <c:pt idx="463">
                  <c:v>712.11559999999997</c:v>
                </c:pt>
                <c:pt idx="464">
                  <c:v>710.88440000000003</c:v>
                </c:pt>
                <c:pt idx="465">
                  <c:v>709.74266</c:v>
                </c:pt>
                <c:pt idx="466">
                  <c:v>708.75193999999999</c:v>
                </c:pt>
                <c:pt idx="467">
                  <c:v>707.81035999999995</c:v>
                </c:pt>
                <c:pt idx="468">
                  <c:v>706.98865999999998</c:v>
                </c:pt>
                <c:pt idx="469">
                  <c:v>706.08686</c:v>
                </c:pt>
                <c:pt idx="470">
                  <c:v>704.92891999999995</c:v>
                </c:pt>
                <c:pt idx="471">
                  <c:v>703.49036000000001</c:v>
                </c:pt>
                <c:pt idx="472">
                  <c:v>702.00968</c:v>
                </c:pt>
                <c:pt idx="473">
                  <c:v>700.96046000000001</c:v>
                </c:pt>
                <c:pt idx="474">
                  <c:v>700.13642000000004</c:v>
                </c:pt>
                <c:pt idx="475">
                  <c:v>699.51181999999994</c:v>
                </c:pt>
                <c:pt idx="476">
                  <c:v>699.08180000000004</c:v>
                </c:pt>
                <c:pt idx="477">
                  <c:v>698.88361999999995</c:v>
                </c:pt>
                <c:pt idx="478">
                  <c:v>698.68255999999997</c:v>
                </c:pt>
                <c:pt idx="479">
                  <c:v>698.19331999999997</c:v>
                </c:pt>
                <c:pt idx="480">
                  <c:v>697.31060000000002</c:v>
                </c:pt>
                <c:pt idx="481">
                  <c:v>696.39350000000002</c:v>
                </c:pt>
                <c:pt idx="482">
                  <c:v>695.61986000000002</c:v>
                </c:pt>
                <c:pt idx="483">
                  <c:v>694.97113999999999</c:v>
                </c:pt>
                <c:pt idx="484">
                  <c:v>694.09238000000005</c:v>
                </c:pt>
                <c:pt idx="485">
                  <c:v>693.14738</c:v>
                </c:pt>
                <c:pt idx="486">
                  <c:v>692.32766000000004</c:v>
                </c:pt>
                <c:pt idx="487">
                  <c:v>691.69064000000003</c:v>
                </c:pt>
                <c:pt idx="488">
                  <c:v>691.12814000000003</c:v>
                </c:pt>
                <c:pt idx="489">
                  <c:v>690.51991999999996</c:v>
                </c:pt>
                <c:pt idx="490">
                  <c:v>689.63774000000001</c:v>
                </c:pt>
                <c:pt idx="491">
                  <c:v>688.80650000000003</c:v>
                </c:pt>
                <c:pt idx="492">
                  <c:v>688.15201999999999</c:v>
                </c:pt>
                <c:pt idx="493">
                  <c:v>687.39782000000002</c:v>
                </c:pt>
                <c:pt idx="494">
                  <c:v>686.39431999999999</c:v>
                </c:pt>
                <c:pt idx="495">
                  <c:v>685.18849999999998</c:v>
                </c:pt>
                <c:pt idx="496">
                  <c:v>684.03560000000004</c:v>
                </c:pt>
                <c:pt idx="497">
                  <c:v>682.74518</c:v>
                </c:pt>
                <c:pt idx="498">
                  <c:v>681.47834</c:v>
                </c:pt>
                <c:pt idx="499">
                  <c:v>680.36954000000003</c:v>
                </c:pt>
                <c:pt idx="500">
                  <c:v>679.51472000000001</c:v>
                </c:pt>
                <c:pt idx="501">
                  <c:v>678.85969999999998</c:v>
                </c:pt>
                <c:pt idx="502">
                  <c:v>678.36991999999998</c:v>
                </c:pt>
                <c:pt idx="503">
                  <c:v>677.98184000000003</c:v>
                </c:pt>
                <c:pt idx="504">
                  <c:v>677.60654</c:v>
                </c:pt>
                <c:pt idx="505">
                  <c:v>677.31943999999999</c:v>
                </c:pt>
                <c:pt idx="506">
                  <c:v>676.74559999999997</c:v>
                </c:pt>
                <c:pt idx="507">
                  <c:v>675.82705999999996</c:v>
                </c:pt>
                <c:pt idx="508">
                  <c:v>674.81330000000003</c:v>
                </c:pt>
                <c:pt idx="509">
                  <c:v>673.78531999999996</c:v>
                </c:pt>
                <c:pt idx="510">
                  <c:v>672.79585999999995</c:v>
                </c:pt>
                <c:pt idx="511">
                  <c:v>671.73530000000005</c:v>
                </c:pt>
                <c:pt idx="512">
                  <c:v>670.35667999999998</c:v>
                </c:pt>
                <c:pt idx="513">
                  <c:v>669.13610000000006</c:v>
                </c:pt>
                <c:pt idx="514">
                  <c:v>668.40800000000002</c:v>
                </c:pt>
                <c:pt idx="515">
                  <c:v>667.79024000000004</c:v>
                </c:pt>
                <c:pt idx="516">
                  <c:v>666.85424</c:v>
                </c:pt>
                <c:pt idx="517">
                  <c:v>665.40038000000004</c:v>
                </c:pt>
                <c:pt idx="518">
                  <c:v>663.82772</c:v>
                </c:pt>
                <c:pt idx="519">
                  <c:v>662.47915999999998</c:v>
                </c:pt>
                <c:pt idx="520">
                  <c:v>661.46144000000004</c:v>
                </c:pt>
                <c:pt idx="521">
                  <c:v>660.82550000000003</c:v>
                </c:pt>
                <c:pt idx="522">
                  <c:v>660.37711999999999</c:v>
                </c:pt>
                <c:pt idx="523">
                  <c:v>659.81948</c:v>
                </c:pt>
                <c:pt idx="524">
                  <c:v>659.00408000000004</c:v>
                </c:pt>
                <c:pt idx="525">
                  <c:v>658.21244000000002</c:v>
                </c:pt>
                <c:pt idx="526">
                  <c:v>657.13477999999998</c:v>
                </c:pt>
                <c:pt idx="527">
                  <c:v>656.02238</c:v>
                </c:pt>
                <c:pt idx="528">
                  <c:v>654.66751999999997</c:v>
                </c:pt>
                <c:pt idx="529">
                  <c:v>653.39509999999996</c:v>
                </c:pt>
                <c:pt idx="530">
                  <c:v>651.99163999999996</c:v>
                </c:pt>
                <c:pt idx="531">
                  <c:v>650.72029999999995</c:v>
                </c:pt>
                <c:pt idx="532">
                  <c:v>649.71536000000003</c:v>
                </c:pt>
                <c:pt idx="533">
                  <c:v>649.00202000000002</c:v>
                </c:pt>
                <c:pt idx="534">
                  <c:v>648.53060000000005</c:v>
                </c:pt>
                <c:pt idx="535">
                  <c:v>647.77585999999997</c:v>
                </c:pt>
                <c:pt idx="536">
                  <c:v>646.92175999999995</c:v>
                </c:pt>
                <c:pt idx="537">
                  <c:v>645.87037999999995</c:v>
                </c:pt>
                <c:pt idx="538">
                  <c:v>644.80154000000005</c:v>
                </c:pt>
                <c:pt idx="539">
                  <c:v>643.92421999999999</c:v>
                </c:pt>
                <c:pt idx="540">
                  <c:v>643.53506000000004</c:v>
                </c:pt>
                <c:pt idx="541">
                  <c:v>643.34155999999996</c:v>
                </c:pt>
                <c:pt idx="542">
                  <c:v>642.87626</c:v>
                </c:pt>
                <c:pt idx="543">
                  <c:v>642.45848000000001</c:v>
                </c:pt>
                <c:pt idx="544">
                  <c:v>642.30889999999999</c:v>
                </c:pt>
                <c:pt idx="545">
                  <c:v>642.25958000000003</c:v>
                </c:pt>
                <c:pt idx="546">
                  <c:v>642.14239999999995</c:v>
                </c:pt>
                <c:pt idx="547">
                  <c:v>642.02287999999999</c:v>
                </c:pt>
                <c:pt idx="548">
                  <c:v>641.80885999999998</c:v>
                </c:pt>
                <c:pt idx="549">
                  <c:v>641.51869999999997</c:v>
                </c:pt>
                <c:pt idx="550">
                  <c:v>641.17489999999998</c:v>
                </c:pt>
                <c:pt idx="551">
                  <c:v>640.69376</c:v>
                </c:pt>
                <c:pt idx="552">
                  <c:v>639.85442</c:v>
                </c:pt>
                <c:pt idx="553">
                  <c:v>638.68226000000004</c:v>
                </c:pt>
                <c:pt idx="554">
                  <c:v>637.84957999999995</c:v>
                </c:pt>
                <c:pt idx="555">
                  <c:v>636.88819999999998</c:v>
                </c:pt>
                <c:pt idx="556">
                  <c:v>635.59544000000005</c:v>
                </c:pt>
                <c:pt idx="557">
                  <c:v>634.01071999999999</c:v>
                </c:pt>
                <c:pt idx="558">
                  <c:v>632.44201999999996</c:v>
                </c:pt>
                <c:pt idx="559">
                  <c:v>631.21658000000002</c:v>
                </c:pt>
                <c:pt idx="560">
                  <c:v>630.3578</c:v>
                </c:pt>
                <c:pt idx="561">
                  <c:v>629.57173999999998</c:v>
                </c:pt>
                <c:pt idx="562">
                  <c:v>628.40264000000002</c:v>
                </c:pt>
                <c:pt idx="563">
                  <c:v>627.01160000000004</c:v>
                </c:pt>
                <c:pt idx="564">
                  <c:v>625.61533999999995</c:v>
                </c:pt>
                <c:pt idx="565">
                  <c:v>624.68636000000004</c:v>
                </c:pt>
                <c:pt idx="566">
                  <c:v>623.84018000000003</c:v>
                </c:pt>
                <c:pt idx="567">
                  <c:v>622.87951999999996</c:v>
                </c:pt>
                <c:pt idx="568">
                  <c:v>621.78314</c:v>
                </c:pt>
                <c:pt idx="569">
                  <c:v>620.89088000000004</c:v>
                </c:pt>
                <c:pt idx="570">
                  <c:v>620.11256000000003</c:v>
                </c:pt>
                <c:pt idx="571">
                  <c:v>619.50901999999996</c:v>
                </c:pt>
                <c:pt idx="572">
                  <c:v>618.97694000000001</c:v>
                </c:pt>
                <c:pt idx="573">
                  <c:v>618.43298000000004</c:v>
                </c:pt>
                <c:pt idx="574">
                  <c:v>617.60155999999995</c:v>
                </c:pt>
                <c:pt idx="575">
                  <c:v>616.50175999999999</c:v>
                </c:pt>
                <c:pt idx="576">
                  <c:v>615.63865999999996</c:v>
                </c:pt>
                <c:pt idx="577">
                  <c:v>614.56442000000004</c:v>
                </c:pt>
                <c:pt idx="578">
                  <c:v>613.01048000000003</c:v>
                </c:pt>
                <c:pt idx="579">
                  <c:v>611.38022000000001</c:v>
                </c:pt>
                <c:pt idx="580">
                  <c:v>610.12112000000002</c:v>
                </c:pt>
                <c:pt idx="581">
                  <c:v>608.98838000000001</c:v>
                </c:pt>
                <c:pt idx="582">
                  <c:v>607.85131999999999</c:v>
                </c:pt>
                <c:pt idx="583">
                  <c:v>606.54290000000003</c:v>
                </c:pt>
                <c:pt idx="584">
                  <c:v>605.14268000000004</c:v>
                </c:pt>
                <c:pt idx="585">
                  <c:v>603.92840000000001</c:v>
                </c:pt>
                <c:pt idx="586">
                  <c:v>602.69413999999995</c:v>
                </c:pt>
                <c:pt idx="587">
                  <c:v>601.59253999999999</c:v>
                </c:pt>
                <c:pt idx="588">
                  <c:v>600.24793999999997</c:v>
                </c:pt>
                <c:pt idx="589">
                  <c:v>599.14364</c:v>
                </c:pt>
                <c:pt idx="590">
                  <c:v>598.29836</c:v>
                </c:pt>
                <c:pt idx="591">
                  <c:v>597.42949999999996</c:v>
                </c:pt>
                <c:pt idx="592">
                  <c:v>596.51167999999996</c:v>
                </c:pt>
                <c:pt idx="593">
                  <c:v>595.56290000000001</c:v>
                </c:pt>
                <c:pt idx="594">
                  <c:v>594.41863999999998</c:v>
                </c:pt>
                <c:pt idx="595">
                  <c:v>593.19842000000006</c:v>
                </c:pt>
                <c:pt idx="596">
                  <c:v>592.11968000000002</c:v>
                </c:pt>
                <c:pt idx="597">
                  <c:v>591.04345999999998</c:v>
                </c:pt>
                <c:pt idx="598">
                  <c:v>590.17532000000006</c:v>
                </c:pt>
                <c:pt idx="599">
                  <c:v>589.12519999999995</c:v>
                </c:pt>
                <c:pt idx="600">
                  <c:v>588.03728000000001</c:v>
                </c:pt>
                <c:pt idx="601">
                  <c:v>587.06618000000003</c:v>
                </c:pt>
                <c:pt idx="602">
                  <c:v>586.29614000000004</c:v>
                </c:pt>
                <c:pt idx="603">
                  <c:v>585.49405999999999</c:v>
                </c:pt>
                <c:pt idx="604">
                  <c:v>584.12606000000005</c:v>
                </c:pt>
                <c:pt idx="605">
                  <c:v>583.06370000000004</c:v>
                </c:pt>
                <c:pt idx="606">
                  <c:v>582.1961</c:v>
                </c:pt>
                <c:pt idx="607">
                  <c:v>581.49338</c:v>
                </c:pt>
                <c:pt idx="608">
                  <c:v>580.90639999999996</c:v>
                </c:pt>
                <c:pt idx="609">
                  <c:v>580.46720000000005</c:v>
                </c:pt>
                <c:pt idx="610">
                  <c:v>579.85105999999996</c:v>
                </c:pt>
                <c:pt idx="611">
                  <c:v>579.08317999999997</c:v>
                </c:pt>
                <c:pt idx="612">
                  <c:v>578.26796000000002</c:v>
                </c:pt>
                <c:pt idx="613">
                  <c:v>577.4828</c:v>
                </c:pt>
                <c:pt idx="614">
                  <c:v>576.60026000000005</c:v>
                </c:pt>
                <c:pt idx="615">
                  <c:v>575.61206000000004</c:v>
                </c:pt>
                <c:pt idx="616">
                  <c:v>574.90628000000004</c:v>
                </c:pt>
                <c:pt idx="617">
                  <c:v>574.20194000000004</c:v>
                </c:pt>
                <c:pt idx="618">
                  <c:v>573.42038000000002</c:v>
                </c:pt>
                <c:pt idx="619">
                  <c:v>572.17514000000006</c:v>
                </c:pt>
                <c:pt idx="620">
                  <c:v>570.92863999999997</c:v>
                </c:pt>
                <c:pt idx="621">
                  <c:v>569.73793999999998</c:v>
                </c:pt>
                <c:pt idx="622">
                  <c:v>568.57334000000003</c:v>
                </c:pt>
                <c:pt idx="623">
                  <c:v>567.35095999999999</c:v>
                </c:pt>
                <c:pt idx="624">
                  <c:v>566.37734</c:v>
                </c:pt>
                <c:pt idx="625">
                  <c:v>565.6739</c:v>
                </c:pt>
                <c:pt idx="626">
                  <c:v>564.82123999999999</c:v>
                </c:pt>
                <c:pt idx="627">
                  <c:v>564.06830000000002</c:v>
                </c:pt>
                <c:pt idx="628">
                  <c:v>563.21276</c:v>
                </c:pt>
                <c:pt idx="629">
                  <c:v>562.18172000000004</c:v>
                </c:pt>
                <c:pt idx="630">
                  <c:v>561.00199999999995</c:v>
                </c:pt>
                <c:pt idx="631">
                  <c:v>560.20406000000003</c:v>
                </c:pt>
                <c:pt idx="632">
                  <c:v>559.60231999999996</c:v>
                </c:pt>
                <c:pt idx="633">
                  <c:v>559.24627999999996</c:v>
                </c:pt>
                <c:pt idx="634">
                  <c:v>558.64166</c:v>
                </c:pt>
                <c:pt idx="635">
                  <c:v>558.03488000000004</c:v>
                </c:pt>
                <c:pt idx="636">
                  <c:v>557.50369999999998</c:v>
                </c:pt>
                <c:pt idx="637">
                  <c:v>557.00671999999997</c:v>
                </c:pt>
                <c:pt idx="638">
                  <c:v>556.51567999999997</c:v>
                </c:pt>
                <c:pt idx="639">
                  <c:v>555.91160000000002</c:v>
                </c:pt>
                <c:pt idx="640">
                  <c:v>555.36782000000005</c:v>
                </c:pt>
                <c:pt idx="641">
                  <c:v>554.75275999999997</c:v>
                </c:pt>
                <c:pt idx="642">
                  <c:v>554.20357999999999</c:v>
                </c:pt>
                <c:pt idx="643">
                  <c:v>553.78129999999999</c:v>
                </c:pt>
                <c:pt idx="644">
                  <c:v>553.34371999999996</c:v>
                </c:pt>
                <c:pt idx="645">
                  <c:v>552.75656000000004</c:v>
                </c:pt>
                <c:pt idx="646">
                  <c:v>551.76710000000003</c:v>
                </c:pt>
                <c:pt idx="647">
                  <c:v>550.52617999999995</c:v>
                </c:pt>
                <c:pt idx="648">
                  <c:v>549.21469999999999</c:v>
                </c:pt>
                <c:pt idx="649">
                  <c:v>548.35825999999997</c:v>
                </c:pt>
                <c:pt idx="650">
                  <c:v>547.45015999999998</c:v>
                </c:pt>
                <c:pt idx="651">
                  <c:v>546.35198000000003</c:v>
                </c:pt>
                <c:pt idx="652">
                  <c:v>545.22014000000001</c:v>
                </c:pt>
                <c:pt idx="653">
                  <c:v>544.13275999999996</c:v>
                </c:pt>
                <c:pt idx="654">
                  <c:v>543.20845999999995</c:v>
                </c:pt>
                <c:pt idx="655">
                  <c:v>542.30827999999997</c:v>
                </c:pt>
                <c:pt idx="656">
                  <c:v>541.64264000000003</c:v>
                </c:pt>
                <c:pt idx="657">
                  <c:v>540.79682000000003</c:v>
                </c:pt>
                <c:pt idx="658">
                  <c:v>539.77189999999996</c:v>
                </c:pt>
                <c:pt idx="659">
                  <c:v>538.72843999999998</c:v>
                </c:pt>
                <c:pt idx="660">
                  <c:v>537.99494000000004</c:v>
                </c:pt>
                <c:pt idx="661">
                  <c:v>537.45493999999997</c:v>
                </c:pt>
                <c:pt idx="662">
                  <c:v>537.19322</c:v>
                </c:pt>
                <c:pt idx="663">
                  <c:v>536.98208</c:v>
                </c:pt>
                <c:pt idx="664">
                  <c:v>536.76175999999998</c:v>
                </c:pt>
                <c:pt idx="665">
                  <c:v>536.45450000000005</c:v>
                </c:pt>
                <c:pt idx="666">
                  <c:v>536.04913999999997</c:v>
                </c:pt>
                <c:pt idx="667">
                  <c:v>535.66412000000003</c:v>
                </c:pt>
                <c:pt idx="668">
                  <c:v>535.14805999999999</c:v>
                </c:pt>
                <c:pt idx="669">
                  <c:v>534.60410000000002</c:v>
                </c:pt>
                <c:pt idx="670">
                  <c:v>533.94295999999997</c:v>
                </c:pt>
                <c:pt idx="671">
                  <c:v>533.34986000000004</c:v>
                </c:pt>
                <c:pt idx="672">
                  <c:v>532.65020000000004</c:v>
                </c:pt>
                <c:pt idx="673">
                  <c:v>531.83857999999998</c:v>
                </c:pt>
                <c:pt idx="674">
                  <c:v>531.36410000000001</c:v>
                </c:pt>
                <c:pt idx="675">
                  <c:v>531.02624000000003</c:v>
                </c:pt>
                <c:pt idx="676">
                  <c:v>530.78179999999998</c:v>
                </c:pt>
                <c:pt idx="677">
                  <c:v>530.40380000000005</c:v>
                </c:pt>
                <c:pt idx="678">
                  <c:v>529.91366000000005</c:v>
                </c:pt>
                <c:pt idx="679">
                  <c:v>529.20320000000004</c:v>
                </c:pt>
                <c:pt idx="680">
                  <c:v>528.53791999999999</c:v>
                </c:pt>
                <c:pt idx="681">
                  <c:v>528.04543999999999</c:v>
                </c:pt>
                <c:pt idx="682">
                  <c:v>527.70254</c:v>
                </c:pt>
                <c:pt idx="683">
                  <c:v>527.17478000000006</c:v>
                </c:pt>
                <c:pt idx="684">
                  <c:v>526.60508000000004</c:v>
                </c:pt>
                <c:pt idx="685">
                  <c:v>526.25336000000004</c:v>
                </c:pt>
                <c:pt idx="686">
                  <c:v>525.85141999999996</c:v>
                </c:pt>
                <c:pt idx="687">
                  <c:v>525.39332000000002</c:v>
                </c:pt>
                <c:pt idx="688">
                  <c:v>524.66017999999997</c:v>
                </c:pt>
                <c:pt idx="689">
                  <c:v>523.98446000000001</c:v>
                </c:pt>
                <c:pt idx="690">
                  <c:v>523.31989999999996</c:v>
                </c:pt>
                <c:pt idx="691">
                  <c:v>522.68773999999996</c:v>
                </c:pt>
                <c:pt idx="692">
                  <c:v>522.08006</c:v>
                </c:pt>
                <c:pt idx="693">
                  <c:v>521.51684</c:v>
                </c:pt>
                <c:pt idx="694">
                  <c:v>521.07007999999996</c:v>
                </c:pt>
                <c:pt idx="695">
                  <c:v>520.62350000000004</c:v>
                </c:pt>
                <c:pt idx="696">
                  <c:v>520.25126</c:v>
                </c:pt>
                <c:pt idx="697">
                  <c:v>519.71882000000005</c:v>
                </c:pt>
                <c:pt idx="698">
                  <c:v>519.12788</c:v>
                </c:pt>
                <c:pt idx="699">
                  <c:v>518.31050000000005</c:v>
                </c:pt>
                <c:pt idx="700">
                  <c:v>517.44056</c:v>
                </c:pt>
                <c:pt idx="701">
                  <c:v>516.36361999999997</c:v>
                </c:pt>
                <c:pt idx="702">
                  <c:v>515.38315999999998</c:v>
                </c:pt>
                <c:pt idx="703">
                  <c:v>514.36742000000004</c:v>
                </c:pt>
                <c:pt idx="704">
                  <c:v>513.21614</c:v>
                </c:pt>
                <c:pt idx="705">
                  <c:v>511.92734000000002</c:v>
                </c:pt>
                <c:pt idx="706">
                  <c:v>510.56671999999998</c:v>
                </c:pt>
                <c:pt idx="707">
                  <c:v>509.56664000000001</c:v>
                </c:pt>
                <c:pt idx="708">
                  <c:v>508.47278</c:v>
                </c:pt>
                <c:pt idx="709">
                  <c:v>507.51391999999998</c:v>
                </c:pt>
                <c:pt idx="710">
                  <c:v>506.74369999999999</c:v>
                </c:pt>
                <c:pt idx="711">
                  <c:v>506.2253</c:v>
                </c:pt>
                <c:pt idx="712">
                  <c:v>505.53374000000002</c:v>
                </c:pt>
                <c:pt idx="713">
                  <c:v>504.78746000000001</c:v>
                </c:pt>
                <c:pt idx="714">
                  <c:v>503.98628000000002</c:v>
                </c:pt>
                <c:pt idx="715">
                  <c:v>503.21372000000002</c:v>
                </c:pt>
                <c:pt idx="716">
                  <c:v>502.52107999999998</c:v>
                </c:pt>
                <c:pt idx="717">
                  <c:v>501.64555999999999</c:v>
                </c:pt>
                <c:pt idx="718">
                  <c:v>500.78570000000002</c:v>
                </c:pt>
                <c:pt idx="719">
                  <c:v>499.75898000000001</c:v>
                </c:pt>
                <c:pt idx="720">
                  <c:v>498.55694</c:v>
                </c:pt>
                <c:pt idx="721">
                  <c:v>496.86655999999999</c:v>
                </c:pt>
                <c:pt idx="722">
                  <c:v>495.38965999999999</c:v>
                </c:pt>
                <c:pt idx="723">
                  <c:v>494.15359999999998</c:v>
                </c:pt>
                <c:pt idx="724">
                  <c:v>493.28906000000001</c:v>
                </c:pt>
                <c:pt idx="725">
                  <c:v>492.7208</c:v>
                </c:pt>
                <c:pt idx="726">
                  <c:v>492.28232000000003</c:v>
                </c:pt>
                <c:pt idx="727">
                  <c:v>492.10987999999998</c:v>
                </c:pt>
                <c:pt idx="728">
                  <c:v>491.99756000000002</c:v>
                </c:pt>
                <c:pt idx="729">
                  <c:v>491.79199999999997</c:v>
                </c:pt>
                <c:pt idx="730">
                  <c:v>491.45035999999999</c:v>
                </c:pt>
                <c:pt idx="731">
                  <c:v>490.97066000000001</c:v>
                </c:pt>
                <c:pt idx="732">
                  <c:v>490.21609999999998</c:v>
                </c:pt>
                <c:pt idx="733">
                  <c:v>489.56144</c:v>
                </c:pt>
                <c:pt idx="734">
                  <c:v>488.91325999999998</c:v>
                </c:pt>
                <c:pt idx="735">
                  <c:v>488.11496</c:v>
                </c:pt>
                <c:pt idx="736">
                  <c:v>487.38542000000001</c:v>
                </c:pt>
                <c:pt idx="737">
                  <c:v>486.53185999999999</c:v>
                </c:pt>
                <c:pt idx="738">
                  <c:v>485.71069999999997</c:v>
                </c:pt>
                <c:pt idx="739">
                  <c:v>484.94263999999998</c:v>
                </c:pt>
                <c:pt idx="740">
                  <c:v>484.08998000000003</c:v>
                </c:pt>
                <c:pt idx="741">
                  <c:v>483.39841999999999</c:v>
                </c:pt>
                <c:pt idx="742">
                  <c:v>482.67788000000002</c:v>
                </c:pt>
                <c:pt idx="743">
                  <c:v>482.05130000000003</c:v>
                </c:pt>
                <c:pt idx="744">
                  <c:v>481.59194000000002</c:v>
                </c:pt>
                <c:pt idx="745">
                  <c:v>481.12016</c:v>
                </c:pt>
                <c:pt idx="746">
                  <c:v>480.66296</c:v>
                </c:pt>
                <c:pt idx="747">
                  <c:v>480.30439999999999</c:v>
                </c:pt>
                <c:pt idx="748">
                  <c:v>480.08066000000002</c:v>
                </c:pt>
                <c:pt idx="749">
                  <c:v>479.72390000000001</c:v>
                </c:pt>
                <c:pt idx="750">
                  <c:v>479.26814000000002</c:v>
                </c:pt>
                <c:pt idx="751">
                  <c:v>478.78070000000002</c:v>
                </c:pt>
                <c:pt idx="752">
                  <c:v>478.15249999999997</c:v>
                </c:pt>
                <c:pt idx="753">
                  <c:v>477.32918000000001</c:v>
                </c:pt>
                <c:pt idx="754">
                  <c:v>475.85372000000001</c:v>
                </c:pt>
                <c:pt idx="755">
                  <c:v>474.43153999999998</c:v>
                </c:pt>
                <c:pt idx="756">
                  <c:v>472.91126000000003</c:v>
                </c:pt>
                <c:pt idx="757">
                  <c:v>471.54325999999998</c:v>
                </c:pt>
                <c:pt idx="758">
                  <c:v>470.25536</c:v>
                </c:pt>
                <c:pt idx="759">
                  <c:v>469.04917999999998</c:v>
                </c:pt>
                <c:pt idx="760">
                  <c:v>467.47723999999999</c:v>
                </c:pt>
                <c:pt idx="761">
                  <c:v>466.07558</c:v>
                </c:pt>
                <c:pt idx="762">
                  <c:v>464.78408000000002</c:v>
                </c:pt>
                <c:pt idx="763">
                  <c:v>463.81207999999998</c:v>
                </c:pt>
                <c:pt idx="764">
                  <c:v>462.93007999999998</c:v>
                </c:pt>
                <c:pt idx="765">
                  <c:v>462.33337999999998</c:v>
                </c:pt>
                <c:pt idx="766">
                  <c:v>461.95285999999999</c:v>
                </c:pt>
                <c:pt idx="767">
                  <c:v>461.38135999999997</c:v>
                </c:pt>
                <c:pt idx="768">
                  <c:v>460.58972</c:v>
                </c:pt>
                <c:pt idx="769">
                  <c:v>459.66415999999998</c:v>
                </c:pt>
                <c:pt idx="770">
                  <c:v>458.65652</c:v>
                </c:pt>
                <c:pt idx="771">
                  <c:v>457.22210000000001</c:v>
                </c:pt>
                <c:pt idx="772">
                  <c:v>455.99774000000002</c:v>
                </c:pt>
                <c:pt idx="773">
                  <c:v>455.00018</c:v>
                </c:pt>
                <c:pt idx="774">
                  <c:v>454.32337999999999</c:v>
                </c:pt>
                <c:pt idx="775">
                  <c:v>453.80678</c:v>
                </c:pt>
                <c:pt idx="776">
                  <c:v>453.46820000000002</c:v>
                </c:pt>
                <c:pt idx="777">
                  <c:v>453.21134000000001</c:v>
                </c:pt>
                <c:pt idx="778">
                  <c:v>452.96114</c:v>
                </c:pt>
                <c:pt idx="779">
                  <c:v>452.5745</c:v>
                </c:pt>
                <c:pt idx="780">
                  <c:v>452.05754000000002</c:v>
                </c:pt>
                <c:pt idx="781">
                  <c:v>451.67881999999997</c:v>
                </c:pt>
                <c:pt idx="782">
                  <c:v>451.30658</c:v>
                </c:pt>
                <c:pt idx="783">
                  <c:v>450.98347999999999</c:v>
                </c:pt>
                <c:pt idx="784">
                  <c:v>450.66613999999998</c:v>
                </c:pt>
                <c:pt idx="785">
                  <c:v>450.42944</c:v>
                </c:pt>
                <c:pt idx="786">
                  <c:v>450.20155999999997</c:v>
                </c:pt>
                <c:pt idx="787">
                  <c:v>449.99995999999999</c:v>
                </c:pt>
                <c:pt idx="788">
                  <c:v>449.85307999999998</c:v>
                </c:pt>
                <c:pt idx="789">
                  <c:v>449.67380000000003</c:v>
                </c:pt>
                <c:pt idx="790">
                  <c:v>449.42756000000003</c:v>
                </c:pt>
                <c:pt idx="791">
                  <c:v>448.90447999999998</c:v>
                </c:pt>
                <c:pt idx="792">
                  <c:v>448.21706</c:v>
                </c:pt>
                <c:pt idx="793">
                  <c:v>447.28321999999997</c:v>
                </c:pt>
                <c:pt idx="794">
                  <c:v>446.16631999999998</c:v>
                </c:pt>
                <c:pt idx="795">
                  <c:v>445.20062000000001</c:v>
                </c:pt>
                <c:pt idx="796">
                  <c:v>444.50492000000003</c:v>
                </c:pt>
                <c:pt idx="797">
                  <c:v>443.8571</c:v>
                </c:pt>
                <c:pt idx="798">
                  <c:v>443.08940000000001</c:v>
                </c:pt>
                <c:pt idx="799">
                  <c:v>442.43473999999998</c:v>
                </c:pt>
                <c:pt idx="800">
                  <c:v>441.75416000000001</c:v>
                </c:pt>
                <c:pt idx="801">
                  <c:v>441.13855999999998</c:v>
                </c:pt>
                <c:pt idx="802">
                  <c:v>440.63905999999997</c:v>
                </c:pt>
                <c:pt idx="803">
                  <c:v>440.34908000000001</c:v>
                </c:pt>
                <c:pt idx="804">
                  <c:v>439.93957999999998</c:v>
                </c:pt>
                <c:pt idx="805">
                  <c:v>439.37995999999998</c:v>
                </c:pt>
                <c:pt idx="806">
                  <c:v>438.92185999999998</c:v>
                </c:pt>
                <c:pt idx="807">
                  <c:v>438.62324000000001</c:v>
                </c:pt>
                <c:pt idx="808">
                  <c:v>438.30968000000001</c:v>
                </c:pt>
                <c:pt idx="809">
                  <c:v>437.80063999999999</c:v>
                </c:pt>
                <c:pt idx="810">
                  <c:v>437.34433999999999</c:v>
                </c:pt>
                <c:pt idx="811">
                  <c:v>436.64864</c:v>
                </c:pt>
                <c:pt idx="812">
                  <c:v>435.69626</c:v>
                </c:pt>
                <c:pt idx="813">
                  <c:v>434.7509</c:v>
                </c:pt>
                <c:pt idx="814">
                  <c:v>434.19740000000002</c:v>
                </c:pt>
                <c:pt idx="815">
                  <c:v>433.69538</c:v>
                </c:pt>
                <c:pt idx="816">
                  <c:v>433.14764000000002</c:v>
                </c:pt>
                <c:pt idx="817">
                  <c:v>432.78134</c:v>
                </c:pt>
                <c:pt idx="818">
                  <c:v>432.38083999999998</c:v>
                </c:pt>
                <c:pt idx="819">
                  <c:v>431.96161999999998</c:v>
                </c:pt>
                <c:pt idx="820">
                  <c:v>431.43763999999999</c:v>
                </c:pt>
                <c:pt idx="821">
                  <c:v>430.99970000000002</c:v>
                </c:pt>
                <c:pt idx="822">
                  <c:v>430.48795999999999</c:v>
                </c:pt>
                <c:pt idx="823">
                  <c:v>429.87362000000002</c:v>
                </c:pt>
                <c:pt idx="824">
                  <c:v>429.37808000000001</c:v>
                </c:pt>
                <c:pt idx="825">
                  <c:v>429.04669999999999</c:v>
                </c:pt>
                <c:pt idx="826">
                  <c:v>428.70218</c:v>
                </c:pt>
                <c:pt idx="827">
                  <c:v>428.01224000000002</c:v>
                </c:pt>
                <c:pt idx="828">
                  <c:v>427.34120000000001</c:v>
                </c:pt>
                <c:pt idx="829">
                  <c:v>426.71642000000003</c:v>
                </c:pt>
                <c:pt idx="830">
                  <c:v>426.04106000000002</c:v>
                </c:pt>
                <c:pt idx="831">
                  <c:v>425.36336</c:v>
                </c:pt>
                <c:pt idx="832">
                  <c:v>424.76125999999999</c:v>
                </c:pt>
                <c:pt idx="833">
                  <c:v>423.76585999999998</c:v>
                </c:pt>
                <c:pt idx="834">
                  <c:v>422.44664</c:v>
                </c:pt>
                <c:pt idx="835">
                  <c:v>421.16719999999998</c:v>
                </c:pt>
                <c:pt idx="836">
                  <c:v>419.96803999999997</c:v>
                </c:pt>
                <c:pt idx="837">
                  <c:v>418.50319999999999</c:v>
                </c:pt>
                <c:pt idx="838">
                  <c:v>416.8913</c:v>
                </c:pt>
                <c:pt idx="839">
                  <c:v>415.15627999999998</c:v>
                </c:pt>
                <c:pt idx="840">
                  <c:v>413.46301999999997</c:v>
                </c:pt>
                <c:pt idx="841">
                  <c:v>412.16809999999998</c:v>
                </c:pt>
                <c:pt idx="842">
                  <c:v>410.97865999999999</c:v>
                </c:pt>
                <c:pt idx="843">
                  <c:v>410.2475</c:v>
                </c:pt>
                <c:pt idx="844">
                  <c:v>409.61732000000001</c:v>
                </c:pt>
                <c:pt idx="845">
                  <c:v>409.15003999999999</c:v>
                </c:pt>
                <c:pt idx="846">
                  <c:v>409.00135999999998</c:v>
                </c:pt>
                <c:pt idx="847">
                  <c:v>408.9803</c:v>
                </c:pt>
                <c:pt idx="848">
                  <c:v>408.89605999999998</c:v>
                </c:pt>
                <c:pt idx="849">
                  <c:v>408.53138000000001</c:v>
                </c:pt>
                <c:pt idx="850">
                  <c:v>408.10064</c:v>
                </c:pt>
                <c:pt idx="851">
                  <c:v>407.7869</c:v>
                </c:pt>
                <c:pt idx="852">
                  <c:v>407.33708000000001</c:v>
                </c:pt>
                <c:pt idx="853">
                  <c:v>406.79365999999999</c:v>
                </c:pt>
                <c:pt idx="854">
                  <c:v>406.49720000000002</c:v>
                </c:pt>
                <c:pt idx="855">
                  <c:v>406.32152000000002</c:v>
                </c:pt>
                <c:pt idx="856">
                  <c:v>406.10642000000001</c:v>
                </c:pt>
                <c:pt idx="857">
                  <c:v>405.77737999999999</c:v>
                </c:pt>
                <c:pt idx="858">
                  <c:v>405.46688</c:v>
                </c:pt>
                <c:pt idx="859">
                  <c:v>405.28616</c:v>
                </c:pt>
                <c:pt idx="860">
                  <c:v>405.18536</c:v>
                </c:pt>
                <c:pt idx="861">
                  <c:v>405.14594</c:v>
                </c:pt>
                <c:pt idx="862">
                  <c:v>405.01400000000001</c:v>
                </c:pt>
                <c:pt idx="863">
                  <c:v>404.57983999999999</c:v>
                </c:pt>
                <c:pt idx="864">
                  <c:v>404.08753999999999</c:v>
                </c:pt>
                <c:pt idx="865">
                  <c:v>403.86721999999997</c:v>
                </c:pt>
                <c:pt idx="866">
                  <c:v>403.73581999999999</c:v>
                </c:pt>
                <c:pt idx="867">
                  <c:v>403.53440000000001</c:v>
                </c:pt>
                <c:pt idx="868">
                  <c:v>403.30597999999998</c:v>
                </c:pt>
                <c:pt idx="869">
                  <c:v>403.00412</c:v>
                </c:pt>
                <c:pt idx="870">
                  <c:v>402.52856000000003</c:v>
                </c:pt>
                <c:pt idx="871">
                  <c:v>402.01321999999999</c:v>
                </c:pt>
                <c:pt idx="872">
                  <c:v>401.57438000000002</c:v>
                </c:pt>
                <c:pt idx="873">
                  <c:v>401.16649999999998</c:v>
                </c:pt>
                <c:pt idx="874">
                  <c:v>400.81027999999998</c:v>
                </c:pt>
                <c:pt idx="875">
                  <c:v>400.53505999999999</c:v>
                </c:pt>
                <c:pt idx="876">
                  <c:v>400.23338000000001</c:v>
                </c:pt>
                <c:pt idx="877">
                  <c:v>399.65683999999999</c:v>
                </c:pt>
                <c:pt idx="878">
                  <c:v>398.98867999999999</c:v>
                </c:pt>
                <c:pt idx="879">
                  <c:v>398.36822000000001</c:v>
                </c:pt>
                <c:pt idx="880">
                  <c:v>397.92092000000002</c:v>
                </c:pt>
                <c:pt idx="881">
                  <c:v>397.44355999999999</c:v>
                </c:pt>
                <c:pt idx="882">
                  <c:v>396.88357999999999</c:v>
                </c:pt>
                <c:pt idx="883">
                  <c:v>395.99311999999998</c:v>
                </c:pt>
                <c:pt idx="884">
                  <c:v>395.17682000000002</c:v>
                </c:pt>
                <c:pt idx="885">
                  <c:v>394.27627999999999</c:v>
                </c:pt>
                <c:pt idx="886">
                  <c:v>393.32551999999998</c:v>
                </c:pt>
                <c:pt idx="887">
                  <c:v>392.30689999999998</c:v>
                </c:pt>
                <c:pt idx="888">
                  <c:v>391.29404</c:v>
                </c:pt>
                <c:pt idx="889">
                  <c:v>390.26569999999998</c:v>
                </c:pt>
                <c:pt idx="890">
                  <c:v>389.12198000000001</c:v>
                </c:pt>
                <c:pt idx="891">
                  <c:v>388.27724000000001</c:v>
                </c:pt>
                <c:pt idx="892">
                  <c:v>387.58424000000002</c:v>
                </c:pt>
                <c:pt idx="893">
                  <c:v>387.00121999999999</c:v>
                </c:pt>
                <c:pt idx="894">
                  <c:v>386.53214000000003</c:v>
                </c:pt>
                <c:pt idx="895">
                  <c:v>386.02148</c:v>
                </c:pt>
                <c:pt idx="896">
                  <c:v>385.68452000000002</c:v>
                </c:pt>
                <c:pt idx="897">
                  <c:v>385.28312</c:v>
                </c:pt>
                <c:pt idx="898">
                  <c:v>384.77695999999997</c:v>
                </c:pt>
                <c:pt idx="899">
                  <c:v>384.27386000000001</c:v>
                </c:pt>
                <c:pt idx="900">
                  <c:v>383.93365999999997</c:v>
                </c:pt>
                <c:pt idx="901">
                  <c:v>383.55745999999999</c:v>
                </c:pt>
                <c:pt idx="902">
                  <c:v>383.01710000000003</c:v>
                </c:pt>
                <c:pt idx="903">
                  <c:v>382.40672000000001</c:v>
                </c:pt>
                <c:pt idx="904">
                  <c:v>381.84134</c:v>
                </c:pt>
                <c:pt idx="905">
                  <c:v>381.26443999999998</c:v>
                </c:pt>
                <c:pt idx="906">
                  <c:v>380.5376</c:v>
                </c:pt>
                <c:pt idx="907">
                  <c:v>379.93261999999999</c:v>
                </c:pt>
                <c:pt idx="908">
                  <c:v>379.50170000000003</c:v>
                </c:pt>
                <c:pt idx="909">
                  <c:v>379.03856000000002</c:v>
                </c:pt>
                <c:pt idx="910">
                  <c:v>378.54572000000002</c:v>
                </c:pt>
                <c:pt idx="911">
                  <c:v>378.22568000000001</c:v>
                </c:pt>
                <c:pt idx="912">
                  <c:v>377.834</c:v>
                </c:pt>
                <c:pt idx="913">
                  <c:v>377.35664000000003</c:v>
                </c:pt>
                <c:pt idx="914">
                  <c:v>376.76047999999997</c:v>
                </c:pt>
                <c:pt idx="915">
                  <c:v>376.26314000000002</c:v>
                </c:pt>
                <c:pt idx="916">
                  <c:v>375.79478</c:v>
                </c:pt>
                <c:pt idx="917">
                  <c:v>375.37394</c:v>
                </c:pt>
                <c:pt idx="918">
                  <c:v>375.07639999999998</c:v>
                </c:pt>
                <c:pt idx="919">
                  <c:v>374.71478000000002</c:v>
                </c:pt>
                <c:pt idx="920">
                  <c:v>374.01548000000003</c:v>
                </c:pt>
                <c:pt idx="921">
                  <c:v>373.32427999999999</c:v>
                </c:pt>
                <c:pt idx="922">
                  <c:v>372.93745999999999</c:v>
                </c:pt>
                <c:pt idx="923">
                  <c:v>372.52364</c:v>
                </c:pt>
                <c:pt idx="924">
                  <c:v>371.84035999999998</c:v>
                </c:pt>
                <c:pt idx="925">
                  <c:v>371.24401999999998</c:v>
                </c:pt>
                <c:pt idx="926">
                  <c:v>370.91840000000002</c:v>
                </c:pt>
                <c:pt idx="927">
                  <c:v>370.72597999999999</c:v>
                </c:pt>
                <c:pt idx="928">
                  <c:v>370.67881999999997</c:v>
                </c:pt>
                <c:pt idx="929">
                  <c:v>370.72057999999998</c:v>
                </c:pt>
                <c:pt idx="930">
                  <c:v>370.78016000000002</c:v>
                </c:pt>
                <c:pt idx="931">
                  <c:v>370.89535999999998</c:v>
                </c:pt>
                <c:pt idx="932">
                  <c:v>370.98428000000001</c:v>
                </c:pt>
                <c:pt idx="933">
                  <c:v>370.94324</c:v>
                </c:pt>
                <c:pt idx="934">
                  <c:v>370.66820000000001</c:v>
                </c:pt>
                <c:pt idx="935">
                  <c:v>370.40251999999998</c:v>
                </c:pt>
                <c:pt idx="936">
                  <c:v>370.17752000000002</c:v>
                </c:pt>
                <c:pt idx="937">
                  <c:v>369.99392</c:v>
                </c:pt>
                <c:pt idx="938">
                  <c:v>369.85298</c:v>
                </c:pt>
                <c:pt idx="939">
                  <c:v>369.69026000000002</c:v>
                </c:pt>
                <c:pt idx="940">
                  <c:v>369.42043999999999</c:v>
                </c:pt>
                <c:pt idx="941">
                  <c:v>368.83634000000001</c:v>
                </c:pt>
                <c:pt idx="942">
                  <c:v>368.20634000000001</c:v>
                </c:pt>
                <c:pt idx="943">
                  <c:v>367.42658</c:v>
                </c:pt>
                <c:pt idx="944">
                  <c:v>366.44054</c:v>
                </c:pt>
                <c:pt idx="945">
                  <c:v>365.07092</c:v>
                </c:pt>
                <c:pt idx="946">
                  <c:v>364.07731999999999</c:v>
                </c:pt>
                <c:pt idx="947">
                  <c:v>363.20251999999999</c:v>
                </c:pt>
                <c:pt idx="948">
                  <c:v>362.16914000000003</c:v>
                </c:pt>
                <c:pt idx="949">
                  <c:v>360.95414</c:v>
                </c:pt>
                <c:pt idx="950">
                  <c:v>359.61745999999999</c:v>
                </c:pt>
                <c:pt idx="951">
                  <c:v>357.93662</c:v>
                </c:pt>
                <c:pt idx="952">
                  <c:v>356.19439999999997</c:v>
                </c:pt>
                <c:pt idx="953">
                  <c:v>354.93889999999999</c:v>
                </c:pt>
                <c:pt idx="954">
                  <c:v>353.98453999999998</c:v>
                </c:pt>
                <c:pt idx="955">
                  <c:v>353.08724000000001</c:v>
                </c:pt>
                <c:pt idx="956">
                  <c:v>352.48910000000001</c:v>
                </c:pt>
                <c:pt idx="957">
                  <c:v>352.07456000000002</c:v>
                </c:pt>
                <c:pt idx="958">
                  <c:v>351.66019999999997</c:v>
                </c:pt>
                <c:pt idx="959">
                  <c:v>351.00211999999999</c:v>
                </c:pt>
                <c:pt idx="960">
                  <c:v>350.23136</c:v>
                </c:pt>
                <c:pt idx="961">
                  <c:v>349.60154</c:v>
                </c:pt>
                <c:pt idx="962">
                  <c:v>349.02319999999997</c:v>
                </c:pt>
                <c:pt idx="963">
                  <c:v>348.50443999999999</c:v>
                </c:pt>
                <c:pt idx="964">
                  <c:v>348.21571999999998</c:v>
                </c:pt>
                <c:pt idx="965">
                  <c:v>348.03895999999997</c:v>
                </c:pt>
                <c:pt idx="966">
                  <c:v>347.87786</c:v>
                </c:pt>
                <c:pt idx="967">
                  <c:v>347.82224000000002</c:v>
                </c:pt>
                <c:pt idx="968">
                  <c:v>347.87263999999999</c:v>
                </c:pt>
                <c:pt idx="969">
                  <c:v>347.98982000000001</c:v>
                </c:pt>
                <c:pt idx="970">
                  <c:v>348.11203999999998</c:v>
                </c:pt>
                <c:pt idx="971">
                  <c:v>348.24829999999997</c:v>
                </c:pt>
                <c:pt idx="972">
                  <c:v>348.36277999999999</c:v>
                </c:pt>
                <c:pt idx="973">
                  <c:v>348.41192000000001</c:v>
                </c:pt>
                <c:pt idx="974">
                  <c:v>348.40472</c:v>
                </c:pt>
                <c:pt idx="975">
                  <c:v>348.36872</c:v>
                </c:pt>
                <c:pt idx="976">
                  <c:v>348.25711999999999</c:v>
                </c:pt>
                <c:pt idx="977">
                  <c:v>348.01177999999999</c:v>
                </c:pt>
                <c:pt idx="978">
                  <c:v>347.82134000000002</c:v>
                </c:pt>
                <c:pt idx="979">
                  <c:v>347.70776000000001</c:v>
                </c:pt>
                <c:pt idx="980">
                  <c:v>347.51857999999999</c:v>
                </c:pt>
                <c:pt idx="981">
                  <c:v>347.34541999999999</c:v>
                </c:pt>
                <c:pt idx="982">
                  <c:v>347.20393999999999</c:v>
                </c:pt>
                <c:pt idx="983">
                  <c:v>347.08837999999997</c:v>
                </c:pt>
                <c:pt idx="984">
                  <c:v>346.95949999999999</c:v>
                </c:pt>
                <c:pt idx="985">
                  <c:v>346.83620000000002</c:v>
                </c:pt>
                <c:pt idx="986">
                  <c:v>346.64161999999999</c:v>
                </c:pt>
                <c:pt idx="987">
                  <c:v>346.22149999999999</c:v>
                </c:pt>
                <c:pt idx="988">
                  <c:v>345.60572000000002</c:v>
                </c:pt>
                <c:pt idx="989">
                  <c:v>344.93774000000002</c:v>
                </c:pt>
                <c:pt idx="990">
                  <c:v>344.47640000000001</c:v>
                </c:pt>
                <c:pt idx="991">
                  <c:v>344.26436000000001</c:v>
                </c:pt>
                <c:pt idx="992">
                  <c:v>344.06977999999998</c:v>
                </c:pt>
                <c:pt idx="993">
                  <c:v>343.75279999999998</c:v>
                </c:pt>
                <c:pt idx="994">
                  <c:v>343.31342000000001</c:v>
                </c:pt>
                <c:pt idx="995">
                  <c:v>342.92012</c:v>
                </c:pt>
                <c:pt idx="996">
                  <c:v>342.25772000000001</c:v>
                </c:pt>
                <c:pt idx="997">
                  <c:v>341.55806000000001</c:v>
                </c:pt>
                <c:pt idx="998">
                  <c:v>341.05802</c:v>
                </c:pt>
                <c:pt idx="999">
                  <c:v>340.61792000000003</c:v>
                </c:pt>
                <c:pt idx="1000">
                  <c:v>340.15946000000002</c:v>
                </c:pt>
                <c:pt idx="1001">
                  <c:v>339.56096000000002</c:v>
                </c:pt>
                <c:pt idx="1002">
                  <c:v>338.77526</c:v>
                </c:pt>
                <c:pt idx="1003">
                  <c:v>337.78219999999999</c:v>
                </c:pt>
                <c:pt idx="1004">
                  <c:v>337.07155999999998</c:v>
                </c:pt>
                <c:pt idx="1005">
                  <c:v>336.48169999999999</c:v>
                </c:pt>
                <c:pt idx="1006">
                  <c:v>335.94943999999998</c:v>
                </c:pt>
                <c:pt idx="1007">
                  <c:v>335.42527999999999</c:v>
                </c:pt>
                <c:pt idx="1008">
                  <c:v>334.78933999999998</c:v>
                </c:pt>
                <c:pt idx="1009">
                  <c:v>333.81211999999999</c:v>
                </c:pt>
                <c:pt idx="1010">
                  <c:v>332.48678000000001</c:v>
                </c:pt>
                <c:pt idx="1011">
                  <c:v>330.97946000000002</c:v>
                </c:pt>
                <c:pt idx="1012">
                  <c:v>329.91134</c:v>
                </c:pt>
                <c:pt idx="1013">
                  <c:v>328.96256</c:v>
                </c:pt>
                <c:pt idx="1014">
                  <c:v>328.15652</c:v>
                </c:pt>
                <c:pt idx="1015">
                  <c:v>327.46838000000002</c:v>
                </c:pt>
                <c:pt idx="1016">
                  <c:v>326.76458000000002</c:v>
                </c:pt>
                <c:pt idx="1017">
                  <c:v>326.10019999999997</c:v>
                </c:pt>
                <c:pt idx="1018">
                  <c:v>325.59188</c:v>
                </c:pt>
                <c:pt idx="1019">
                  <c:v>325.28750000000002</c:v>
                </c:pt>
                <c:pt idx="1020">
                  <c:v>325.00724000000002</c:v>
                </c:pt>
                <c:pt idx="1021">
                  <c:v>324.68882000000002</c:v>
                </c:pt>
                <c:pt idx="1022">
                  <c:v>324.48218000000003</c:v>
                </c:pt>
                <c:pt idx="1023">
                  <c:v>324.35924</c:v>
                </c:pt>
                <c:pt idx="1024">
                  <c:v>324.15278000000001</c:v>
                </c:pt>
                <c:pt idx="1025">
                  <c:v>323.86279999999999</c:v>
                </c:pt>
                <c:pt idx="1026">
                  <c:v>323.53232000000003</c:v>
                </c:pt>
                <c:pt idx="1027">
                  <c:v>323.18347999999997</c:v>
                </c:pt>
                <c:pt idx="1028">
                  <c:v>322.7747</c:v>
                </c:pt>
                <c:pt idx="1029">
                  <c:v>322.25018</c:v>
                </c:pt>
                <c:pt idx="1030">
                  <c:v>321.76256000000001</c:v>
                </c:pt>
                <c:pt idx="1031">
                  <c:v>321.35683999999998</c:v>
                </c:pt>
                <c:pt idx="1032">
                  <c:v>320.90629999999999</c:v>
                </c:pt>
                <c:pt idx="1033">
                  <c:v>320.49482</c:v>
                </c:pt>
                <c:pt idx="1034">
                  <c:v>320.24065999999999</c:v>
                </c:pt>
                <c:pt idx="1035">
                  <c:v>319.89632</c:v>
                </c:pt>
                <c:pt idx="1036">
                  <c:v>319.52749999999997</c:v>
                </c:pt>
                <c:pt idx="1037">
                  <c:v>319.20134000000002</c:v>
                </c:pt>
                <c:pt idx="1038">
                  <c:v>318.911</c:v>
                </c:pt>
                <c:pt idx="1039">
                  <c:v>318.61777999999998</c:v>
                </c:pt>
                <c:pt idx="1040">
                  <c:v>318.30043999999998</c:v>
                </c:pt>
                <c:pt idx="1041">
                  <c:v>318.04178000000002</c:v>
                </c:pt>
                <c:pt idx="1042">
                  <c:v>317.8544</c:v>
                </c:pt>
                <c:pt idx="1043">
                  <c:v>317.70859999999999</c:v>
                </c:pt>
                <c:pt idx="1044">
                  <c:v>317.60906</c:v>
                </c:pt>
                <c:pt idx="1045">
                  <c:v>317.37722000000002</c:v>
                </c:pt>
                <c:pt idx="1046">
                  <c:v>317.11387999999999</c:v>
                </c:pt>
                <c:pt idx="1047">
                  <c:v>316.91228000000001</c:v>
                </c:pt>
                <c:pt idx="1048">
                  <c:v>316.92128000000002</c:v>
                </c:pt>
                <c:pt idx="1049">
                  <c:v>317.01362</c:v>
                </c:pt>
                <c:pt idx="1050">
                  <c:v>317.11261999999999</c:v>
                </c:pt>
                <c:pt idx="1051">
                  <c:v>316.96015999999997</c:v>
                </c:pt>
                <c:pt idx="1052">
                  <c:v>316.57837999999998</c:v>
                </c:pt>
                <c:pt idx="1053">
                  <c:v>316.24232000000001</c:v>
                </c:pt>
                <c:pt idx="1054">
                  <c:v>315.93686000000002</c:v>
                </c:pt>
                <c:pt idx="1055">
                  <c:v>315.75776000000002</c:v>
                </c:pt>
                <c:pt idx="1056">
                  <c:v>315.60656</c:v>
                </c:pt>
                <c:pt idx="1057">
                  <c:v>315.40460000000002</c:v>
                </c:pt>
                <c:pt idx="1058">
                  <c:v>315.04766000000001</c:v>
                </c:pt>
                <c:pt idx="1059">
                  <c:v>314.46985999999998</c:v>
                </c:pt>
                <c:pt idx="1060">
                  <c:v>313.98169999999999</c:v>
                </c:pt>
                <c:pt idx="1061">
                  <c:v>313.54484000000002</c:v>
                </c:pt>
                <c:pt idx="1062">
                  <c:v>313.04840000000002</c:v>
                </c:pt>
                <c:pt idx="1063">
                  <c:v>312.66752000000002</c:v>
                </c:pt>
                <c:pt idx="1064">
                  <c:v>312.3023</c:v>
                </c:pt>
                <c:pt idx="1065">
                  <c:v>311.67932000000002</c:v>
                </c:pt>
                <c:pt idx="1066">
                  <c:v>311.08640000000003</c:v>
                </c:pt>
                <c:pt idx="1067">
                  <c:v>310.62290000000002</c:v>
                </c:pt>
                <c:pt idx="1068">
                  <c:v>310.25587999999999</c:v>
                </c:pt>
                <c:pt idx="1069">
                  <c:v>309.82064000000003</c:v>
                </c:pt>
                <c:pt idx="1070">
                  <c:v>309.31088</c:v>
                </c:pt>
                <c:pt idx="1071">
                  <c:v>308.83082000000002</c:v>
                </c:pt>
                <c:pt idx="1072">
                  <c:v>308.22134</c:v>
                </c:pt>
                <c:pt idx="1073">
                  <c:v>307.25114000000002</c:v>
                </c:pt>
                <c:pt idx="1074">
                  <c:v>306.22748000000001</c:v>
                </c:pt>
                <c:pt idx="1075">
                  <c:v>305.26321999999999</c:v>
                </c:pt>
                <c:pt idx="1076">
                  <c:v>304.0052</c:v>
                </c:pt>
                <c:pt idx="1077">
                  <c:v>302.84384</c:v>
                </c:pt>
                <c:pt idx="1078">
                  <c:v>302.05597999999998</c:v>
                </c:pt>
                <c:pt idx="1079">
                  <c:v>301.50067999999999</c:v>
                </c:pt>
                <c:pt idx="1080">
                  <c:v>301.10791999999998</c:v>
                </c:pt>
                <c:pt idx="1081">
                  <c:v>300.84764000000001</c:v>
                </c:pt>
                <c:pt idx="1082">
                  <c:v>300.67628000000002</c:v>
                </c:pt>
                <c:pt idx="1083">
                  <c:v>300.58159999999998</c:v>
                </c:pt>
                <c:pt idx="1084">
                  <c:v>300.56702000000001</c:v>
                </c:pt>
                <c:pt idx="1085">
                  <c:v>300.47018000000003</c:v>
                </c:pt>
                <c:pt idx="1086">
                  <c:v>300.24032</c:v>
                </c:pt>
                <c:pt idx="1087">
                  <c:v>299.82272</c:v>
                </c:pt>
                <c:pt idx="1088">
                  <c:v>299.48108000000002</c:v>
                </c:pt>
                <c:pt idx="1089">
                  <c:v>299.31385999999998</c:v>
                </c:pt>
                <c:pt idx="1090">
                  <c:v>299.33006</c:v>
                </c:pt>
                <c:pt idx="1091">
                  <c:v>299.53165999999999</c:v>
                </c:pt>
                <c:pt idx="1092">
                  <c:v>299.73559999999998</c:v>
                </c:pt>
                <c:pt idx="1093">
                  <c:v>299.82146</c:v>
                </c:pt>
                <c:pt idx="1094">
                  <c:v>299.73469999999998</c:v>
                </c:pt>
                <c:pt idx="1095">
                  <c:v>299.58458000000002</c:v>
                </c:pt>
                <c:pt idx="1096">
                  <c:v>299.54768000000001</c:v>
                </c:pt>
                <c:pt idx="1097">
                  <c:v>299.58674000000002</c:v>
                </c:pt>
                <c:pt idx="1098">
                  <c:v>299.64542</c:v>
                </c:pt>
                <c:pt idx="1099">
                  <c:v>299.45929999999998</c:v>
                </c:pt>
                <c:pt idx="1100">
                  <c:v>299.07373999999999</c:v>
                </c:pt>
                <c:pt idx="1101">
                  <c:v>298.61077999999998</c:v>
                </c:pt>
                <c:pt idx="1102">
                  <c:v>298.14980000000003</c:v>
                </c:pt>
                <c:pt idx="1103">
                  <c:v>297.83731999999998</c:v>
                </c:pt>
                <c:pt idx="1104">
                  <c:v>297.62761999999998</c:v>
                </c:pt>
                <c:pt idx="1105">
                  <c:v>297.44528000000003</c:v>
                </c:pt>
                <c:pt idx="1106">
                  <c:v>297.19292000000002</c:v>
                </c:pt>
                <c:pt idx="1107">
                  <c:v>296.87090000000001</c:v>
                </c:pt>
                <c:pt idx="1108">
                  <c:v>296.5154</c:v>
                </c:pt>
                <c:pt idx="1109">
                  <c:v>296.01427999999999</c:v>
                </c:pt>
                <c:pt idx="1110">
                  <c:v>295.38445999999999</c:v>
                </c:pt>
                <c:pt idx="1111">
                  <c:v>295.01276000000001</c:v>
                </c:pt>
                <c:pt idx="1112">
                  <c:v>294.79604</c:v>
                </c:pt>
                <c:pt idx="1113">
                  <c:v>294.5471</c:v>
                </c:pt>
                <c:pt idx="1114">
                  <c:v>294.30464000000001</c:v>
                </c:pt>
                <c:pt idx="1115">
                  <c:v>294.06254000000001</c:v>
                </c:pt>
                <c:pt idx="1116">
                  <c:v>293.89316000000002</c:v>
                </c:pt>
                <c:pt idx="1117">
                  <c:v>293.63036</c:v>
                </c:pt>
                <c:pt idx="1118">
                  <c:v>293.38195999999999</c:v>
                </c:pt>
                <c:pt idx="1119">
                  <c:v>293.17658</c:v>
                </c:pt>
                <c:pt idx="1120">
                  <c:v>293.02375999999998</c:v>
                </c:pt>
                <c:pt idx="1121">
                  <c:v>292.80128000000002</c:v>
                </c:pt>
                <c:pt idx="1122">
                  <c:v>292.66502000000003</c:v>
                </c:pt>
                <c:pt idx="1123">
                  <c:v>292.63387999999998</c:v>
                </c:pt>
                <c:pt idx="1124">
                  <c:v>292.53055999999998</c:v>
                </c:pt>
                <c:pt idx="1125">
                  <c:v>292.28665999999998</c:v>
                </c:pt>
                <c:pt idx="1126">
                  <c:v>291.9101</c:v>
                </c:pt>
                <c:pt idx="1127">
                  <c:v>291.49808000000002</c:v>
                </c:pt>
                <c:pt idx="1128">
                  <c:v>291.10316</c:v>
                </c:pt>
                <c:pt idx="1129">
                  <c:v>290.83118000000002</c:v>
                </c:pt>
                <c:pt idx="1130">
                  <c:v>290.54678000000001</c:v>
                </c:pt>
                <c:pt idx="1131">
                  <c:v>290.14303999999998</c:v>
                </c:pt>
                <c:pt idx="1132">
                  <c:v>289.70906000000002</c:v>
                </c:pt>
                <c:pt idx="1133">
                  <c:v>289.35878000000002</c:v>
                </c:pt>
                <c:pt idx="1134">
                  <c:v>288.99860000000001</c:v>
                </c:pt>
                <c:pt idx="1135">
                  <c:v>288.50360000000001</c:v>
                </c:pt>
                <c:pt idx="1136">
                  <c:v>287.99006000000003</c:v>
                </c:pt>
                <c:pt idx="1137">
                  <c:v>287.50675999999999</c:v>
                </c:pt>
                <c:pt idx="1138">
                  <c:v>286.91455999999999</c:v>
                </c:pt>
                <c:pt idx="1139">
                  <c:v>286.20661999999999</c:v>
                </c:pt>
                <c:pt idx="1140">
                  <c:v>285.43297999999999</c:v>
                </c:pt>
                <c:pt idx="1141">
                  <c:v>284.8064</c:v>
                </c:pt>
                <c:pt idx="1142">
                  <c:v>284.28494000000001</c:v>
                </c:pt>
                <c:pt idx="1143">
                  <c:v>283.80560000000003</c:v>
                </c:pt>
                <c:pt idx="1144">
                  <c:v>283.23014000000001</c:v>
                </c:pt>
                <c:pt idx="1145">
                  <c:v>282.73352</c:v>
                </c:pt>
                <c:pt idx="1146">
                  <c:v>282.27524</c:v>
                </c:pt>
                <c:pt idx="1147">
                  <c:v>281.87689999999998</c:v>
                </c:pt>
                <c:pt idx="1148">
                  <c:v>281.38945999999999</c:v>
                </c:pt>
                <c:pt idx="1149">
                  <c:v>281.03863999999999</c:v>
                </c:pt>
                <c:pt idx="1150">
                  <c:v>280.73156</c:v>
                </c:pt>
                <c:pt idx="1151">
                  <c:v>280.41007999999999</c:v>
                </c:pt>
                <c:pt idx="1152">
                  <c:v>280.10516000000001</c:v>
                </c:pt>
                <c:pt idx="1153">
                  <c:v>279.81247999999999</c:v>
                </c:pt>
                <c:pt idx="1154">
                  <c:v>279.57866000000001</c:v>
                </c:pt>
                <c:pt idx="1155">
                  <c:v>279.34321999999997</c:v>
                </c:pt>
                <c:pt idx="1156">
                  <c:v>279.01490000000001</c:v>
                </c:pt>
                <c:pt idx="1157">
                  <c:v>278.54671999999999</c:v>
                </c:pt>
                <c:pt idx="1158">
                  <c:v>277.99754000000001</c:v>
                </c:pt>
                <c:pt idx="1159">
                  <c:v>277.27717999999999</c:v>
                </c:pt>
                <c:pt idx="1160">
                  <c:v>276.65474</c:v>
                </c:pt>
                <c:pt idx="1161">
                  <c:v>276.01627999999999</c:v>
                </c:pt>
                <c:pt idx="1162">
                  <c:v>275.52758</c:v>
                </c:pt>
                <c:pt idx="1163">
                  <c:v>275.30869999999999</c:v>
                </c:pt>
                <c:pt idx="1164">
                  <c:v>275.29376000000002</c:v>
                </c:pt>
                <c:pt idx="1165">
                  <c:v>275.27305999999999</c:v>
                </c:pt>
                <c:pt idx="1166">
                  <c:v>275.22122000000002</c:v>
                </c:pt>
                <c:pt idx="1167">
                  <c:v>275.15911999999997</c:v>
                </c:pt>
                <c:pt idx="1168">
                  <c:v>275.0018</c:v>
                </c:pt>
                <c:pt idx="1169">
                  <c:v>274.76024000000001</c:v>
                </c:pt>
                <c:pt idx="1170">
                  <c:v>274.50445999999999</c:v>
                </c:pt>
                <c:pt idx="1171">
                  <c:v>274.35739999999998</c:v>
                </c:pt>
                <c:pt idx="1172">
                  <c:v>274.13690000000003</c:v>
                </c:pt>
                <c:pt idx="1173">
                  <c:v>273.85052000000002</c:v>
                </c:pt>
                <c:pt idx="1174">
                  <c:v>273.69878</c:v>
                </c:pt>
                <c:pt idx="1175">
                  <c:v>273.65827999999999</c:v>
                </c:pt>
                <c:pt idx="1176">
                  <c:v>273.68275999999997</c:v>
                </c:pt>
                <c:pt idx="1177">
                  <c:v>273.65773999999999</c:v>
                </c:pt>
                <c:pt idx="1178">
                  <c:v>273.55243999999999</c:v>
                </c:pt>
                <c:pt idx="1179">
                  <c:v>273.35678000000001</c:v>
                </c:pt>
                <c:pt idx="1180">
                  <c:v>273.14708000000002</c:v>
                </c:pt>
                <c:pt idx="1181">
                  <c:v>273.01280000000003</c:v>
                </c:pt>
                <c:pt idx="1182">
                  <c:v>272.90156000000002</c:v>
                </c:pt>
                <c:pt idx="1183">
                  <c:v>272.7833</c:v>
                </c:pt>
                <c:pt idx="1184">
                  <c:v>272.59411999999998</c:v>
                </c:pt>
                <c:pt idx="1185">
                  <c:v>272.31943999999999</c:v>
                </c:pt>
                <c:pt idx="1186">
                  <c:v>271.85521999999997</c:v>
                </c:pt>
                <c:pt idx="1187">
                  <c:v>271.43203999999997</c:v>
                </c:pt>
                <c:pt idx="1188">
                  <c:v>271.01839999999999</c:v>
                </c:pt>
                <c:pt idx="1189">
                  <c:v>270.71942000000001</c:v>
                </c:pt>
                <c:pt idx="1190">
                  <c:v>270.53366</c:v>
                </c:pt>
                <c:pt idx="1191">
                  <c:v>270.43844000000001</c:v>
                </c:pt>
                <c:pt idx="1192">
                  <c:v>270.30200000000002</c:v>
                </c:pt>
                <c:pt idx="1193">
                  <c:v>270.03992</c:v>
                </c:pt>
                <c:pt idx="1194">
                  <c:v>269.49092000000002</c:v>
                </c:pt>
                <c:pt idx="1195">
                  <c:v>268.91041999999999</c:v>
                </c:pt>
                <c:pt idx="1196">
                  <c:v>268.41037999999998</c:v>
                </c:pt>
                <c:pt idx="1197">
                  <c:v>267.92635999999999</c:v>
                </c:pt>
                <c:pt idx="1198">
                  <c:v>267.61496</c:v>
                </c:pt>
                <c:pt idx="1199">
                  <c:v>267.37988000000001</c:v>
                </c:pt>
                <c:pt idx="1200">
                  <c:v>267.19880000000001</c:v>
                </c:pt>
                <c:pt idx="1201">
                  <c:v>266.83555999999999</c:v>
                </c:pt>
                <c:pt idx="1202">
                  <c:v>266.38646</c:v>
                </c:pt>
                <c:pt idx="1203">
                  <c:v>265.85329999999999</c:v>
                </c:pt>
                <c:pt idx="1204">
                  <c:v>265.34300000000002</c:v>
                </c:pt>
                <c:pt idx="1205">
                  <c:v>264.77384000000001</c:v>
                </c:pt>
                <c:pt idx="1206">
                  <c:v>264.39764000000002</c:v>
                </c:pt>
                <c:pt idx="1207">
                  <c:v>264.17732000000001</c:v>
                </c:pt>
                <c:pt idx="1208">
                  <c:v>264.03728000000001</c:v>
                </c:pt>
                <c:pt idx="1209">
                  <c:v>263.91361999999998</c:v>
                </c:pt>
                <c:pt idx="1210">
                  <c:v>263.77501999999998</c:v>
                </c:pt>
                <c:pt idx="1211">
                  <c:v>263.66036000000003</c:v>
                </c:pt>
                <c:pt idx="1212">
                  <c:v>263.46361999999999</c:v>
                </c:pt>
                <c:pt idx="1213">
                  <c:v>263.24797999999998</c:v>
                </c:pt>
                <c:pt idx="1214">
                  <c:v>263.07427999999999</c:v>
                </c:pt>
                <c:pt idx="1215">
                  <c:v>262.71517999999998</c:v>
                </c:pt>
                <c:pt idx="1216">
                  <c:v>262.28786000000002</c:v>
                </c:pt>
                <c:pt idx="1217">
                  <c:v>261.87889999999999</c:v>
                </c:pt>
                <c:pt idx="1218">
                  <c:v>261.5</c:v>
                </c:pt>
                <c:pt idx="1219">
                  <c:v>261.14684</c:v>
                </c:pt>
                <c:pt idx="1220">
                  <c:v>260.76776000000001</c:v>
                </c:pt>
                <c:pt idx="1221">
                  <c:v>260.39767999999998</c:v>
                </c:pt>
                <c:pt idx="1222">
                  <c:v>260.06684000000001</c:v>
                </c:pt>
                <c:pt idx="1223">
                  <c:v>259.57094000000001</c:v>
                </c:pt>
                <c:pt idx="1224">
                  <c:v>259.07396</c:v>
                </c:pt>
                <c:pt idx="1225">
                  <c:v>258.59336000000002</c:v>
                </c:pt>
                <c:pt idx="1226">
                  <c:v>257.89316000000002</c:v>
                </c:pt>
                <c:pt idx="1227">
                  <c:v>257.20681999999999</c:v>
                </c:pt>
                <c:pt idx="1228">
                  <c:v>256.63117999999997</c:v>
                </c:pt>
                <c:pt idx="1229">
                  <c:v>256.26578000000001</c:v>
                </c:pt>
                <c:pt idx="1230">
                  <c:v>255.99055999999999</c:v>
                </c:pt>
                <c:pt idx="1231">
                  <c:v>255.87752</c:v>
                </c:pt>
                <c:pt idx="1232">
                  <c:v>255.86006</c:v>
                </c:pt>
                <c:pt idx="1233">
                  <c:v>255.87572</c:v>
                </c:pt>
                <c:pt idx="1234">
                  <c:v>255.91208</c:v>
                </c:pt>
                <c:pt idx="1235">
                  <c:v>255.84152</c:v>
                </c:pt>
                <c:pt idx="1236">
                  <c:v>255.66188</c:v>
                </c:pt>
                <c:pt idx="1237">
                  <c:v>255.47468000000001</c:v>
                </c:pt>
                <c:pt idx="1238">
                  <c:v>255.30619999999999</c:v>
                </c:pt>
                <c:pt idx="1239">
                  <c:v>254.96906000000001</c:v>
                </c:pt>
                <c:pt idx="1240">
                  <c:v>254.52176</c:v>
                </c:pt>
                <c:pt idx="1241">
                  <c:v>253.93369999999999</c:v>
                </c:pt>
                <c:pt idx="1242">
                  <c:v>253.38416000000001</c:v>
                </c:pt>
                <c:pt idx="1243">
                  <c:v>252.77665999999999</c:v>
                </c:pt>
                <c:pt idx="1244">
                  <c:v>252.19453999999999</c:v>
                </c:pt>
                <c:pt idx="1245">
                  <c:v>251.5127</c:v>
                </c:pt>
                <c:pt idx="1246">
                  <c:v>250.95830000000001</c:v>
                </c:pt>
                <c:pt idx="1247">
                  <c:v>250.46726000000001</c:v>
                </c:pt>
                <c:pt idx="1248">
                  <c:v>250.08152000000001</c:v>
                </c:pt>
                <c:pt idx="1249">
                  <c:v>249.84914000000001</c:v>
                </c:pt>
                <c:pt idx="1250">
                  <c:v>249.68534</c:v>
                </c:pt>
                <c:pt idx="1251">
                  <c:v>249.48715999999999</c:v>
                </c:pt>
                <c:pt idx="1252">
                  <c:v>249.20707999999999</c:v>
                </c:pt>
                <c:pt idx="1253">
                  <c:v>248.97002000000001</c:v>
                </c:pt>
                <c:pt idx="1254">
                  <c:v>248.75077999999999</c:v>
                </c:pt>
                <c:pt idx="1255">
                  <c:v>248.49932000000001</c:v>
                </c:pt>
                <c:pt idx="1256">
                  <c:v>248.19188</c:v>
                </c:pt>
                <c:pt idx="1257">
                  <c:v>247.88444000000001</c:v>
                </c:pt>
                <c:pt idx="1258">
                  <c:v>247.66844</c:v>
                </c:pt>
                <c:pt idx="1259">
                  <c:v>247.46126000000001</c:v>
                </c:pt>
                <c:pt idx="1260">
                  <c:v>247.2989</c:v>
                </c:pt>
                <c:pt idx="1261">
                  <c:v>247.11026000000001</c:v>
                </c:pt>
                <c:pt idx="1262">
                  <c:v>246.89894000000001</c:v>
                </c:pt>
                <c:pt idx="1263">
                  <c:v>246.57944000000001</c:v>
                </c:pt>
                <c:pt idx="1264">
                  <c:v>246.23545999999999</c:v>
                </c:pt>
                <c:pt idx="1265">
                  <c:v>245.88283999999999</c:v>
                </c:pt>
                <c:pt idx="1266">
                  <c:v>245.41736</c:v>
                </c:pt>
                <c:pt idx="1267">
                  <c:v>244.94918000000001</c:v>
                </c:pt>
                <c:pt idx="1268">
                  <c:v>244.48406</c:v>
                </c:pt>
                <c:pt idx="1269">
                  <c:v>244.12459999999999</c:v>
                </c:pt>
                <c:pt idx="1270">
                  <c:v>243.74173999999999</c:v>
                </c:pt>
                <c:pt idx="1271">
                  <c:v>243.35024000000001</c:v>
                </c:pt>
                <c:pt idx="1272">
                  <c:v>242.85830000000001</c:v>
                </c:pt>
                <c:pt idx="1273">
                  <c:v>242.52637999999999</c:v>
                </c:pt>
                <c:pt idx="1274">
                  <c:v>242.41604000000001</c:v>
                </c:pt>
                <c:pt idx="1275">
                  <c:v>242.48804000000001</c:v>
                </c:pt>
                <c:pt idx="1276">
                  <c:v>242.58326</c:v>
                </c:pt>
                <c:pt idx="1277">
                  <c:v>242.74003999999999</c:v>
                </c:pt>
                <c:pt idx="1278">
                  <c:v>242.85830000000001</c:v>
                </c:pt>
                <c:pt idx="1279">
                  <c:v>242.92921999999999</c:v>
                </c:pt>
                <c:pt idx="1280">
                  <c:v>242.9708</c:v>
                </c:pt>
                <c:pt idx="1281">
                  <c:v>242.98070000000001</c:v>
                </c:pt>
                <c:pt idx="1282">
                  <c:v>242.94667999999999</c:v>
                </c:pt>
                <c:pt idx="1283">
                  <c:v>242.88332</c:v>
                </c:pt>
                <c:pt idx="1284">
                  <c:v>242.79962</c:v>
                </c:pt>
                <c:pt idx="1285">
                  <c:v>242.60720000000001</c:v>
                </c:pt>
                <c:pt idx="1286">
                  <c:v>242.39876000000001</c:v>
                </c:pt>
                <c:pt idx="1287">
                  <c:v>242.20580000000001</c:v>
                </c:pt>
                <c:pt idx="1288">
                  <c:v>241.99592000000001</c:v>
                </c:pt>
                <c:pt idx="1289">
                  <c:v>241.77794</c:v>
                </c:pt>
                <c:pt idx="1290">
                  <c:v>241.56932</c:v>
                </c:pt>
                <c:pt idx="1291">
                  <c:v>241.35187999999999</c:v>
                </c:pt>
                <c:pt idx="1292">
                  <c:v>241.09412</c:v>
                </c:pt>
                <c:pt idx="1293">
                  <c:v>240.86192</c:v>
                </c:pt>
                <c:pt idx="1294">
                  <c:v>240.60650000000001</c:v>
                </c:pt>
                <c:pt idx="1295">
                  <c:v>240.39320000000001</c:v>
                </c:pt>
                <c:pt idx="1296">
                  <c:v>240.11600000000001</c:v>
                </c:pt>
                <c:pt idx="1297">
                  <c:v>239.83142000000001</c:v>
                </c:pt>
                <c:pt idx="1298">
                  <c:v>239.51138</c:v>
                </c:pt>
                <c:pt idx="1299">
                  <c:v>239.17063999999999</c:v>
                </c:pt>
                <c:pt idx="1300">
                  <c:v>238.82792000000001</c:v>
                </c:pt>
                <c:pt idx="1301">
                  <c:v>238.59482</c:v>
                </c:pt>
                <c:pt idx="1302">
                  <c:v>238.45892000000001</c:v>
                </c:pt>
                <c:pt idx="1303">
                  <c:v>238.32805999999999</c:v>
                </c:pt>
                <c:pt idx="1304">
                  <c:v>238.26182</c:v>
                </c:pt>
                <c:pt idx="1305">
                  <c:v>238.14518000000001</c:v>
                </c:pt>
                <c:pt idx="1306">
                  <c:v>237.95024000000001</c:v>
                </c:pt>
                <c:pt idx="1307">
                  <c:v>237.60158000000001</c:v>
                </c:pt>
                <c:pt idx="1308">
                  <c:v>237.19028</c:v>
                </c:pt>
                <c:pt idx="1309">
                  <c:v>236.77610000000001</c:v>
                </c:pt>
                <c:pt idx="1310">
                  <c:v>236.40440000000001</c:v>
                </c:pt>
                <c:pt idx="1311">
                  <c:v>236.12486000000001</c:v>
                </c:pt>
                <c:pt idx="1312">
                  <c:v>235.92416</c:v>
                </c:pt>
                <c:pt idx="1313">
                  <c:v>235.75406000000001</c:v>
                </c:pt>
                <c:pt idx="1314">
                  <c:v>235.61582000000001</c:v>
                </c:pt>
                <c:pt idx="1315">
                  <c:v>235.53536</c:v>
                </c:pt>
                <c:pt idx="1316">
                  <c:v>235.48784000000001</c:v>
                </c:pt>
                <c:pt idx="1317">
                  <c:v>235.4504</c:v>
                </c:pt>
                <c:pt idx="1318">
                  <c:v>235.34096</c:v>
                </c:pt>
                <c:pt idx="1319">
                  <c:v>235.16978</c:v>
                </c:pt>
                <c:pt idx="1320">
                  <c:v>234.9716</c:v>
                </c:pt>
                <c:pt idx="1321">
                  <c:v>234.7664</c:v>
                </c:pt>
                <c:pt idx="1322">
                  <c:v>234.56623999999999</c:v>
                </c:pt>
                <c:pt idx="1323">
                  <c:v>234.38264000000001</c:v>
                </c:pt>
                <c:pt idx="1324">
                  <c:v>234.17617999999999</c:v>
                </c:pt>
                <c:pt idx="1325">
                  <c:v>233.89411999999999</c:v>
                </c:pt>
                <c:pt idx="1326">
                  <c:v>233.59495999999999</c:v>
                </c:pt>
                <c:pt idx="1327">
                  <c:v>233.26483999999999</c:v>
                </c:pt>
                <c:pt idx="1328">
                  <c:v>232.92122000000001</c:v>
                </c:pt>
                <c:pt idx="1329">
                  <c:v>232.5668</c:v>
                </c:pt>
                <c:pt idx="1330">
                  <c:v>232.24675999999999</c:v>
                </c:pt>
                <c:pt idx="1331">
                  <c:v>231.98990000000001</c:v>
                </c:pt>
                <c:pt idx="1332">
                  <c:v>231.69524000000001</c:v>
                </c:pt>
                <c:pt idx="1333">
                  <c:v>231.51884000000001</c:v>
                </c:pt>
                <c:pt idx="1334">
                  <c:v>231.41821999999999</c:v>
                </c:pt>
                <c:pt idx="1335">
                  <c:v>231.32084</c:v>
                </c:pt>
                <c:pt idx="1336">
                  <c:v>231.20527999999999</c:v>
                </c:pt>
                <c:pt idx="1337">
                  <c:v>231.06847999999999</c:v>
                </c:pt>
                <c:pt idx="1338">
                  <c:v>230.88596000000001</c:v>
                </c:pt>
                <c:pt idx="1339">
                  <c:v>230.63342</c:v>
                </c:pt>
                <c:pt idx="1340">
                  <c:v>230.41687999999999</c:v>
                </c:pt>
                <c:pt idx="1341">
                  <c:v>230.30330000000001</c:v>
                </c:pt>
                <c:pt idx="1342">
                  <c:v>230.21636000000001</c:v>
                </c:pt>
                <c:pt idx="1343">
                  <c:v>230.13176000000001</c:v>
                </c:pt>
                <c:pt idx="1344">
                  <c:v>230.07488000000001</c:v>
                </c:pt>
                <c:pt idx="1345">
                  <c:v>229.9982</c:v>
                </c:pt>
                <c:pt idx="1346">
                  <c:v>229.88587999999999</c:v>
                </c:pt>
                <c:pt idx="1347">
                  <c:v>229.67366000000001</c:v>
                </c:pt>
                <c:pt idx="1348">
                  <c:v>229.47890000000001</c:v>
                </c:pt>
                <c:pt idx="1349">
                  <c:v>229.32661999999999</c:v>
                </c:pt>
                <c:pt idx="1350">
                  <c:v>229.18783999999999</c:v>
                </c:pt>
                <c:pt idx="1351">
                  <c:v>229.08145999999999</c:v>
                </c:pt>
                <c:pt idx="1352">
                  <c:v>228.97705999999999</c:v>
                </c:pt>
                <c:pt idx="1353">
                  <c:v>228.83575999999999</c:v>
                </c:pt>
                <c:pt idx="1354">
                  <c:v>228.61814000000001</c:v>
                </c:pt>
                <c:pt idx="1355">
                  <c:v>228.32744</c:v>
                </c:pt>
                <c:pt idx="1356">
                  <c:v>228.03422</c:v>
                </c:pt>
                <c:pt idx="1357">
                  <c:v>227.71472</c:v>
                </c:pt>
                <c:pt idx="1358">
                  <c:v>227.30936</c:v>
                </c:pt>
                <c:pt idx="1359">
                  <c:v>226.99526</c:v>
                </c:pt>
                <c:pt idx="1360">
                  <c:v>226.63417999999999</c:v>
                </c:pt>
                <c:pt idx="1361">
                  <c:v>226.19282000000001</c:v>
                </c:pt>
                <c:pt idx="1362">
                  <c:v>225.7097</c:v>
                </c:pt>
                <c:pt idx="1363">
                  <c:v>225.22819999999999</c:v>
                </c:pt>
                <c:pt idx="1364">
                  <c:v>224.77189999999999</c:v>
                </c:pt>
                <c:pt idx="1365">
                  <c:v>224.38166000000001</c:v>
                </c:pt>
                <c:pt idx="1366">
                  <c:v>223.97522000000001</c:v>
                </c:pt>
                <c:pt idx="1367">
                  <c:v>223.55546000000001</c:v>
                </c:pt>
                <c:pt idx="1368">
                  <c:v>223.25162</c:v>
                </c:pt>
                <c:pt idx="1369">
                  <c:v>222.95246</c:v>
                </c:pt>
                <c:pt idx="1370">
                  <c:v>222.75193999999999</c:v>
                </c:pt>
                <c:pt idx="1371">
                  <c:v>222.5624</c:v>
                </c:pt>
                <c:pt idx="1372">
                  <c:v>222.33091999999999</c:v>
                </c:pt>
                <c:pt idx="1373">
                  <c:v>221.91494</c:v>
                </c:pt>
                <c:pt idx="1374">
                  <c:v>221.495</c:v>
                </c:pt>
                <c:pt idx="1375">
                  <c:v>221.27180000000001</c:v>
                </c:pt>
                <c:pt idx="1376">
                  <c:v>221.06768</c:v>
                </c:pt>
                <c:pt idx="1377">
                  <c:v>220.84646000000001</c:v>
                </c:pt>
                <c:pt idx="1378">
                  <c:v>220.58240000000001</c:v>
                </c:pt>
                <c:pt idx="1379">
                  <c:v>220.3493</c:v>
                </c:pt>
                <c:pt idx="1380">
                  <c:v>220.1045</c:v>
                </c:pt>
                <c:pt idx="1381">
                  <c:v>219.89804000000001</c:v>
                </c:pt>
                <c:pt idx="1382">
                  <c:v>219.79292000000001</c:v>
                </c:pt>
                <c:pt idx="1383">
                  <c:v>219.75602000000001</c:v>
                </c:pt>
                <c:pt idx="1384">
                  <c:v>219.75584000000001</c:v>
                </c:pt>
                <c:pt idx="1385">
                  <c:v>219.80534</c:v>
                </c:pt>
                <c:pt idx="1386">
                  <c:v>219.84350000000001</c:v>
                </c:pt>
                <c:pt idx="1387">
                  <c:v>219.81757999999999</c:v>
                </c:pt>
                <c:pt idx="1388">
                  <c:v>219.74377999999999</c:v>
                </c:pt>
                <c:pt idx="1389">
                  <c:v>219.66692</c:v>
                </c:pt>
                <c:pt idx="1390">
                  <c:v>219.6095</c:v>
                </c:pt>
                <c:pt idx="1391">
                  <c:v>219.5231</c:v>
                </c:pt>
                <c:pt idx="1392">
                  <c:v>219.46946</c:v>
                </c:pt>
                <c:pt idx="1393">
                  <c:v>219.45416</c:v>
                </c:pt>
                <c:pt idx="1394">
                  <c:v>219.41023999999999</c:v>
                </c:pt>
                <c:pt idx="1395">
                  <c:v>219.30962</c:v>
                </c:pt>
                <c:pt idx="1396">
                  <c:v>219.1541</c:v>
                </c:pt>
                <c:pt idx="1397">
                  <c:v>219.02126000000001</c:v>
                </c:pt>
                <c:pt idx="1398">
                  <c:v>218.85998000000001</c:v>
                </c:pt>
                <c:pt idx="1399">
                  <c:v>218.72966</c:v>
                </c:pt>
                <c:pt idx="1400">
                  <c:v>218.60113999999999</c:v>
                </c:pt>
                <c:pt idx="1401">
                  <c:v>218.4683</c:v>
                </c:pt>
                <c:pt idx="1402">
                  <c:v>218.30090000000001</c:v>
                </c:pt>
                <c:pt idx="1403">
                  <c:v>218.07320000000001</c:v>
                </c:pt>
                <c:pt idx="1404">
                  <c:v>217.81111999999999</c:v>
                </c:pt>
                <c:pt idx="1405">
                  <c:v>217.49431999999999</c:v>
                </c:pt>
                <c:pt idx="1406">
                  <c:v>217.11488</c:v>
                </c:pt>
                <c:pt idx="1407">
                  <c:v>216.70735999999999</c:v>
                </c:pt>
                <c:pt idx="1408">
                  <c:v>216.36949999999999</c:v>
                </c:pt>
                <c:pt idx="1409">
                  <c:v>216.01490000000001</c:v>
                </c:pt>
                <c:pt idx="1410">
                  <c:v>215.69558000000001</c:v>
                </c:pt>
                <c:pt idx="1411">
                  <c:v>215.39750000000001</c:v>
                </c:pt>
                <c:pt idx="1412">
                  <c:v>215.1131</c:v>
                </c:pt>
                <c:pt idx="1413">
                  <c:v>214.77145999999999</c:v>
                </c:pt>
                <c:pt idx="1414">
                  <c:v>214.36196000000001</c:v>
                </c:pt>
                <c:pt idx="1415">
                  <c:v>213.96956</c:v>
                </c:pt>
                <c:pt idx="1416">
                  <c:v>213.64501999999999</c:v>
                </c:pt>
                <c:pt idx="1417">
                  <c:v>213.28556</c:v>
                </c:pt>
                <c:pt idx="1418">
                  <c:v>212.84023999999999</c:v>
                </c:pt>
                <c:pt idx="1419">
                  <c:v>212.43397999999999</c:v>
                </c:pt>
                <c:pt idx="1420">
                  <c:v>211.96193</c:v>
                </c:pt>
                <c:pt idx="1421">
                  <c:v>211.55228600000001</c:v>
                </c:pt>
                <c:pt idx="1422">
                  <c:v>211.186868</c:v>
                </c:pt>
                <c:pt idx="1423">
                  <c:v>210.78384800000001</c:v>
                </c:pt>
                <c:pt idx="1424">
                  <c:v>210.33784399999999</c:v>
                </c:pt>
                <c:pt idx="1425">
                  <c:v>209.90177600000001</c:v>
                </c:pt>
                <c:pt idx="1426">
                  <c:v>209.527196</c:v>
                </c:pt>
                <c:pt idx="1427">
                  <c:v>209.239214</c:v>
                </c:pt>
                <c:pt idx="1428">
                  <c:v>209.002442</c:v>
                </c:pt>
                <c:pt idx="1429">
                  <c:v>208.79373200000001</c:v>
                </c:pt>
                <c:pt idx="1430">
                  <c:v>208.63777999999999</c:v>
                </c:pt>
                <c:pt idx="1431">
                  <c:v>208.42487600000001</c:v>
                </c:pt>
                <c:pt idx="1432">
                  <c:v>208.193792</c:v>
                </c:pt>
                <c:pt idx="1433">
                  <c:v>207.91322600000001</c:v>
                </c:pt>
                <c:pt idx="1434">
                  <c:v>207.594842</c:v>
                </c:pt>
                <c:pt idx="1435">
                  <c:v>207.282038</c:v>
                </c:pt>
                <c:pt idx="1436">
                  <c:v>206.96036000000001</c:v>
                </c:pt>
                <c:pt idx="1437">
                  <c:v>206.61094399999999</c:v>
                </c:pt>
                <c:pt idx="1438">
                  <c:v>206.27630600000001</c:v>
                </c:pt>
                <c:pt idx="1439">
                  <c:v>206.00976199999999</c:v>
                </c:pt>
                <c:pt idx="1440">
                  <c:v>205.771784</c:v>
                </c:pt>
                <c:pt idx="1441">
                  <c:v>205.504232</c:v>
                </c:pt>
                <c:pt idx="1442">
                  <c:v>205.262024</c:v>
                </c:pt>
                <c:pt idx="1443">
                  <c:v>204.98387</c:v>
                </c:pt>
                <c:pt idx="1444">
                  <c:v>204.72333800000001</c:v>
                </c:pt>
                <c:pt idx="1445">
                  <c:v>204.53957600000001</c:v>
                </c:pt>
                <c:pt idx="1446">
                  <c:v>204.40093999999999</c:v>
                </c:pt>
                <c:pt idx="1447">
                  <c:v>204.30896000000001</c:v>
                </c:pt>
                <c:pt idx="1448">
                  <c:v>204.261494</c:v>
                </c:pt>
                <c:pt idx="1449">
                  <c:v>204.19475</c:v>
                </c:pt>
                <c:pt idx="1450">
                  <c:v>204.12885199999999</c:v>
                </c:pt>
                <c:pt idx="1451">
                  <c:v>204.02501000000001</c:v>
                </c:pt>
                <c:pt idx="1452">
                  <c:v>203.89040600000001</c:v>
                </c:pt>
                <c:pt idx="1453">
                  <c:v>203.738</c:v>
                </c:pt>
                <c:pt idx="1454">
                  <c:v>203.63097200000001</c:v>
                </c:pt>
                <c:pt idx="1455">
                  <c:v>203.57306600000001</c:v>
                </c:pt>
                <c:pt idx="1456">
                  <c:v>203.56529</c:v>
                </c:pt>
                <c:pt idx="1457">
                  <c:v>203.54932400000001</c:v>
                </c:pt>
                <c:pt idx="1458">
                  <c:v>203.48450600000001</c:v>
                </c:pt>
                <c:pt idx="1459">
                  <c:v>203.38248200000001</c:v>
                </c:pt>
                <c:pt idx="1460">
                  <c:v>203.32884200000001</c:v>
                </c:pt>
                <c:pt idx="1461">
                  <c:v>203.336726</c:v>
                </c:pt>
                <c:pt idx="1462">
                  <c:v>203.32693399999999</c:v>
                </c:pt>
                <c:pt idx="1463">
                  <c:v>203.26955000000001</c:v>
                </c:pt>
                <c:pt idx="1464">
                  <c:v>203.14751000000001</c:v>
                </c:pt>
                <c:pt idx="1465">
                  <c:v>202.93948399999999</c:v>
                </c:pt>
                <c:pt idx="1466">
                  <c:v>202.65616399999999</c:v>
                </c:pt>
                <c:pt idx="1467">
                  <c:v>202.37408600000001</c:v>
                </c:pt>
                <c:pt idx="1468">
                  <c:v>202.020602</c:v>
                </c:pt>
                <c:pt idx="1469">
                  <c:v>201.61524199999999</c:v>
                </c:pt>
                <c:pt idx="1470">
                  <c:v>201.18293600000001</c:v>
                </c:pt>
                <c:pt idx="1471">
                  <c:v>200.78526199999999</c:v>
                </c:pt>
                <c:pt idx="1472">
                  <c:v>200.484374</c:v>
                </c:pt>
                <c:pt idx="1473">
                  <c:v>200.20326800000001</c:v>
                </c:pt>
                <c:pt idx="1474">
                  <c:v>199.87028599999999</c:v>
                </c:pt>
                <c:pt idx="1475">
                  <c:v>199.420106</c:v>
                </c:pt>
                <c:pt idx="1476">
                  <c:v>198.887396</c:v>
                </c:pt>
                <c:pt idx="1477">
                  <c:v>198.47076799999999</c:v>
                </c:pt>
                <c:pt idx="1478">
                  <c:v>198.18532400000001</c:v>
                </c:pt>
                <c:pt idx="1479">
                  <c:v>197.88904400000001</c:v>
                </c:pt>
                <c:pt idx="1480">
                  <c:v>197.56556599999999</c:v>
                </c:pt>
                <c:pt idx="1481">
                  <c:v>197.293622</c:v>
                </c:pt>
                <c:pt idx="1482">
                  <c:v>196.97608399999999</c:v>
                </c:pt>
                <c:pt idx="1483">
                  <c:v>196.50455600000001</c:v>
                </c:pt>
                <c:pt idx="1484">
                  <c:v>195.89115200000001</c:v>
                </c:pt>
                <c:pt idx="1485">
                  <c:v>195.21113</c:v>
                </c:pt>
                <c:pt idx="1486">
                  <c:v>194.56948399999999</c:v>
                </c:pt>
                <c:pt idx="1487">
                  <c:v>194.02552399999999</c:v>
                </c:pt>
                <c:pt idx="1488">
                  <c:v>193.619426</c:v>
                </c:pt>
                <c:pt idx="1489">
                  <c:v>193.32526999999999</c:v>
                </c:pt>
                <c:pt idx="1490">
                  <c:v>193.075052</c:v>
                </c:pt>
                <c:pt idx="1491">
                  <c:v>192.80706799999999</c:v>
                </c:pt>
                <c:pt idx="1492">
                  <c:v>192.474446</c:v>
                </c:pt>
                <c:pt idx="1493">
                  <c:v>192.11907199999999</c:v>
                </c:pt>
                <c:pt idx="1494">
                  <c:v>191.81542999999999</c:v>
                </c:pt>
                <c:pt idx="1495">
                  <c:v>191.61028400000001</c:v>
                </c:pt>
                <c:pt idx="1496">
                  <c:v>191.42666600000001</c:v>
                </c:pt>
                <c:pt idx="1497">
                  <c:v>191.261786</c:v>
                </c:pt>
                <c:pt idx="1498">
                  <c:v>190.97868199999999</c:v>
                </c:pt>
                <c:pt idx="1499">
                  <c:v>190.61443399999999</c:v>
                </c:pt>
                <c:pt idx="1500">
                  <c:v>190.0598</c:v>
                </c:pt>
                <c:pt idx="1501">
                  <c:v>189.46428800000001</c:v>
                </c:pt>
                <c:pt idx="1502">
                  <c:v>189.00491</c:v>
                </c:pt>
                <c:pt idx="1503">
                  <c:v>188.494844</c:v>
                </c:pt>
                <c:pt idx="1504">
                  <c:v>187.96850599999999</c:v>
                </c:pt>
                <c:pt idx="1505">
                  <c:v>187.49339599999999</c:v>
                </c:pt>
                <c:pt idx="1506">
                  <c:v>187.12720400000001</c:v>
                </c:pt>
                <c:pt idx="1507">
                  <c:v>186.81036800000001</c:v>
                </c:pt>
                <c:pt idx="1508">
                  <c:v>186.45142999999999</c:v>
                </c:pt>
                <c:pt idx="1509">
                  <c:v>186.11803399999999</c:v>
                </c:pt>
                <c:pt idx="1510">
                  <c:v>185.84780000000001</c:v>
                </c:pt>
                <c:pt idx="1511">
                  <c:v>185.61351199999999</c:v>
                </c:pt>
                <c:pt idx="1512">
                  <c:v>185.30259799999999</c:v>
                </c:pt>
                <c:pt idx="1513">
                  <c:v>184.94736800000001</c:v>
                </c:pt>
                <c:pt idx="1514">
                  <c:v>184.59921199999999</c:v>
                </c:pt>
                <c:pt idx="1515">
                  <c:v>184.266932</c:v>
                </c:pt>
                <c:pt idx="1516">
                  <c:v>183.89595199999999</c:v>
                </c:pt>
                <c:pt idx="1517">
                  <c:v>183.417314</c:v>
                </c:pt>
                <c:pt idx="1518">
                  <c:v>182.89180400000001</c:v>
                </c:pt>
                <c:pt idx="1519">
                  <c:v>182.40893600000001</c:v>
                </c:pt>
                <c:pt idx="1520">
                  <c:v>182.031296</c:v>
                </c:pt>
                <c:pt idx="1521">
                  <c:v>181.78291400000001</c:v>
                </c:pt>
                <c:pt idx="1522">
                  <c:v>181.675724</c:v>
                </c:pt>
                <c:pt idx="1523">
                  <c:v>181.59656000000001</c:v>
                </c:pt>
                <c:pt idx="1524">
                  <c:v>181.49476999999999</c:v>
                </c:pt>
                <c:pt idx="1525">
                  <c:v>181.35561200000001</c:v>
                </c:pt>
                <c:pt idx="1526">
                  <c:v>181.20549199999999</c:v>
                </c:pt>
                <c:pt idx="1527">
                  <c:v>180.95730800000001</c:v>
                </c:pt>
                <c:pt idx="1528">
                  <c:v>180.57014599999999</c:v>
                </c:pt>
                <c:pt idx="1529">
                  <c:v>180.14219600000001</c:v>
                </c:pt>
                <c:pt idx="1530">
                  <c:v>179.648978</c:v>
                </c:pt>
                <c:pt idx="1531">
                  <c:v>179.169566</c:v>
                </c:pt>
                <c:pt idx="1532">
                  <c:v>178.65797000000001</c:v>
                </c:pt>
                <c:pt idx="1533">
                  <c:v>178.21875199999999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B37-47DE-ABE0-5A494F9E9EA1}"/>
            </c:ext>
          </c:extLst>
        </c:ser>
        <c:ser>
          <c:idx val="1"/>
          <c:order val="1"/>
          <c:tx>
            <c:strRef>
              <c:f>'9-28-2022 8-31-13 AM'!$C$1</c:f>
              <c:strCache>
                <c:ptCount val="1"/>
                <c:pt idx="0">
                  <c:v>TC2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'9-28-2022 8-31-13 AM'!$A$2:$A$1535</c:f>
              <c:strCache>
                <c:ptCount val="1534"/>
                <c:pt idx="0">
                  <c:v>1.01</c:v>
                </c:pt>
                <c:pt idx="1">
                  <c:v>2.01</c:v>
                </c:pt>
                <c:pt idx="2">
                  <c:v>3.00</c:v>
                </c:pt>
                <c:pt idx="3">
                  <c:v>1.01</c:v>
                </c:pt>
                <c:pt idx="4">
                  <c:v>2.01</c:v>
                </c:pt>
                <c:pt idx="5">
                  <c:v>3.00</c:v>
                </c:pt>
                <c:pt idx="6">
                  <c:v>4.00</c:v>
                </c:pt>
                <c:pt idx="7">
                  <c:v>5.01</c:v>
                </c:pt>
                <c:pt idx="8">
                  <c:v>6.01</c:v>
                </c:pt>
                <c:pt idx="9">
                  <c:v>7.00</c:v>
                </c:pt>
                <c:pt idx="10">
                  <c:v>8.00</c:v>
                </c:pt>
                <c:pt idx="11">
                  <c:v>9.01</c:v>
                </c:pt>
                <c:pt idx="12">
                  <c:v>10.01</c:v>
                </c:pt>
                <c:pt idx="13">
                  <c:v>11.00</c:v>
                </c:pt>
                <c:pt idx="14">
                  <c:v>12.01</c:v>
                </c:pt>
                <c:pt idx="15">
                  <c:v>13.01</c:v>
                </c:pt>
                <c:pt idx="16">
                  <c:v>14.00</c:v>
                </c:pt>
                <c:pt idx="17">
                  <c:v>15.00</c:v>
                </c:pt>
                <c:pt idx="18">
                  <c:v>16.01</c:v>
                </c:pt>
                <c:pt idx="19">
                  <c:v>17.01</c:v>
                </c:pt>
                <c:pt idx="20">
                  <c:v>18.00</c:v>
                </c:pt>
                <c:pt idx="21">
                  <c:v>19.00</c:v>
                </c:pt>
                <c:pt idx="22">
                  <c:v>20.01</c:v>
                </c:pt>
                <c:pt idx="23">
                  <c:v>21.01</c:v>
                </c:pt>
                <c:pt idx="24">
                  <c:v>22.00</c:v>
                </c:pt>
                <c:pt idx="25">
                  <c:v>23.01</c:v>
                </c:pt>
                <c:pt idx="26">
                  <c:v>24.01</c:v>
                </c:pt>
                <c:pt idx="27">
                  <c:v>25.00</c:v>
                </c:pt>
                <c:pt idx="28">
                  <c:v>26.00</c:v>
                </c:pt>
                <c:pt idx="29">
                  <c:v>27.01</c:v>
                </c:pt>
                <c:pt idx="30">
                  <c:v>28.01</c:v>
                </c:pt>
                <c:pt idx="31">
                  <c:v>29.00</c:v>
                </c:pt>
                <c:pt idx="32">
                  <c:v>30.00</c:v>
                </c:pt>
                <c:pt idx="33">
                  <c:v>31.01</c:v>
                </c:pt>
                <c:pt idx="34">
                  <c:v>32.00</c:v>
                </c:pt>
                <c:pt idx="35">
                  <c:v>33.00</c:v>
                </c:pt>
                <c:pt idx="36">
                  <c:v>34.01</c:v>
                </c:pt>
                <c:pt idx="37">
                  <c:v>35.01</c:v>
                </c:pt>
                <c:pt idx="38">
                  <c:v>36.00</c:v>
                </c:pt>
                <c:pt idx="39">
                  <c:v>37.00</c:v>
                </c:pt>
                <c:pt idx="40">
                  <c:v>38.01</c:v>
                </c:pt>
                <c:pt idx="41">
                  <c:v>39.01</c:v>
                </c:pt>
                <c:pt idx="42">
                  <c:v>40.00</c:v>
                </c:pt>
                <c:pt idx="43">
                  <c:v>41.01</c:v>
                </c:pt>
                <c:pt idx="44">
                  <c:v>42.01</c:v>
                </c:pt>
                <c:pt idx="45">
                  <c:v>43.00</c:v>
                </c:pt>
                <c:pt idx="46">
                  <c:v>44.00</c:v>
                </c:pt>
                <c:pt idx="47">
                  <c:v>45.01</c:v>
                </c:pt>
                <c:pt idx="48">
                  <c:v>46.01</c:v>
                </c:pt>
                <c:pt idx="49">
                  <c:v>47.00</c:v>
                </c:pt>
                <c:pt idx="50">
                  <c:v>48.00</c:v>
                </c:pt>
                <c:pt idx="51">
                  <c:v>49.01</c:v>
                </c:pt>
                <c:pt idx="52">
                  <c:v>50.01</c:v>
                </c:pt>
                <c:pt idx="53">
                  <c:v>51.00</c:v>
                </c:pt>
                <c:pt idx="54">
                  <c:v>52.01</c:v>
                </c:pt>
                <c:pt idx="55">
                  <c:v>53.01</c:v>
                </c:pt>
                <c:pt idx="56">
                  <c:v>54.00</c:v>
                </c:pt>
                <c:pt idx="57">
                  <c:v>55.00</c:v>
                </c:pt>
                <c:pt idx="58">
                  <c:v>56.01</c:v>
                </c:pt>
                <c:pt idx="59">
                  <c:v>57.01</c:v>
                </c:pt>
                <c:pt idx="60">
                  <c:v>58.00</c:v>
                </c:pt>
                <c:pt idx="61">
                  <c:v>59.00</c:v>
                </c:pt>
                <c:pt idx="62">
                  <c:v>60.01</c:v>
                </c:pt>
                <c:pt idx="63">
                  <c:v>61.01</c:v>
                </c:pt>
                <c:pt idx="64">
                  <c:v>62.00</c:v>
                </c:pt>
                <c:pt idx="65">
                  <c:v>63.01</c:v>
                </c:pt>
                <c:pt idx="66">
                  <c:v>64.01</c:v>
                </c:pt>
                <c:pt idx="67">
                  <c:v>65.00</c:v>
                </c:pt>
                <c:pt idx="68">
                  <c:v>66.00</c:v>
                </c:pt>
                <c:pt idx="69">
                  <c:v>67.01</c:v>
                </c:pt>
                <c:pt idx="70">
                  <c:v>68.01</c:v>
                </c:pt>
                <c:pt idx="71">
                  <c:v>69.00</c:v>
                </c:pt>
                <c:pt idx="72">
                  <c:v>70.00</c:v>
                </c:pt>
                <c:pt idx="73">
                  <c:v>71.01</c:v>
                </c:pt>
                <c:pt idx="74">
                  <c:v>72.00</c:v>
                </c:pt>
                <c:pt idx="75">
                  <c:v>73.00</c:v>
                </c:pt>
                <c:pt idx="76">
                  <c:v>74.01</c:v>
                </c:pt>
                <c:pt idx="77">
                  <c:v>75.01</c:v>
                </c:pt>
                <c:pt idx="78">
                  <c:v>76.00</c:v>
                </c:pt>
                <c:pt idx="79">
                  <c:v>77.00</c:v>
                </c:pt>
                <c:pt idx="80">
                  <c:v>78.01</c:v>
                </c:pt>
                <c:pt idx="81">
                  <c:v>79.01</c:v>
                </c:pt>
                <c:pt idx="82">
                  <c:v>80.00</c:v>
                </c:pt>
                <c:pt idx="83">
                  <c:v>81.01</c:v>
                </c:pt>
                <c:pt idx="84">
                  <c:v>82.01</c:v>
                </c:pt>
                <c:pt idx="85">
                  <c:v>83.00</c:v>
                </c:pt>
                <c:pt idx="86">
                  <c:v>84.00</c:v>
                </c:pt>
                <c:pt idx="87">
                  <c:v>85.01</c:v>
                </c:pt>
                <c:pt idx="88">
                  <c:v>86.01</c:v>
                </c:pt>
                <c:pt idx="89">
                  <c:v>87.00</c:v>
                </c:pt>
                <c:pt idx="90">
                  <c:v>88.00</c:v>
                </c:pt>
                <c:pt idx="91">
                  <c:v>89.01</c:v>
                </c:pt>
                <c:pt idx="92">
                  <c:v>90.01</c:v>
                </c:pt>
                <c:pt idx="93">
                  <c:v>91.00</c:v>
                </c:pt>
                <c:pt idx="94">
                  <c:v>92.01</c:v>
                </c:pt>
                <c:pt idx="95">
                  <c:v>93.01</c:v>
                </c:pt>
                <c:pt idx="96">
                  <c:v>94.00</c:v>
                </c:pt>
                <c:pt idx="97">
                  <c:v>95.00</c:v>
                </c:pt>
                <c:pt idx="98">
                  <c:v>96.01</c:v>
                </c:pt>
                <c:pt idx="99">
                  <c:v>97.01</c:v>
                </c:pt>
                <c:pt idx="100">
                  <c:v>98.00</c:v>
                </c:pt>
                <c:pt idx="101">
                  <c:v>99.00</c:v>
                </c:pt>
                <c:pt idx="102">
                  <c:v>100.01</c:v>
                </c:pt>
                <c:pt idx="103">
                  <c:v>101.01</c:v>
                </c:pt>
                <c:pt idx="104">
                  <c:v>102.00</c:v>
                </c:pt>
                <c:pt idx="105">
                  <c:v>103.01</c:v>
                </c:pt>
                <c:pt idx="106">
                  <c:v>104.01</c:v>
                </c:pt>
                <c:pt idx="107">
                  <c:v>105.00</c:v>
                </c:pt>
                <c:pt idx="108">
                  <c:v>106.00</c:v>
                </c:pt>
                <c:pt idx="109">
                  <c:v>107.01</c:v>
                </c:pt>
                <c:pt idx="110">
                  <c:v>108.01</c:v>
                </c:pt>
                <c:pt idx="111">
                  <c:v>109.00</c:v>
                </c:pt>
                <c:pt idx="112">
                  <c:v>110.00</c:v>
                </c:pt>
                <c:pt idx="113">
                  <c:v>111.01</c:v>
                </c:pt>
                <c:pt idx="114">
                  <c:v>112.00</c:v>
                </c:pt>
                <c:pt idx="115">
                  <c:v>113.00</c:v>
                </c:pt>
                <c:pt idx="116">
                  <c:v>114.01</c:v>
                </c:pt>
                <c:pt idx="117">
                  <c:v>115.01</c:v>
                </c:pt>
                <c:pt idx="118">
                  <c:v>116.00</c:v>
                </c:pt>
                <c:pt idx="119">
                  <c:v>117.00</c:v>
                </c:pt>
                <c:pt idx="120">
                  <c:v>118.01</c:v>
                </c:pt>
                <c:pt idx="121">
                  <c:v>119.01</c:v>
                </c:pt>
                <c:pt idx="122">
                  <c:v>120.00</c:v>
                </c:pt>
                <c:pt idx="123">
                  <c:v>121.00</c:v>
                </c:pt>
                <c:pt idx="124">
                  <c:v>122.01</c:v>
                </c:pt>
                <c:pt idx="125">
                  <c:v>123.00</c:v>
                </c:pt>
                <c:pt idx="126">
                  <c:v>124.00</c:v>
                </c:pt>
                <c:pt idx="127">
                  <c:v>125.01</c:v>
                </c:pt>
                <c:pt idx="128">
                  <c:v>126.01</c:v>
                </c:pt>
                <c:pt idx="129">
                  <c:v>127.00</c:v>
                </c:pt>
                <c:pt idx="130">
                  <c:v>128.00</c:v>
                </c:pt>
                <c:pt idx="131">
                  <c:v>129.01</c:v>
                </c:pt>
                <c:pt idx="132">
                  <c:v>130.01</c:v>
                </c:pt>
                <c:pt idx="133">
                  <c:v>131.00</c:v>
                </c:pt>
                <c:pt idx="134">
                  <c:v>132.01</c:v>
                </c:pt>
                <c:pt idx="135">
                  <c:v>133.01</c:v>
                </c:pt>
                <c:pt idx="136">
                  <c:v>134.00</c:v>
                </c:pt>
                <c:pt idx="137">
                  <c:v>135.00</c:v>
                </c:pt>
                <c:pt idx="138">
                  <c:v>136.01</c:v>
                </c:pt>
                <c:pt idx="139">
                  <c:v>137.01</c:v>
                </c:pt>
                <c:pt idx="140">
                  <c:v>138.00</c:v>
                </c:pt>
                <c:pt idx="141">
                  <c:v>139.00</c:v>
                </c:pt>
                <c:pt idx="142">
                  <c:v>140.01</c:v>
                </c:pt>
                <c:pt idx="143">
                  <c:v>141.01</c:v>
                </c:pt>
                <c:pt idx="144">
                  <c:v>142.00</c:v>
                </c:pt>
                <c:pt idx="145">
                  <c:v>143.01</c:v>
                </c:pt>
                <c:pt idx="146">
                  <c:v>144.01</c:v>
                </c:pt>
                <c:pt idx="147">
                  <c:v>145.00</c:v>
                </c:pt>
                <c:pt idx="148">
                  <c:v>146.00</c:v>
                </c:pt>
                <c:pt idx="149">
                  <c:v>147.01</c:v>
                </c:pt>
                <c:pt idx="150">
                  <c:v>148.01</c:v>
                </c:pt>
                <c:pt idx="151">
                  <c:v>149.00</c:v>
                </c:pt>
                <c:pt idx="152">
                  <c:v>150.00</c:v>
                </c:pt>
                <c:pt idx="153">
                  <c:v>151.01</c:v>
                </c:pt>
                <c:pt idx="154">
                  <c:v>152.01</c:v>
                </c:pt>
                <c:pt idx="155">
                  <c:v>153.00</c:v>
                </c:pt>
                <c:pt idx="156">
                  <c:v>154.01</c:v>
                </c:pt>
                <c:pt idx="157">
                  <c:v>155.01</c:v>
                </c:pt>
                <c:pt idx="158">
                  <c:v>156.00</c:v>
                </c:pt>
                <c:pt idx="159">
                  <c:v>157.00</c:v>
                </c:pt>
                <c:pt idx="160">
                  <c:v>158.01</c:v>
                </c:pt>
                <c:pt idx="161">
                  <c:v>159.01</c:v>
                </c:pt>
                <c:pt idx="162">
                  <c:v>160.00</c:v>
                </c:pt>
                <c:pt idx="163">
                  <c:v>161.00</c:v>
                </c:pt>
                <c:pt idx="164">
                  <c:v>162.01</c:v>
                </c:pt>
                <c:pt idx="165">
                  <c:v>163.01</c:v>
                </c:pt>
                <c:pt idx="166">
                  <c:v>164.00</c:v>
                </c:pt>
                <c:pt idx="167">
                  <c:v>165.01</c:v>
                </c:pt>
                <c:pt idx="168">
                  <c:v>166.01</c:v>
                </c:pt>
                <c:pt idx="169">
                  <c:v>167.00</c:v>
                </c:pt>
                <c:pt idx="170">
                  <c:v>168.00</c:v>
                </c:pt>
                <c:pt idx="171">
                  <c:v>169.01</c:v>
                </c:pt>
                <c:pt idx="172">
                  <c:v>170.01</c:v>
                </c:pt>
                <c:pt idx="173">
                  <c:v>171.00</c:v>
                </c:pt>
                <c:pt idx="174">
                  <c:v>172.00</c:v>
                </c:pt>
                <c:pt idx="175">
                  <c:v>173.01</c:v>
                </c:pt>
                <c:pt idx="176">
                  <c:v>174.01</c:v>
                </c:pt>
                <c:pt idx="177">
                  <c:v>175.00</c:v>
                </c:pt>
                <c:pt idx="178">
                  <c:v>176.01</c:v>
                </c:pt>
                <c:pt idx="179">
                  <c:v>177.01</c:v>
                </c:pt>
                <c:pt idx="180">
                  <c:v>178.00</c:v>
                </c:pt>
                <c:pt idx="181">
                  <c:v>179.00</c:v>
                </c:pt>
                <c:pt idx="182">
                  <c:v>180.01</c:v>
                </c:pt>
                <c:pt idx="183">
                  <c:v>181.01</c:v>
                </c:pt>
                <c:pt idx="184">
                  <c:v>182.00</c:v>
                </c:pt>
                <c:pt idx="185">
                  <c:v>183.00</c:v>
                </c:pt>
                <c:pt idx="186">
                  <c:v>184.01</c:v>
                </c:pt>
                <c:pt idx="187">
                  <c:v>185.00</c:v>
                </c:pt>
                <c:pt idx="188">
                  <c:v>186.00</c:v>
                </c:pt>
                <c:pt idx="189">
                  <c:v>187.01</c:v>
                </c:pt>
                <c:pt idx="190">
                  <c:v>188.01</c:v>
                </c:pt>
                <c:pt idx="191">
                  <c:v>189.00</c:v>
                </c:pt>
                <c:pt idx="192">
                  <c:v>190.00</c:v>
                </c:pt>
                <c:pt idx="193">
                  <c:v>191.01</c:v>
                </c:pt>
                <c:pt idx="194">
                  <c:v>192.01</c:v>
                </c:pt>
                <c:pt idx="195">
                  <c:v>193.00</c:v>
                </c:pt>
                <c:pt idx="196">
                  <c:v>194.01</c:v>
                </c:pt>
                <c:pt idx="197">
                  <c:v>195.01</c:v>
                </c:pt>
                <c:pt idx="198">
                  <c:v>196.00</c:v>
                </c:pt>
                <c:pt idx="199">
                  <c:v>197.00</c:v>
                </c:pt>
                <c:pt idx="200">
                  <c:v>198.01</c:v>
                </c:pt>
                <c:pt idx="201">
                  <c:v>199.01</c:v>
                </c:pt>
                <c:pt idx="202">
                  <c:v>200.00</c:v>
                </c:pt>
                <c:pt idx="203">
                  <c:v>201.00</c:v>
                </c:pt>
                <c:pt idx="204">
                  <c:v>202.01</c:v>
                </c:pt>
                <c:pt idx="205">
                  <c:v>203.01</c:v>
                </c:pt>
                <c:pt idx="206">
                  <c:v>204.00</c:v>
                </c:pt>
                <c:pt idx="207">
                  <c:v>205.01</c:v>
                </c:pt>
                <c:pt idx="208">
                  <c:v>206.01</c:v>
                </c:pt>
                <c:pt idx="209">
                  <c:v>207.00</c:v>
                </c:pt>
                <c:pt idx="210">
                  <c:v>208.00</c:v>
                </c:pt>
                <c:pt idx="211">
                  <c:v>209.01</c:v>
                </c:pt>
                <c:pt idx="212">
                  <c:v>210.01</c:v>
                </c:pt>
                <c:pt idx="213">
                  <c:v>211.00</c:v>
                </c:pt>
                <c:pt idx="214">
                  <c:v>212.00</c:v>
                </c:pt>
                <c:pt idx="215">
                  <c:v>213.01</c:v>
                </c:pt>
                <c:pt idx="216">
                  <c:v>214.01</c:v>
                </c:pt>
                <c:pt idx="217">
                  <c:v>215.00</c:v>
                </c:pt>
                <c:pt idx="218">
                  <c:v>216.01</c:v>
                </c:pt>
                <c:pt idx="219">
                  <c:v>217.01</c:v>
                </c:pt>
                <c:pt idx="220">
                  <c:v>218.00</c:v>
                </c:pt>
                <c:pt idx="221">
                  <c:v>219.00</c:v>
                </c:pt>
                <c:pt idx="222">
                  <c:v>220.01</c:v>
                </c:pt>
                <c:pt idx="223">
                  <c:v>221.01</c:v>
                </c:pt>
                <c:pt idx="224">
                  <c:v>222.00</c:v>
                </c:pt>
                <c:pt idx="225">
                  <c:v>223.00</c:v>
                </c:pt>
                <c:pt idx="226">
                  <c:v>224.01</c:v>
                </c:pt>
                <c:pt idx="227">
                  <c:v>225.01</c:v>
                </c:pt>
                <c:pt idx="228">
                  <c:v>226.00</c:v>
                </c:pt>
                <c:pt idx="229">
                  <c:v>227.01</c:v>
                </c:pt>
                <c:pt idx="230">
                  <c:v>228.01</c:v>
                </c:pt>
                <c:pt idx="231">
                  <c:v>229.00</c:v>
                </c:pt>
                <c:pt idx="232">
                  <c:v>230.00</c:v>
                </c:pt>
                <c:pt idx="233">
                  <c:v>231.01</c:v>
                </c:pt>
                <c:pt idx="234">
                  <c:v>232.01</c:v>
                </c:pt>
                <c:pt idx="235">
                  <c:v>233.00</c:v>
                </c:pt>
                <c:pt idx="236">
                  <c:v>234.00</c:v>
                </c:pt>
                <c:pt idx="237">
                  <c:v>235.01</c:v>
                </c:pt>
                <c:pt idx="238">
                  <c:v>236.00</c:v>
                </c:pt>
                <c:pt idx="239">
                  <c:v>237.00</c:v>
                </c:pt>
                <c:pt idx="240">
                  <c:v>238.01</c:v>
                </c:pt>
                <c:pt idx="241">
                  <c:v>239.01</c:v>
                </c:pt>
                <c:pt idx="242">
                  <c:v>240.00</c:v>
                </c:pt>
                <c:pt idx="243">
                  <c:v>241.00</c:v>
                </c:pt>
                <c:pt idx="244">
                  <c:v>242.01</c:v>
                </c:pt>
                <c:pt idx="245">
                  <c:v>243.01</c:v>
                </c:pt>
                <c:pt idx="246">
                  <c:v>244.00</c:v>
                </c:pt>
                <c:pt idx="247">
                  <c:v>245.01</c:v>
                </c:pt>
                <c:pt idx="248">
                  <c:v>246.01</c:v>
                </c:pt>
                <c:pt idx="249">
                  <c:v>247.00</c:v>
                </c:pt>
                <c:pt idx="250">
                  <c:v>248.00</c:v>
                </c:pt>
                <c:pt idx="251">
                  <c:v>249.01</c:v>
                </c:pt>
                <c:pt idx="252">
                  <c:v>250.01</c:v>
                </c:pt>
                <c:pt idx="253">
                  <c:v>251.00</c:v>
                </c:pt>
                <c:pt idx="254">
                  <c:v>252.00</c:v>
                </c:pt>
                <c:pt idx="255">
                  <c:v>253.01</c:v>
                </c:pt>
                <c:pt idx="256">
                  <c:v>254.01</c:v>
                </c:pt>
                <c:pt idx="257">
                  <c:v>255.00</c:v>
                </c:pt>
                <c:pt idx="258">
                  <c:v>256.01</c:v>
                </c:pt>
                <c:pt idx="259">
                  <c:v>257.01</c:v>
                </c:pt>
                <c:pt idx="260">
                  <c:v>258.00</c:v>
                </c:pt>
                <c:pt idx="261">
                  <c:v>259.00</c:v>
                </c:pt>
                <c:pt idx="262">
                  <c:v>260.01</c:v>
                </c:pt>
                <c:pt idx="263">
                  <c:v>261.01</c:v>
                </c:pt>
                <c:pt idx="264">
                  <c:v>262.00</c:v>
                </c:pt>
                <c:pt idx="265">
                  <c:v>263.00</c:v>
                </c:pt>
                <c:pt idx="266">
                  <c:v>264.01</c:v>
                </c:pt>
                <c:pt idx="267">
                  <c:v>265.01</c:v>
                </c:pt>
                <c:pt idx="268">
                  <c:v>266.00</c:v>
                </c:pt>
                <c:pt idx="269">
                  <c:v>267.01</c:v>
                </c:pt>
                <c:pt idx="270">
                  <c:v>268.01</c:v>
                </c:pt>
                <c:pt idx="271">
                  <c:v>269.00</c:v>
                </c:pt>
                <c:pt idx="272">
                  <c:v>270.00</c:v>
                </c:pt>
                <c:pt idx="273">
                  <c:v>271.01</c:v>
                </c:pt>
                <c:pt idx="274">
                  <c:v>272.01</c:v>
                </c:pt>
                <c:pt idx="275">
                  <c:v>273.00</c:v>
                </c:pt>
                <c:pt idx="276">
                  <c:v>274.00</c:v>
                </c:pt>
                <c:pt idx="277">
                  <c:v>275.01</c:v>
                </c:pt>
                <c:pt idx="278">
                  <c:v>276.01</c:v>
                </c:pt>
                <c:pt idx="279">
                  <c:v>277.00</c:v>
                </c:pt>
                <c:pt idx="280">
                  <c:v>278.01</c:v>
                </c:pt>
                <c:pt idx="281">
                  <c:v>279.01</c:v>
                </c:pt>
                <c:pt idx="282">
                  <c:v>280.00</c:v>
                </c:pt>
                <c:pt idx="283">
                  <c:v>281.00</c:v>
                </c:pt>
                <c:pt idx="284">
                  <c:v>282.01</c:v>
                </c:pt>
                <c:pt idx="285">
                  <c:v>283.01</c:v>
                </c:pt>
                <c:pt idx="286">
                  <c:v>284.00</c:v>
                </c:pt>
                <c:pt idx="287">
                  <c:v>285.00</c:v>
                </c:pt>
                <c:pt idx="288">
                  <c:v>286.01</c:v>
                </c:pt>
                <c:pt idx="289">
                  <c:v>287.00</c:v>
                </c:pt>
                <c:pt idx="290">
                  <c:v>288.00</c:v>
                </c:pt>
                <c:pt idx="291">
                  <c:v>289.01</c:v>
                </c:pt>
                <c:pt idx="292">
                  <c:v>290.01</c:v>
                </c:pt>
                <c:pt idx="293">
                  <c:v>291.00</c:v>
                </c:pt>
                <c:pt idx="294">
                  <c:v>292.00</c:v>
                </c:pt>
                <c:pt idx="295">
                  <c:v>293.01</c:v>
                </c:pt>
                <c:pt idx="296">
                  <c:v>294.01</c:v>
                </c:pt>
                <c:pt idx="297">
                  <c:v>295.00</c:v>
                </c:pt>
                <c:pt idx="298">
                  <c:v>296.01</c:v>
                </c:pt>
                <c:pt idx="299">
                  <c:v>297.01</c:v>
                </c:pt>
                <c:pt idx="300">
                  <c:v>298.00</c:v>
                </c:pt>
                <c:pt idx="301">
                  <c:v>299.00</c:v>
                </c:pt>
                <c:pt idx="302">
                  <c:v>300.01</c:v>
                </c:pt>
                <c:pt idx="303">
                  <c:v>301.01</c:v>
                </c:pt>
                <c:pt idx="304">
                  <c:v>302.00</c:v>
                </c:pt>
                <c:pt idx="305">
                  <c:v>303.00</c:v>
                </c:pt>
                <c:pt idx="306">
                  <c:v>304.01</c:v>
                </c:pt>
                <c:pt idx="307">
                  <c:v>305.01</c:v>
                </c:pt>
                <c:pt idx="308">
                  <c:v>306.00</c:v>
                </c:pt>
                <c:pt idx="309">
                  <c:v>307.01</c:v>
                </c:pt>
                <c:pt idx="310">
                  <c:v>308.01</c:v>
                </c:pt>
                <c:pt idx="311">
                  <c:v>309.00</c:v>
                </c:pt>
                <c:pt idx="312">
                  <c:v>310.00</c:v>
                </c:pt>
                <c:pt idx="313">
                  <c:v>311.01</c:v>
                </c:pt>
                <c:pt idx="314">
                  <c:v>312.01</c:v>
                </c:pt>
                <c:pt idx="315">
                  <c:v>313.00</c:v>
                </c:pt>
                <c:pt idx="316">
                  <c:v>314.00</c:v>
                </c:pt>
                <c:pt idx="317">
                  <c:v>315.01</c:v>
                </c:pt>
                <c:pt idx="318">
                  <c:v>316.01</c:v>
                </c:pt>
                <c:pt idx="319">
                  <c:v>317.00</c:v>
                </c:pt>
                <c:pt idx="320">
                  <c:v>318.01</c:v>
                </c:pt>
                <c:pt idx="321">
                  <c:v>319.01</c:v>
                </c:pt>
                <c:pt idx="322">
                  <c:v>320.00</c:v>
                </c:pt>
                <c:pt idx="323">
                  <c:v>321.00</c:v>
                </c:pt>
                <c:pt idx="324">
                  <c:v>322.01</c:v>
                </c:pt>
                <c:pt idx="325">
                  <c:v>323.01</c:v>
                </c:pt>
                <c:pt idx="326">
                  <c:v>324.00</c:v>
                </c:pt>
                <c:pt idx="327">
                  <c:v>325.00</c:v>
                </c:pt>
                <c:pt idx="328">
                  <c:v>326.01</c:v>
                </c:pt>
                <c:pt idx="329">
                  <c:v>327.01</c:v>
                </c:pt>
                <c:pt idx="330">
                  <c:v>328.00</c:v>
                </c:pt>
                <c:pt idx="331">
                  <c:v>329.01</c:v>
                </c:pt>
                <c:pt idx="332">
                  <c:v>330.01</c:v>
                </c:pt>
                <c:pt idx="333">
                  <c:v>331.00</c:v>
                </c:pt>
                <c:pt idx="334">
                  <c:v>332.00</c:v>
                </c:pt>
                <c:pt idx="335">
                  <c:v>333.01</c:v>
                </c:pt>
                <c:pt idx="336">
                  <c:v>334.01</c:v>
                </c:pt>
                <c:pt idx="337">
                  <c:v>335.00</c:v>
                </c:pt>
                <c:pt idx="338">
                  <c:v>336.00</c:v>
                </c:pt>
                <c:pt idx="339">
                  <c:v>337.01</c:v>
                </c:pt>
                <c:pt idx="340">
                  <c:v>338.00</c:v>
                </c:pt>
                <c:pt idx="341">
                  <c:v>339.00</c:v>
                </c:pt>
                <c:pt idx="342">
                  <c:v>340.01</c:v>
                </c:pt>
                <c:pt idx="343">
                  <c:v>341.01</c:v>
                </c:pt>
                <c:pt idx="344">
                  <c:v>342.00</c:v>
                </c:pt>
                <c:pt idx="345">
                  <c:v>343.00</c:v>
                </c:pt>
                <c:pt idx="346">
                  <c:v>344.01</c:v>
                </c:pt>
                <c:pt idx="347">
                  <c:v>345.01</c:v>
                </c:pt>
                <c:pt idx="348">
                  <c:v>346.00</c:v>
                </c:pt>
                <c:pt idx="349">
                  <c:v>347.01</c:v>
                </c:pt>
                <c:pt idx="350">
                  <c:v>348.01</c:v>
                </c:pt>
                <c:pt idx="351">
                  <c:v>349.00</c:v>
                </c:pt>
                <c:pt idx="352">
                  <c:v>350.00</c:v>
                </c:pt>
                <c:pt idx="353">
                  <c:v>351.01</c:v>
                </c:pt>
                <c:pt idx="354">
                  <c:v>352.01</c:v>
                </c:pt>
                <c:pt idx="355">
                  <c:v>353.00</c:v>
                </c:pt>
                <c:pt idx="356">
                  <c:v>354.00</c:v>
                </c:pt>
                <c:pt idx="357">
                  <c:v>355.01</c:v>
                </c:pt>
                <c:pt idx="358">
                  <c:v>356.01</c:v>
                </c:pt>
                <c:pt idx="359">
                  <c:v>357.00</c:v>
                </c:pt>
                <c:pt idx="360">
                  <c:v>358.01</c:v>
                </c:pt>
                <c:pt idx="361">
                  <c:v>359.01</c:v>
                </c:pt>
                <c:pt idx="362">
                  <c:v>360.00</c:v>
                </c:pt>
                <c:pt idx="363">
                  <c:v>361.00</c:v>
                </c:pt>
                <c:pt idx="364">
                  <c:v>362.01</c:v>
                </c:pt>
                <c:pt idx="365">
                  <c:v>363.01</c:v>
                </c:pt>
                <c:pt idx="366">
                  <c:v>364.00</c:v>
                </c:pt>
                <c:pt idx="367">
                  <c:v>365.00</c:v>
                </c:pt>
                <c:pt idx="368">
                  <c:v>366.01</c:v>
                </c:pt>
                <c:pt idx="369">
                  <c:v>367.01</c:v>
                </c:pt>
                <c:pt idx="370">
                  <c:v>368.00</c:v>
                </c:pt>
                <c:pt idx="371">
                  <c:v>369.01</c:v>
                </c:pt>
                <c:pt idx="372">
                  <c:v>370.01</c:v>
                </c:pt>
                <c:pt idx="373">
                  <c:v>371.00</c:v>
                </c:pt>
                <c:pt idx="374">
                  <c:v>372.00</c:v>
                </c:pt>
                <c:pt idx="375">
                  <c:v>373.01</c:v>
                </c:pt>
                <c:pt idx="376">
                  <c:v>374.01</c:v>
                </c:pt>
                <c:pt idx="377">
                  <c:v>375.00</c:v>
                </c:pt>
                <c:pt idx="378">
                  <c:v>376.00</c:v>
                </c:pt>
                <c:pt idx="379">
                  <c:v>377.01</c:v>
                </c:pt>
                <c:pt idx="380">
                  <c:v>378.00</c:v>
                </c:pt>
                <c:pt idx="381">
                  <c:v>379.00</c:v>
                </c:pt>
                <c:pt idx="382">
                  <c:v>380.01</c:v>
                </c:pt>
                <c:pt idx="383">
                  <c:v>381.01</c:v>
                </c:pt>
                <c:pt idx="384">
                  <c:v>382.00</c:v>
                </c:pt>
                <c:pt idx="385">
                  <c:v>383.00</c:v>
                </c:pt>
                <c:pt idx="386">
                  <c:v>384.01</c:v>
                </c:pt>
                <c:pt idx="387">
                  <c:v>385.01</c:v>
                </c:pt>
                <c:pt idx="388">
                  <c:v>386.00</c:v>
                </c:pt>
                <c:pt idx="389">
                  <c:v>387.01</c:v>
                </c:pt>
                <c:pt idx="390">
                  <c:v>388.01</c:v>
                </c:pt>
                <c:pt idx="391">
                  <c:v>389.00</c:v>
                </c:pt>
                <c:pt idx="392">
                  <c:v>390.00</c:v>
                </c:pt>
                <c:pt idx="393">
                  <c:v>391.01</c:v>
                </c:pt>
                <c:pt idx="394">
                  <c:v>392.01</c:v>
                </c:pt>
                <c:pt idx="395">
                  <c:v>393.00</c:v>
                </c:pt>
                <c:pt idx="396">
                  <c:v>394.00</c:v>
                </c:pt>
                <c:pt idx="397">
                  <c:v>395.01</c:v>
                </c:pt>
                <c:pt idx="398">
                  <c:v>396.01</c:v>
                </c:pt>
                <c:pt idx="399">
                  <c:v>397.00</c:v>
                </c:pt>
                <c:pt idx="400">
                  <c:v>398.01</c:v>
                </c:pt>
                <c:pt idx="401">
                  <c:v>399.01</c:v>
                </c:pt>
                <c:pt idx="402">
                  <c:v>400.00</c:v>
                </c:pt>
                <c:pt idx="403">
                  <c:v>401.00</c:v>
                </c:pt>
                <c:pt idx="404">
                  <c:v>402.01</c:v>
                </c:pt>
                <c:pt idx="405">
                  <c:v>403.01</c:v>
                </c:pt>
                <c:pt idx="406">
                  <c:v>404.00</c:v>
                </c:pt>
                <c:pt idx="407">
                  <c:v>405.00</c:v>
                </c:pt>
                <c:pt idx="408">
                  <c:v>406.01</c:v>
                </c:pt>
                <c:pt idx="409">
                  <c:v>407.01</c:v>
                </c:pt>
                <c:pt idx="410">
                  <c:v>408.00</c:v>
                </c:pt>
                <c:pt idx="411">
                  <c:v>409.01</c:v>
                </c:pt>
                <c:pt idx="412">
                  <c:v>410.01</c:v>
                </c:pt>
                <c:pt idx="413">
                  <c:v>411.00</c:v>
                </c:pt>
                <c:pt idx="414">
                  <c:v>412.00</c:v>
                </c:pt>
                <c:pt idx="415">
                  <c:v>413.01</c:v>
                </c:pt>
                <c:pt idx="416">
                  <c:v>414.01</c:v>
                </c:pt>
                <c:pt idx="417">
                  <c:v>415.00</c:v>
                </c:pt>
                <c:pt idx="418">
                  <c:v>416.00</c:v>
                </c:pt>
                <c:pt idx="419">
                  <c:v>417.01</c:v>
                </c:pt>
                <c:pt idx="420">
                  <c:v>418.01</c:v>
                </c:pt>
                <c:pt idx="421">
                  <c:v>419.00</c:v>
                </c:pt>
                <c:pt idx="422">
                  <c:v>420.01</c:v>
                </c:pt>
                <c:pt idx="423">
                  <c:v>421.01</c:v>
                </c:pt>
                <c:pt idx="424">
                  <c:v>422.00</c:v>
                </c:pt>
                <c:pt idx="425">
                  <c:v>423.00</c:v>
                </c:pt>
                <c:pt idx="426">
                  <c:v>424.01</c:v>
                </c:pt>
                <c:pt idx="427">
                  <c:v>425.01</c:v>
                </c:pt>
                <c:pt idx="428">
                  <c:v>426.00</c:v>
                </c:pt>
                <c:pt idx="429">
                  <c:v>427.00</c:v>
                </c:pt>
                <c:pt idx="430">
                  <c:v>428.01</c:v>
                </c:pt>
                <c:pt idx="431">
                  <c:v>429.01</c:v>
                </c:pt>
                <c:pt idx="432">
                  <c:v>430.00</c:v>
                </c:pt>
                <c:pt idx="433">
                  <c:v>431.01</c:v>
                </c:pt>
                <c:pt idx="434">
                  <c:v>432.01</c:v>
                </c:pt>
                <c:pt idx="435">
                  <c:v>433.00</c:v>
                </c:pt>
                <c:pt idx="436">
                  <c:v>434.00</c:v>
                </c:pt>
                <c:pt idx="437">
                  <c:v>435.01</c:v>
                </c:pt>
                <c:pt idx="438">
                  <c:v>436.01</c:v>
                </c:pt>
                <c:pt idx="439">
                  <c:v>437.00</c:v>
                </c:pt>
                <c:pt idx="440">
                  <c:v>438.00</c:v>
                </c:pt>
                <c:pt idx="441">
                  <c:v>439.01</c:v>
                </c:pt>
                <c:pt idx="442">
                  <c:v>440.00</c:v>
                </c:pt>
                <c:pt idx="443">
                  <c:v>441.00</c:v>
                </c:pt>
                <c:pt idx="444">
                  <c:v>442.01</c:v>
                </c:pt>
                <c:pt idx="445">
                  <c:v>443.01</c:v>
                </c:pt>
                <c:pt idx="446">
                  <c:v>444.00</c:v>
                </c:pt>
                <c:pt idx="447">
                  <c:v>445.00</c:v>
                </c:pt>
                <c:pt idx="448">
                  <c:v>446.01</c:v>
                </c:pt>
                <c:pt idx="449">
                  <c:v>447.01</c:v>
                </c:pt>
                <c:pt idx="450">
                  <c:v>448.00</c:v>
                </c:pt>
                <c:pt idx="451">
                  <c:v>449.01</c:v>
                </c:pt>
                <c:pt idx="452">
                  <c:v>450.01</c:v>
                </c:pt>
                <c:pt idx="453">
                  <c:v>451.00</c:v>
                </c:pt>
                <c:pt idx="454">
                  <c:v>452.00</c:v>
                </c:pt>
                <c:pt idx="455">
                  <c:v>453.01</c:v>
                </c:pt>
                <c:pt idx="456">
                  <c:v>454.01</c:v>
                </c:pt>
                <c:pt idx="457">
                  <c:v>455.00</c:v>
                </c:pt>
                <c:pt idx="458">
                  <c:v>456.00</c:v>
                </c:pt>
                <c:pt idx="459">
                  <c:v>457.01</c:v>
                </c:pt>
                <c:pt idx="460">
                  <c:v>458.01</c:v>
                </c:pt>
                <c:pt idx="461">
                  <c:v>459.00</c:v>
                </c:pt>
                <c:pt idx="462">
                  <c:v>460.01</c:v>
                </c:pt>
                <c:pt idx="463">
                  <c:v>461.01</c:v>
                </c:pt>
                <c:pt idx="464">
                  <c:v>462.00</c:v>
                </c:pt>
                <c:pt idx="465">
                  <c:v>463.00</c:v>
                </c:pt>
                <c:pt idx="466">
                  <c:v>464.01</c:v>
                </c:pt>
                <c:pt idx="467">
                  <c:v>465.01</c:v>
                </c:pt>
                <c:pt idx="468">
                  <c:v>466.00</c:v>
                </c:pt>
                <c:pt idx="469">
                  <c:v>467.00</c:v>
                </c:pt>
                <c:pt idx="470">
                  <c:v>468.01</c:v>
                </c:pt>
                <c:pt idx="471">
                  <c:v>469.01</c:v>
                </c:pt>
                <c:pt idx="472">
                  <c:v>470.00</c:v>
                </c:pt>
                <c:pt idx="473">
                  <c:v>471.01</c:v>
                </c:pt>
                <c:pt idx="474">
                  <c:v>472.01</c:v>
                </c:pt>
                <c:pt idx="475">
                  <c:v>473.00</c:v>
                </c:pt>
                <c:pt idx="476">
                  <c:v>474.00</c:v>
                </c:pt>
                <c:pt idx="477">
                  <c:v>475.01</c:v>
                </c:pt>
                <c:pt idx="478">
                  <c:v>476.01</c:v>
                </c:pt>
                <c:pt idx="479">
                  <c:v>477.00</c:v>
                </c:pt>
                <c:pt idx="480">
                  <c:v>478.00</c:v>
                </c:pt>
                <c:pt idx="481">
                  <c:v>479.01</c:v>
                </c:pt>
                <c:pt idx="482">
                  <c:v>480.01</c:v>
                </c:pt>
                <c:pt idx="483">
                  <c:v>481.00</c:v>
                </c:pt>
                <c:pt idx="484">
                  <c:v>482.01</c:v>
                </c:pt>
                <c:pt idx="485">
                  <c:v>483.01</c:v>
                </c:pt>
                <c:pt idx="486">
                  <c:v>484.00</c:v>
                </c:pt>
                <c:pt idx="487">
                  <c:v>485.00</c:v>
                </c:pt>
                <c:pt idx="488">
                  <c:v>486.01</c:v>
                </c:pt>
                <c:pt idx="489">
                  <c:v>487.01</c:v>
                </c:pt>
                <c:pt idx="490">
                  <c:v>488.00</c:v>
                </c:pt>
                <c:pt idx="491">
                  <c:v>489.00</c:v>
                </c:pt>
                <c:pt idx="492">
                  <c:v>490.01</c:v>
                </c:pt>
                <c:pt idx="493">
                  <c:v>491.01</c:v>
                </c:pt>
                <c:pt idx="494">
                  <c:v>492.00</c:v>
                </c:pt>
                <c:pt idx="495">
                  <c:v>493.01</c:v>
                </c:pt>
                <c:pt idx="496">
                  <c:v>494.01</c:v>
                </c:pt>
                <c:pt idx="497">
                  <c:v>495.00</c:v>
                </c:pt>
                <c:pt idx="498">
                  <c:v>496.00</c:v>
                </c:pt>
                <c:pt idx="499">
                  <c:v>497.01</c:v>
                </c:pt>
                <c:pt idx="500">
                  <c:v>498.01</c:v>
                </c:pt>
                <c:pt idx="501">
                  <c:v>499.00</c:v>
                </c:pt>
                <c:pt idx="502">
                  <c:v>500.00</c:v>
                </c:pt>
                <c:pt idx="503">
                  <c:v>501.01</c:v>
                </c:pt>
                <c:pt idx="504">
                  <c:v>502.00</c:v>
                </c:pt>
                <c:pt idx="505">
                  <c:v>503.00</c:v>
                </c:pt>
                <c:pt idx="506">
                  <c:v>504.01</c:v>
                </c:pt>
                <c:pt idx="507">
                  <c:v>505.01</c:v>
                </c:pt>
                <c:pt idx="508">
                  <c:v>506.00</c:v>
                </c:pt>
                <c:pt idx="509">
                  <c:v>507.00</c:v>
                </c:pt>
                <c:pt idx="510">
                  <c:v>508.01</c:v>
                </c:pt>
                <c:pt idx="511">
                  <c:v>509.01</c:v>
                </c:pt>
                <c:pt idx="512">
                  <c:v>510.00</c:v>
                </c:pt>
                <c:pt idx="513">
                  <c:v>511.01</c:v>
                </c:pt>
                <c:pt idx="514">
                  <c:v>512.01</c:v>
                </c:pt>
                <c:pt idx="515">
                  <c:v>513.00</c:v>
                </c:pt>
                <c:pt idx="516">
                  <c:v>514.00</c:v>
                </c:pt>
                <c:pt idx="517">
                  <c:v>515.01</c:v>
                </c:pt>
                <c:pt idx="518">
                  <c:v>516.01</c:v>
                </c:pt>
                <c:pt idx="519">
                  <c:v>517.00</c:v>
                </c:pt>
                <c:pt idx="520">
                  <c:v>518.00</c:v>
                </c:pt>
                <c:pt idx="521">
                  <c:v>519.01</c:v>
                </c:pt>
                <c:pt idx="522">
                  <c:v>520.01</c:v>
                </c:pt>
                <c:pt idx="523">
                  <c:v>521.00</c:v>
                </c:pt>
                <c:pt idx="524">
                  <c:v>522.01</c:v>
                </c:pt>
                <c:pt idx="525">
                  <c:v>523.01</c:v>
                </c:pt>
                <c:pt idx="526">
                  <c:v>524.00</c:v>
                </c:pt>
                <c:pt idx="527">
                  <c:v>525.00</c:v>
                </c:pt>
                <c:pt idx="528">
                  <c:v>526.01</c:v>
                </c:pt>
                <c:pt idx="529">
                  <c:v>527.01</c:v>
                </c:pt>
                <c:pt idx="530">
                  <c:v>528.00</c:v>
                </c:pt>
                <c:pt idx="531">
                  <c:v>529.00</c:v>
                </c:pt>
                <c:pt idx="532">
                  <c:v>530.01</c:v>
                </c:pt>
                <c:pt idx="533">
                  <c:v>531.01</c:v>
                </c:pt>
                <c:pt idx="534">
                  <c:v>532.00</c:v>
                </c:pt>
                <c:pt idx="535">
                  <c:v>533.01</c:v>
                </c:pt>
                <c:pt idx="536">
                  <c:v>534.01</c:v>
                </c:pt>
                <c:pt idx="537">
                  <c:v>535.00</c:v>
                </c:pt>
                <c:pt idx="538">
                  <c:v>536.00</c:v>
                </c:pt>
                <c:pt idx="539">
                  <c:v>537.01</c:v>
                </c:pt>
                <c:pt idx="540">
                  <c:v>538.01</c:v>
                </c:pt>
                <c:pt idx="541">
                  <c:v>539.00</c:v>
                </c:pt>
                <c:pt idx="542">
                  <c:v>540.00</c:v>
                </c:pt>
                <c:pt idx="543">
                  <c:v>541.01</c:v>
                </c:pt>
                <c:pt idx="544">
                  <c:v>542.00</c:v>
                </c:pt>
                <c:pt idx="545">
                  <c:v>543.00</c:v>
                </c:pt>
                <c:pt idx="546">
                  <c:v>544.01</c:v>
                </c:pt>
                <c:pt idx="547">
                  <c:v>545.01</c:v>
                </c:pt>
                <c:pt idx="548">
                  <c:v>546.00</c:v>
                </c:pt>
                <c:pt idx="549">
                  <c:v>547.00</c:v>
                </c:pt>
                <c:pt idx="550">
                  <c:v>548.01</c:v>
                </c:pt>
                <c:pt idx="551">
                  <c:v>549.01</c:v>
                </c:pt>
                <c:pt idx="552">
                  <c:v>550.00</c:v>
                </c:pt>
                <c:pt idx="553">
                  <c:v>551.01</c:v>
                </c:pt>
                <c:pt idx="554">
                  <c:v>552.01</c:v>
                </c:pt>
                <c:pt idx="555">
                  <c:v>553.00</c:v>
                </c:pt>
                <c:pt idx="556">
                  <c:v>554.00</c:v>
                </c:pt>
                <c:pt idx="557">
                  <c:v>555.01</c:v>
                </c:pt>
                <c:pt idx="558">
                  <c:v>556.01</c:v>
                </c:pt>
                <c:pt idx="559">
                  <c:v>557.00</c:v>
                </c:pt>
                <c:pt idx="560">
                  <c:v>558.00</c:v>
                </c:pt>
                <c:pt idx="561">
                  <c:v>559.01</c:v>
                </c:pt>
                <c:pt idx="562">
                  <c:v>560.01</c:v>
                </c:pt>
                <c:pt idx="563">
                  <c:v>561.00</c:v>
                </c:pt>
                <c:pt idx="564">
                  <c:v>562.01</c:v>
                </c:pt>
                <c:pt idx="565">
                  <c:v>563.01</c:v>
                </c:pt>
                <c:pt idx="566">
                  <c:v>564.00</c:v>
                </c:pt>
                <c:pt idx="567">
                  <c:v>565.00</c:v>
                </c:pt>
                <c:pt idx="568">
                  <c:v>566.01</c:v>
                </c:pt>
                <c:pt idx="569">
                  <c:v>567.01</c:v>
                </c:pt>
                <c:pt idx="570">
                  <c:v>568.00</c:v>
                </c:pt>
                <c:pt idx="571">
                  <c:v>569.00</c:v>
                </c:pt>
                <c:pt idx="572">
                  <c:v>570.01</c:v>
                </c:pt>
                <c:pt idx="573">
                  <c:v>571.01</c:v>
                </c:pt>
                <c:pt idx="574">
                  <c:v>572.00</c:v>
                </c:pt>
                <c:pt idx="575">
                  <c:v>573.01</c:v>
                </c:pt>
                <c:pt idx="576">
                  <c:v>574.01</c:v>
                </c:pt>
                <c:pt idx="577">
                  <c:v>575.00</c:v>
                </c:pt>
                <c:pt idx="578">
                  <c:v>576.00</c:v>
                </c:pt>
                <c:pt idx="579">
                  <c:v>577.01</c:v>
                </c:pt>
                <c:pt idx="580">
                  <c:v>578.01</c:v>
                </c:pt>
                <c:pt idx="581">
                  <c:v>579.00</c:v>
                </c:pt>
                <c:pt idx="582">
                  <c:v>580.00</c:v>
                </c:pt>
                <c:pt idx="583">
                  <c:v>581.01</c:v>
                </c:pt>
                <c:pt idx="584">
                  <c:v>582.01</c:v>
                </c:pt>
                <c:pt idx="585">
                  <c:v>583.00</c:v>
                </c:pt>
                <c:pt idx="586">
                  <c:v>584.01</c:v>
                </c:pt>
                <c:pt idx="587">
                  <c:v>585.01</c:v>
                </c:pt>
                <c:pt idx="588">
                  <c:v>586.00</c:v>
                </c:pt>
                <c:pt idx="589">
                  <c:v>587.00</c:v>
                </c:pt>
                <c:pt idx="590">
                  <c:v>588.01</c:v>
                </c:pt>
                <c:pt idx="591">
                  <c:v>589.01</c:v>
                </c:pt>
                <c:pt idx="592">
                  <c:v>590.00</c:v>
                </c:pt>
                <c:pt idx="593">
                  <c:v>591.00</c:v>
                </c:pt>
                <c:pt idx="594">
                  <c:v>592.01</c:v>
                </c:pt>
                <c:pt idx="595">
                  <c:v>593.00</c:v>
                </c:pt>
                <c:pt idx="596">
                  <c:v>594.00</c:v>
                </c:pt>
                <c:pt idx="597">
                  <c:v>595.01</c:v>
                </c:pt>
                <c:pt idx="598">
                  <c:v>596.01</c:v>
                </c:pt>
                <c:pt idx="599">
                  <c:v>597.00</c:v>
                </c:pt>
                <c:pt idx="600">
                  <c:v>598.00</c:v>
                </c:pt>
                <c:pt idx="601">
                  <c:v>599.01</c:v>
                </c:pt>
                <c:pt idx="602">
                  <c:v>600.01</c:v>
                </c:pt>
                <c:pt idx="603">
                  <c:v>601.00</c:v>
                </c:pt>
                <c:pt idx="604">
                  <c:v>602.01</c:v>
                </c:pt>
                <c:pt idx="605">
                  <c:v>603.01</c:v>
                </c:pt>
                <c:pt idx="606">
                  <c:v>604.00</c:v>
                </c:pt>
                <c:pt idx="607">
                  <c:v>605.00</c:v>
                </c:pt>
                <c:pt idx="608">
                  <c:v>606.01</c:v>
                </c:pt>
                <c:pt idx="609">
                  <c:v>607.01</c:v>
                </c:pt>
                <c:pt idx="610">
                  <c:v>608.00</c:v>
                </c:pt>
                <c:pt idx="611">
                  <c:v>609.00</c:v>
                </c:pt>
                <c:pt idx="612">
                  <c:v>610.01</c:v>
                </c:pt>
                <c:pt idx="613">
                  <c:v>611.01</c:v>
                </c:pt>
                <c:pt idx="614">
                  <c:v>612.00</c:v>
                </c:pt>
                <c:pt idx="615">
                  <c:v>613.01</c:v>
                </c:pt>
                <c:pt idx="616">
                  <c:v>614.01</c:v>
                </c:pt>
                <c:pt idx="617">
                  <c:v>615.00</c:v>
                </c:pt>
                <c:pt idx="618">
                  <c:v>616.00</c:v>
                </c:pt>
                <c:pt idx="619">
                  <c:v>617.01</c:v>
                </c:pt>
                <c:pt idx="620">
                  <c:v>618.01</c:v>
                </c:pt>
                <c:pt idx="621">
                  <c:v>619.00</c:v>
                </c:pt>
                <c:pt idx="622">
                  <c:v>620.00</c:v>
                </c:pt>
                <c:pt idx="623">
                  <c:v>621.01</c:v>
                </c:pt>
                <c:pt idx="624">
                  <c:v>622.00</c:v>
                </c:pt>
                <c:pt idx="625">
                  <c:v>623.00</c:v>
                </c:pt>
                <c:pt idx="626">
                  <c:v>624.01</c:v>
                </c:pt>
                <c:pt idx="627">
                  <c:v>625.01</c:v>
                </c:pt>
                <c:pt idx="628">
                  <c:v>626.00</c:v>
                </c:pt>
                <c:pt idx="629">
                  <c:v>627.00</c:v>
                </c:pt>
                <c:pt idx="630">
                  <c:v>628.01</c:v>
                </c:pt>
                <c:pt idx="631">
                  <c:v>629.01</c:v>
                </c:pt>
                <c:pt idx="632">
                  <c:v>630.00</c:v>
                </c:pt>
                <c:pt idx="633">
                  <c:v>631.00</c:v>
                </c:pt>
                <c:pt idx="634">
                  <c:v>632.01</c:v>
                </c:pt>
                <c:pt idx="635">
                  <c:v>633.00</c:v>
                </c:pt>
                <c:pt idx="636">
                  <c:v>634.00</c:v>
                </c:pt>
                <c:pt idx="637">
                  <c:v>635.01</c:v>
                </c:pt>
                <c:pt idx="638">
                  <c:v>636.01</c:v>
                </c:pt>
                <c:pt idx="639">
                  <c:v>637.00</c:v>
                </c:pt>
                <c:pt idx="640">
                  <c:v>638.00</c:v>
                </c:pt>
                <c:pt idx="641">
                  <c:v>639.01</c:v>
                </c:pt>
                <c:pt idx="642">
                  <c:v>640.01</c:v>
                </c:pt>
                <c:pt idx="643">
                  <c:v>641.00</c:v>
                </c:pt>
                <c:pt idx="644">
                  <c:v>642.01</c:v>
                </c:pt>
                <c:pt idx="645">
                  <c:v>643.01</c:v>
                </c:pt>
                <c:pt idx="646">
                  <c:v>644.00</c:v>
                </c:pt>
                <c:pt idx="647">
                  <c:v>645.00</c:v>
                </c:pt>
                <c:pt idx="648">
                  <c:v>646.01</c:v>
                </c:pt>
                <c:pt idx="649">
                  <c:v>647.01</c:v>
                </c:pt>
                <c:pt idx="650">
                  <c:v>648.00</c:v>
                </c:pt>
                <c:pt idx="651">
                  <c:v>649.00</c:v>
                </c:pt>
                <c:pt idx="652">
                  <c:v>650.01</c:v>
                </c:pt>
                <c:pt idx="653">
                  <c:v>651.01</c:v>
                </c:pt>
                <c:pt idx="654">
                  <c:v>652.00</c:v>
                </c:pt>
                <c:pt idx="655">
                  <c:v>653.01</c:v>
                </c:pt>
                <c:pt idx="656">
                  <c:v>654.01</c:v>
                </c:pt>
                <c:pt idx="657">
                  <c:v>655.00</c:v>
                </c:pt>
                <c:pt idx="658">
                  <c:v>656.00</c:v>
                </c:pt>
                <c:pt idx="659">
                  <c:v>657.01</c:v>
                </c:pt>
                <c:pt idx="660">
                  <c:v>658.01</c:v>
                </c:pt>
                <c:pt idx="661">
                  <c:v>659.00</c:v>
                </c:pt>
                <c:pt idx="662">
                  <c:v>660.00</c:v>
                </c:pt>
                <c:pt idx="663">
                  <c:v>661.01</c:v>
                </c:pt>
                <c:pt idx="664">
                  <c:v>662.00</c:v>
                </c:pt>
                <c:pt idx="665">
                  <c:v>663.00</c:v>
                </c:pt>
                <c:pt idx="666">
                  <c:v>664.01</c:v>
                </c:pt>
                <c:pt idx="667">
                  <c:v>665.01</c:v>
                </c:pt>
                <c:pt idx="668">
                  <c:v>666.00</c:v>
                </c:pt>
                <c:pt idx="669">
                  <c:v>667.00</c:v>
                </c:pt>
                <c:pt idx="670">
                  <c:v>668.01</c:v>
                </c:pt>
                <c:pt idx="671">
                  <c:v>669.01</c:v>
                </c:pt>
                <c:pt idx="672">
                  <c:v>670.00</c:v>
                </c:pt>
                <c:pt idx="673">
                  <c:v>671.01</c:v>
                </c:pt>
                <c:pt idx="674">
                  <c:v>672.01</c:v>
                </c:pt>
                <c:pt idx="675">
                  <c:v>673.00</c:v>
                </c:pt>
                <c:pt idx="676">
                  <c:v>674.00</c:v>
                </c:pt>
                <c:pt idx="677">
                  <c:v>675.01</c:v>
                </c:pt>
                <c:pt idx="678">
                  <c:v>676.01</c:v>
                </c:pt>
                <c:pt idx="679">
                  <c:v>677.00</c:v>
                </c:pt>
                <c:pt idx="680">
                  <c:v>678.00</c:v>
                </c:pt>
                <c:pt idx="681">
                  <c:v>679.01</c:v>
                </c:pt>
                <c:pt idx="682">
                  <c:v>680.01</c:v>
                </c:pt>
                <c:pt idx="683">
                  <c:v>681.00</c:v>
                </c:pt>
                <c:pt idx="684">
                  <c:v>682.01</c:v>
                </c:pt>
                <c:pt idx="685">
                  <c:v>683.01</c:v>
                </c:pt>
                <c:pt idx="686">
                  <c:v>684.00</c:v>
                </c:pt>
                <c:pt idx="687">
                  <c:v>685.00</c:v>
                </c:pt>
                <c:pt idx="688">
                  <c:v>686.01</c:v>
                </c:pt>
                <c:pt idx="689">
                  <c:v>687.01</c:v>
                </c:pt>
                <c:pt idx="690">
                  <c:v>688.00</c:v>
                </c:pt>
                <c:pt idx="691">
                  <c:v>689.00</c:v>
                </c:pt>
                <c:pt idx="692">
                  <c:v>690.01</c:v>
                </c:pt>
                <c:pt idx="693">
                  <c:v>691.01</c:v>
                </c:pt>
                <c:pt idx="694">
                  <c:v>692.00</c:v>
                </c:pt>
                <c:pt idx="695">
                  <c:v>693.01</c:v>
                </c:pt>
                <c:pt idx="696">
                  <c:v>694.01</c:v>
                </c:pt>
                <c:pt idx="697">
                  <c:v>695.00</c:v>
                </c:pt>
                <c:pt idx="698">
                  <c:v>696.00</c:v>
                </c:pt>
                <c:pt idx="699">
                  <c:v>697.01</c:v>
                </c:pt>
                <c:pt idx="700">
                  <c:v>698.01</c:v>
                </c:pt>
                <c:pt idx="701">
                  <c:v>699.00</c:v>
                </c:pt>
                <c:pt idx="702">
                  <c:v>700.00</c:v>
                </c:pt>
                <c:pt idx="703">
                  <c:v>701.01</c:v>
                </c:pt>
                <c:pt idx="704">
                  <c:v>702.01</c:v>
                </c:pt>
                <c:pt idx="705">
                  <c:v>703.00</c:v>
                </c:pt>
                <c:pt idx="706">
                  <c:v>704.01</c:v>
                </c:pt>
                <c:pt idx="707">
                  <c:v>705.01</c:v>
                </c:pt>
                <c:pt idx="708">
                  <c:v>706.00</c:v>
                </c:pt>
                <c:pt idx="709">
                  <c:v>707.00</c:v>
                </c:pt>
                <c:pt idx="710">
                  <c:v>708.01</c:v>
                </c:pt>
                <c:pt idx="711">
                  <c:v>709.01</c:v>
                </c:pt>
                <c:pt idx="712">
                  <c:v>710.00</c:v>
                </c:pt>
                <c:pt idx="713">
                  <c:v>711.00</c:v>
                </c:pt>
                <c:pt idx="714">
                  <c:v>712.01</c:v>
                </c:pt>
                <c:pt idx="715">
                  <c:v>713.00</c:v>
                </c:pt>
                <c:pt idx="716">
                  <c:v>714.00</c:v>
                </c:pt>
                <c:pt idx="717">
                  <c:v>715.01</c:v>
                </c:pt>
                <c:pt idx="718">
                  <c:v>716.01</c:v>
                </c:pt>
                <c:pt idx="719">
                  <c:v>717.00</c:v>
                </c:pt>
                <c:pt idx="720">
                  <c:v>718.00</c:v>
                </c:pt>
                <c:pt idx="721">
                  <c:v>719.01</c:v>
                </c:pt>
                <c:pt idx="722">
                  <c:v>720.01</c:v>
                </c:pt>
                <c:pt idx="723">
                  <c:v>721.00</c:v>
                </c:pt>
                <c:pt idx="724">
                  <c:v>722.01</c:v>
                </c:pt>
                <c:pt idx="725">
                  <c:v>723.01</c:v>
                </c:pt>
                <c:pt idx="726">
                  <c:v>724.00</c:v>
                </c:pt>
                <c:pt idx="727">
                  <c:v>725.00</c:v>
                </c:pt>
                <c:pt idx="728">
                  <c:v>726.01</c:v>
                </c:pt>
                <c:pt idx="729">
                  <c:v>727.01</c:v>
                </c:pt>
                <c:pt idx="730">
                  <c:v>728.00</c:v>
                </c:pt>
                <c:pt idx="731">
                  <c:v>729.00</c:v>
                </c:pt>
                <c:pt idx="732">
                  <c:v>730.01</c:v>
                </c:pt>
                <c:pt idx="733">
                  <c:v>731.01</c:v>
                </c:pt>
                <c:pt idx="734">
                  <c:v>732.00</c:v>
                </c:pt>
                <c:pt idx="735">
                  <c:v>733.01</c:v>
                </c:pt>
                <c:pt idx="736">
                  <c:v>734.01</c:v>
                </c:pt>
                <c:pt idx="737">
                  <c:v>735.00</c:v>
                </c:pt>
                <c:pt idx="738">
                  <c:v>736.00</c:v>
                </c:pt>
                <c:pt idx="739">
                  <c:v>737.00</c:v>
                </c:pt>
                <c:pt idx="740">
                  <c:v>738.01</c:v>
                </c:pt>
                <c:pt idx="741">
                  <c:v>739.01</c:v>
                </c:pt>
                <c:pt idx="742">
                  <c:v>740.00</c:v>
                </c:pt>
                <c:pt idx="743">
                  <c:v>741.01</c:v>
                </c:pt>
                <c:pt idx="744">
                  <c:v>742.01</c:v>
                </c:pt>
                <c:pt idx="745">
                  <c:v>743.00</c:v>
                </c:pt>
                <c:pt idx="746">
                  <c:v>744.00</c:v>
                </c:pt>
                <c:pt idx="747">
                  <c:v>745.01</c:v>
                </c:pt>
                <c:pt idx="748">
                  <c:v>746.01</c:v>
                </c:pt>
                <c:pt idx="749">
                  <c:v>747.00</c:v>
                </c:pt>
                <c:pt idx="750">
                  <c:v>748.00</c:v>
                </c:pt>
                <c:pt idx="751">
                  <c:v>749.01</c:v>
                </c:pt>
                <c:pt idx="752">
                  <c:v>750.01</c:v>
                </c:pt>
                <c:pt idx="753">
                  <c:v>751.00</c:v>
                </c:pt>
                <c:pt idx="754">
                  <c:v>752.01</c:v>
                </c:pt>
                <c:pt idx="755">
                  <c:v>753.01</c:v>
                </c:pt>
                <c:pt idx="756">
                  <c:v>754.00</c:v>
                </c:pt>
                <c:pt idx="757">
                  <c:v>755.00</c:v>
                </c:pt>
                <c:pt idx="758">
                  <c:v>756.01</c:v>
                </c:pt>
                <c:pt idx="759">
                  <c:v>757.01</c:v>
                </c:pt>
                <c:pt idx="760">
                  <c:v>758.00</c:v>
                </c:pt>
                <c:pt idx="761">
                  <c:v>759.00</c:v>
                </c:pt>
                <c:pt idx="762">
                  <c:v>760.01</c:v>
                </c:pt>
                <c:pt idx="763">
                  <c:v>761.01</c:v>
                </c:pt>
                <c:pt idx="764">
                  <c:v>762.00</c:v>
                </c:pt>
                <c:pt idx="765">
                  <c:v>763.01</c:v>
                </c:pt>
                <c:pt idx="766">
                  <c:v>764.01</c:v>
                </c:pt>
                <c:pt idx="767">
                  <c:v>765.00</c:v>
                </c:pt>
                <c:pt idx="768">
                  <c:v>766.00</c:v>
                </c:pt>
                <c:pt idx="769">
                  <c:v>767.01</c:v>
                </c:pt>
                <c:pt idx="770">
                  <c:v>768.01</c:v>
                </c:pt>
                <c:pt idx="771">
                  <c:v>769.00</c:v>
                </c:pt>
                <c:pt idx="772">
                  <c:v>770.00</c:v>
                </c:pt>
                <c:pt idx="773">
                  <c:v>771.01</c:v>
                </c:pt>
                <c:pt idx="774">
                  <c:v>772.01</c:v>
                </c:pt>
                <c:pt idx="775">
                  <c:v>773.00</c:v>
                </c:pt>
                <c:pt idx="776">
                  <c:v>774.01</c:v>
                </c:pt>
                <c:pt idx="777">
                  <c:v>775.01</c:v>
                </c:pt>
                <c:pt idx="778">
                  <c:v>776.00</c:v>
                </c:pt>
                <c:pt idx="779">
                  <c:v>777.00</c:v>
                </c:pt>
                <c:pt idx="780">
                  <c:v>778.01</c:v>
                </c:pt>
                <c:pt idx="781">
                  <c:v>779.01</c:v>
                </c:pt>
                <c:pt idx="782">
                  <c:v>780.00</c:v>
                </c:pt>
                <c:pt idx="783">
                  <c:v>781.00</c:v>
                </c:pt>
                <c:pt idx="784">
                  <c:v>782.01</c:v>
                </c:pt>
                <c:pt idx="785">
                  <c:v>783.01</c:v>
                </c:pt>
                <c:pt idx="786">
                  <c:v>784.00</c:v>
                </c:pt>
                <c:pt idx="787">
                  <c:v>785.01</c:v>
                </c:pt>
                <c:pt idx="788">
                  <c:v>786.01</c:v>
                </c:pt>
                <c:pt idx="789">
                  <c:v>787.00</c:v>
                </c:pt>
                <c:pt idx="790">
                  <c:v>788.00</c:v>
                </c:pt>
                <c:pt idx="791">
                  <c:v>789.01</c:v>
                </c:pt>
                <c:pt idx="792">
                  <c:v>790.01</c:v>
                </c:pt>
                <c:pt idx="793">
                  <c:v>791.00</c:v>
                </c:pt>
                <c:pt idx="794">
                  <c:v>792.01</c:v>
                </c:pt>
                <c:pt idx="795">
                  <c:v>793.01</c:v>
                </c:pt>
                <c:pt idx="796">
                  <c:v>794.00</c:v>
                </c:pt>
                <c:pt idx="797">
                  <c:v>795.00</c:v>
                </c:pt>
                <c:pt idx="798">
                  <c:v>796.01</c:v>
                </c:pt>
                <c:pt idx="799">
                  <c:v>797.01</c:v>
                </c:pt>
                <c:pt idx="800">
                  <c:v>798.00</c:v>
                </c:pt>
                <c:pt idx="801">
                  <c:v>799.00</c:v>
                </c:pt>
                <c:pt idx="802">
                  <c:v>800.01</c:v>
                </c:pt>
                <c:pt idx="803">
                  <c:v>801.01</c:v>
                </c:pt>
                <c:pt idx="804">
                  <c:v>802.00</c:v>
                </c:pt>
                <c:pt idx="805">
                  <c:v>803.01</c:v>
                </c:pt>
                <c:pt idx="806">
                  <c:v>804.01</c:v>
                </c:pt>
                <c:pt idx="807">
                  <c:v>805.00</c:v>
                </c:pt>
                <c:pt idx="808">
                  <c:v>806.00</c:v>
                </c:pt>
                <c:pt idx="809">
                  <c:v>807.01</c:v>
                </c:pt>
                <c:pt idx="810">
                  <c:v>808.01</c:v>
                </c:pt>
                <c:pt idx="811">
                  <c:v>809.00</c:v>
                </c:pt>
                <c:pt idx="812">
                  <c:v>810.00</c:v>
                </c:pt>
                <c:pt idx="813">
                  <c:v>811.01</c:v>
                </c:pt>
                <c:pt idx="814">
                  <c:v>812.00</c:v>
                </c:pt>
                <c:pt idx="815">
                  <c:v>813.00</c:v>
                </c:pt>
                <c:pt idx="816">
                  <c:v>814.01</c:v>
                </c:pt>
                <c:pt idx="817">
                  <c:v>815.01</c:v>
                </c:pt>
                <c:pt idx="818">
                  <c:v>816.00</c:v>
                </c:pt>
                <c:pt idx="819">
                  <c:v>817.00</c:v>
                </c:pt>
                <c:pt idx="820">
                  <c:v>818.01</c:v>
                </c:pt>
                <c:pt idx="821">
                  <c:v>819.01</c:v>
                </c:pt>
                <c:pt idx="822">
                  <c:v>820.00</c:v>
                </c:pt>
                <c:pt idx="823">
                  <c:v>821.01</c:v>
                </c:pt>
                <c:pt idx="824">
                  <c:v>822.01</c:v>
                </c:pt>
                <c:pt idx="825">
                  <c:v>823.00</c:v>
                </c:pt>
                <c:pt idx="826">
                  <c:v>824.00</c:v>
                </c:pt>
                <c:pt idx="827">
                  <c:v>825.01</c:v>
                </c:pt>
                <c:pt idx="828">
                  <c:v>826.01</c:v>
                </c:pt>
                <c:pt idx="829">
                  <c:v>827.00</c:v>
                </c:pt>
                <c:pt idx="830">
                  <c:v>828.00</c:v>
                </c:pt>
                <c:pt idx="831">
                  <c:v>829.01</c:v>
                </c:pt>
                <c:pt idx="832">
                  <c:v>830.01</c:v>
                </c:pt>
                <c:pt idx="833">
                  <c:v>831.00</c:v>
                </c:pt>
                <c:pt idx="834">
                  <c:v>832.01</c:v>
                </c:pt>
                <c:pt idx="835">
                  <c:v>833.01</c:v>
                </c:pt>
                <c:pt idx="836">
                  <c:v>834.00</c:v>
                </c:pt>
                <c:pt idx="837">
                  <c:v>835.00</c:v>
                </c:pt>
                <c:pt idx="838">
                  <c:v>836.01</c:v>
                </c:pt>
                <c:pt idx="839">
                  <c:v>837.01</c:v>
                </c:pt>
                <c:pt idx="840">
                  <c:v>838.00</c:v>
                </c:pt>
                <c:pt idx="841">
                  <c:v>839.00</c:v>
                </c:pt>
                <c:pt idx="842">
                  <c:v>840.01</c:v>
                </c:pt>
                <c:pt idx="843">
                  <c:v>841.00</c:v>
                </c:pt>
                <c:pt idx="844">
                  <c:v>842.00</c:v>
                </c:pt>
                <c:pt idx="845">
                  <c:v>843.01</c:v>
                </c:pt>
                <c:pt idx="846">
                  <c:v>844.01</c:v>
                </c:pt>
                <c:pt idx="847">
                  <c:v>845.00</c:v>
                </c:pt>
                <c:pt idx="848">
                  <c:v>846.00</c:v>
                </c:pt>
                <c:pt idx="849">
                  <c:v>847.01</c:v>
                </c:pt>
                <c:pt idx="850">
                  <c:v>848.01</c:v>
                </c:pt>
                <c:pt idx="851">
                  <c:v>849.00</c:v>
                </c:pt>
                <c:pt idx="852">
                  <c:v>850.00</c:v>
                </c:pt>
                <c:pt idx="853">
                  <c:v>851.01</c:v>
                </c:pt>
                <c:pt idx="854">
                  <c:v>852.00</c:v>
                </c:pt>
                <c:pt idx="855">
                  <c:v>853.00</c:v>
                </c:pt>
                <c:pt idx="856">
                  <c:v>854.01</c:v>
                </c:pt>
                <c:pt idx="857">
                  <c:v>855.01</c:v>
                </c:pt>
                <c:pt idx="858">
                  <c:v>856.00</c:v>
                </c:pt>
                <c:pt idx="859">
                  <c:v>857.00</c:v>
                </c:pt>
                <c:pt idx="860">
                  <c:v>858.01</c:v>
                </c:pt>
                <c:pt idx="861">
                  <c:v>859.01</c:v>
                </c:pt>
                <c:pt idx="862">
                  <c:v>860.00</c:v>
                </c:pt>
                <c:pt idx="863">
                  <c:v>861.00</c:v>
                </c:pt>
                <c:pt idx="864">
                  <c:v>862.01</c:v>
                </c:pt>
                <c:pt idx="865">
                  <c:v>863.01</c:v>
                </c:pt>
                <c:pt idx="866">
                  <c:v>864.00</c:v>
                </c:pt>
                <c:pt idx="867">
                  <c:v>865.01</c:v>
                </c:pt>
                <c:pt idx="868">
                  <c:v>866.01</c:v>
                </c:pt>
                <c:pt idx="869">
                  <c:v>867.00</c:v>
                </c:pt>
                <c:pt idx="870">
                  <c:v>868.00</c:v>
                </c:pt>
                <c:pt idx="871">
                  <c:v>869.01</c:v>
                </c:pt>
                <c:pt idx="872">
                  <c:v>870.01</c:v>
                </c:pt>
                <c:pt idx="873">
                  <c:v>871.00</c:v>
                </c:pt>
                <c:pt idx="874">
                  <c:v>872.00</c:v>
                </c:pt>
                <c:pt idx="875">
                  <c:v>873.01</c:v>
                </c:pt>
                <c:pt idx="876">
                  <c:v>874.01</c:v>
                </c:pt>
                <c:pt idx="877">
                  <c:v>875.00</c:v>
                </c:pt>
                <c:pt idx="878">
                  <c:v>876.00</c:v>
                </c:pt>
                <c:pt idx="879">
                  <c:v>877.01</c:v>
                </c:pt>
                <c:pt idx="880">
                  <c:v>878.01</c:v>
                </c:pt>
                <c:pt idx="881">
                  <c:v>879.00</c:v>
                </c:pt>
                <c:pt idx="882">
                  <c:v>880.00</c:v>
                </c:pt>
                <c:pt idx="883">
                  <c:v>881.01</c:v>
                </c:pt>
                <c:pt idx="884">
                  <c:v>882.01</c:v>
                </c:pt>
                <c:pt idx="885">
                  <c:v>883.00</c:v>
                </c:pt>
                <c:pt idx="886">
                  <c:v>884.00</c:v>
                </c:pt>
                <c:pt idx="887">
                  <c:v>885.01</c:v>
                </c:pt>
                <c:pt idx="888">
                  <c:v>886.01</c:v>
                </c:pt>
                <c:pt idx="889">
                  <c:v>887.00</c:v>
                </c:pt>
                <c:pt idx="890">
                  <c:v>888.00</c:v>
                </c:pt>
                <c:pt idx="891">
                  <c:v>889.01</c:v>
                </c:pt>
                <c:pt idx="892">
                  <c:v>890.01</c:v>
                </c:pt>
                <c:pt idx="893">
                  <c:v>891.00</c:v>
                </c:pt>
                <c:pt idx="894">
                  <c:v>892.00</c:v>
                </c:pt>
                <c:pt idx="895">
                  <c:v>893.01</c:v>
                </c:pt>
                <c:pt idx="896">
                  <c:v>894.01</c:v>
                </c:pt>
                <c:pt idx="897">
                  <c:v>895.00</c:v>
                </c:pt>
                <c:pt idx="898">
                  <c:v>896.00</c:v>
                </c:pt>
                <c:pt idx="899">
                  <c:v>897.01</c:v>
                </c:pt>
                <c:pt idx="900">
                  <c:v>898.00</c:v>
                </c:pt>
                <c:pt idx="901">
                  <c:v>899.00</c:v>
                </c:pt>
                <c:pt idx="902">
                  <c:v>900.01</c:v>
                </c:pt>
                <c:pt idx="903">
                  <c:v>901.01</c:v>
                </c:pt>
                <c:pt idx="904">
                  <c:v>902.00</c:v>
                </c:pt>
                <c:pt idx="905">
                  <c:v>903.00</c:v>
                </c:pt>
                <c:pt idx="906">
                  <c:v>904.01</c:v>
                </c:pt>
                <c:pt idx="907">
                  <c:v>905.01</c:v>
                </c:pt>
                <c:pt idx="908">
                  <c:v>906.00</c:v>
                </c:pt>
                <c:pt idx="909">
                  <c:v>907.00</c:v>
                </c:pt>
                <c:pt idx="910">
                  <c:v>908.01</c:v>
                </c:pt>
                <c:pt idx="911">
                  <c:v>909.01</c:v>
                </c:pt>
                <c:pt idx="912">
                  <c:v>910.00</c:v>
                </c:pt>
                <c:pt idx="913">
                  <c:v>911.00</c:v>
                </c:pt>
                <c:pt idx="914">
                  <c:v>912.01</c:v>
                </c:pt>
                <c:pt idx="915">
                  <c:v>913.01</c:v>
                </c:pt>
                <c:pt idx="916">
                  <c:v>914.00</c:v>
                </c:pt>
                <c:pt idx="917">
                  <c:v>915.01</c:v>
                </c:pt>
                <c:pt idx="918">
                  <c:v>916.01</c:v>
                </c:pt>
                <c:pt idx="919">
                  <c:v>917.01</c:v>
                </c:pt>
                <c:pt idx="920">
                  <c:v>918.00</c:v>
                </c:pt>
                <c:pt idx="921">
                  <c:v>919.01</c:v>
                </c:pt>
                <c:pt idx="922">
                  <c:v>920.01</c:v>
                </c:pt>
                <c:pt idx="923">
                  <c:v>921.00</c:v>
                </c:pt>
                <c:pt idx="924">
                  <c:v>922.00</c:v>
                </c:pt>
                <c:pt idx="925">
                  <c:v>923.01</c:v>
                </c:pt>
                <c:pt idx="926">
                  <c:v>924.01</c:v>
                </c:pt>
                <c:pt idx="927">
                  <c:v>925.00</c:v>
                </c:pt>
                <c:pt idx="928">
                  <c:v>926.00</c:v>
                </c:pt>
                <c:pt idx="929">
                  <c:v>927.01</c:v>
                </c:pt>
                <c:pt idx="930">
                  <c:v>928.01</c:v>
                </c:pt>
                <c:pt idx="931">
                  <c:v>929.01</c:v>
                </c:pt>
                <c:pt idx="932">
                  <c:v>930.00</c:v>
                </c:pt>
                <c:pt idx="933">
                  <c:v>931.00</c:v>
                </c:pt>
                <c:pt idx="934">
                  <c:v>932.01</c:v>
                </c:pt>
                <c:pt idx="935">
                  <c:v>933.01</c:v>
                </c:pt>
                <c:pt idx="936">
                  <c:v>934.00</c:v>
                </c:pt>
                <c:pt idx="937">
                  <c:v>935.01</c:v>
                </c:pt>
                <c:pt idx="938">
                  <c:v>936.01</c:v>
                </c:pt>
                <c:pt idx="939">
                  <c:v>937.00</c:v>
                </c:pt>
                <c:pt idx="940">
                  <c:v>938.00</c:v>
                </c:pt>
                <c:pt idx="941">
                  <c:v>939.01</c:v>
                </c:pt>
                <c:pt idx="942">
                  <c:v>940.01</c:v>
                </c:pt>
                <c:pt idx="943">
                  <c:v>941.00</c:v>
                </c:pt>
                <c:pt idx="944">
                  <c:v>942.00</c:v>
                </c:pt>
                <c:pt idx="945">
                  <c:v>943.01</c:v>
                </c:pt>
                <c:pt idx="946">
                  <c:v>944.00</c:v>
                </c:pt>
                <c:pt idx="947">
                  <c:v>945.00</c:v>
                </c:pt>
                <c:pt idx="948">
                  <c:v>946.01</c:v>
                </c:pt>
                <c:pt idx="949">
                  <c:v>947.01</c:v>
                </c:pt>
                <c:pt idx="950">
                  <c:v>948.00</c:v>
                </c:pt>
                <c:pt idx="951">
                  <c:v>949.00</c:v>
                </c:pt>
                <c:pt idx="952">
                  <c:v>950.01</c:v>
                </c:pt>
                <c:pt idx="953">
                  <c:v>951.01</c:v>
                </c:pt>
                <c:pt idx="954">
                  <c:v>952.00</c:v>
                </c:pt>
                <c:pt idx="955">
                  <c:v>953.01</c:v>
                </c:pt>
                <c:pt idx="956">
                  <c:v>954.01</c:v>
                </c:pt>
                <c:pt idx="957">
                  <c:v>955.00</c:v>
                </c:pt>
                <c:pt idx="958">
                  <c:v>956.00</c:v>
                </c:pt>
                <c:pt idx="959">
                  <c:v>957.01</c:v>
                </c:pt>
                <c:pt idx="960">
                  <c:v>958.01</c:v>
                </c:pt>
                <c:pt idx="961">
                  <c:v>959.00</c:v>
                </c:pt>
                <c:pt idx="962">
                  <c:v>960.00</c:v>
                </c:pt>
                <c:pt idx="963">
                  <c:v>961.01</c:v>
                </c:pt>
                <c:pt idx="964">
                  <c:v>962.01</c:v>
                </c:pt>
                <c:pt idx="965">
                  <c:v>963.00</c:v>
                </c:pt>
                <c:pt idx="966">
                  <c:v>964.01</c:v>
                </c:pt>
                <c:pt idx="967">
                  <c:v>965.01</c:v>
                </c:pt>
                <c:pt idx="968">
                  <c:v>966.00</c:v>
                </c:pt>
                <c:pt idx="969">
                  <c:v>967.00</c:v>
                </c:pt>
                <c:pt idx="970">
                  <c:v>968.01</c:v>
                </c:pt>
                <c:pt idx="971">
                  <c:v>969.01</c:v>
                </c:pt>
                <c:pt idx="972">
                  <c:v>970.00</c:v>
                </c:pt>
                <c:pt idx="973">
                  <c:v>971.00</c:v>
                </c:pt>
                <c:pt idx="974">
                  <c:v>972.01</c:v>
                </c:pt>
                <c:pt idx="975">
                  <c:v>973.01</c:v>
                </c:pt>
                <c:pt idx="976">
                  <c:v>974.00</c:v>
                </c:pt>
                <c:pt idx="977">
                  <c:v>975.00</c:v>
                </c:pt>
                <c:pt idx="978">
                  <c:v>976.01</c:v>
                </c:pt>
                <c:pt idx="979">
                  <c:v>977.01</c:v>
                </c:pt>
                <c:pt idx="980">
                  <c:v>978.00</c:v>
                </c:pt>
                <c:pt idx="981">
                  <c:v>979.01</c:v>
                </c:pt>
                <c:pt idx="982">
                  <c:v>980.01</c:v>
                </c:pt>
                <c:pt idx="983">
                  <c:v>981.00</c:v>
                </c:pt>
                <c:pt idx="984">
                  <c:v>982.00</c:v>
                </c:pt>
                <c:pt idx="985">
                  <c:v>983.01</c:v>
                </c:pt>
                <c:pt idx="986">
                  <c:v>984.01</c:v>
                </c:pt>
                <c:pt idx="987">
                  <c:v>985.00</c:v>
                </c:pt>
                <c:pt idx="988">
                  <c:v>986.00</c:v>
                </c:pt>
                <c:pt idx="989">
                  <c:v>987.01</c:v>
                </c:pt>
                <c:pt idx="990">
                  <c:v>988.01</c:v>
                </c:pt>
                <c:pt idx="991">
                  <c:v>989.00</c:v>
                </c:pt>
                <c:pt idx="992">
                  <c:v>990.01</c:v>
                </c:pt>
                <c:pt idx="993">
                  <c:v>991.01</c:v>
                </c:pt>
                <c:pt idx="994">
                  <c:v>992.00</c:v>
                </c:pt>
                <c:pt idx="995">
                  <c:v>993.00</c:v>
                </c:pt>
                <c:pt idx="996">
                  <c:v>994.01</c:v>
                </c:pt>
                <c:pt idx="997">
                  <c:v>995.01</c:v>
                </c:pt>
                <c:pt idx="998">
                  <c:v>996.00</c:v>
                </c:pt>
                <c:pt idx="999">
                  <c:v>997.00</c:v>
                </c:pt>
                <c:pt idx="1000">
                  <c:v>998.01</c:v>
                </c:pt>
                <c:pt idx="1001">
                  <c:v>999.01</c:v>
                </c:pt>
                <c:pt idx="1002">
                  <c:v>1,000.00</c:v>
                </c:pt>
                <c:pt idx="1003">
                  <c:v>1,001.01</c:v>
                </c:pt>
                <c:pt idx="1004">
                  <c:v>1,002.01</c:v>
                </c:pt>
                <c:pt idx="1005">
                  <c:v>1,003.00</c:v>
                </c:pt>
                <c:pt idx="1006">
                  <c:v>1,004.00</c:v>
                </c:pt>
                <c:pt idx="1007">
                  <c:v>1,005.01</c:v>
                </c:pt>
                <c:pt idx="1008">
                  <c:v>1,006.01</c:v>
                </c:pt>
                <c:pt idx="1009">
                  <c:v>1,007.00</c:v>
                </c:pt>
                <c:pt idx="1010">
                  <c:v>1,008.00</c:v>
                </c:pt>
                <c:pt idx="1011">
                  <c:v>1,009.01</c:v>
                </c:pt>
                <c:pt idx="1012">
                  <c:v>1,010.00</c:v>
                </c:pt>
                <c:pt idx="1013">
                  <c:v>1,011.00</c:v>
                </c:pt>
                <c:pt idx="1014">
                  <c:v>1,012.01</c:v>
                </c:pt>
                <c:pt idx="1015">
                  <c:v>1,013.01</c:v>
                </c:pt>
                <c:pt idx="1016">
                  <c:v>1,014.00</c:v>
                </c:pt>
                <c:pt idx="1017">
                  <c:v>1,015.00</c:v>
                </c:pt>
                <c:pt idx="1018">
                  <c:v>1,016.01</c:v>
                </c:pt>
                <c:pt idx="1019">
                  <c:v>1,017.01</c:v>
                </c:pt>
                <c:pt idx="1020">
                  <c:v>1,018.00</c:v>
                </c:pt>
                <c:pt idx="1021">
                  <c:v>1,019.00</c:v>
                </c:pt>
                <c:pt idx="1022">
                  <c:v>1,020.01</c:v>
                </c:pt>
                <c:pt idx="1023">
                  <c:v>1,021.00</c:v>
                </c:pt>
                <c:pt idx="1024">
                  <c:v>1,022.00</c:v>
                </c:pt>
                <c:pt idx="1025">
                  <c:v>1,023.01</c:v>
                </c:pt>
                <c:pt idx="1026">
                  <c:v>1,024.01</c:v>
                </c:pt>
                <c:pt idx="1027">
                  <c:v>1,025.00</c:v>
                </c:pt>
                <c:pt idx="1028">
                  <c:v>1,026.00</c:v>
                </c:pt>
                <c:pt idx="1029">
                  <c:v>1,027.01</c:v>
                </c:pt>
                <c:pt idx="1030">
                  <c:v>1,028.01</c:v>
                </c:pt>
                <c:pt idx="1031">
                  <c:v>1,029.00</c:v>
                </c:pt>
                <c:pt idx="1032">
                  <c:v>1,030.00</c:v>
                </c:pt>
                <c:pt idx="1033">
                  <c:v>1,031.01</c:v>
                </c:pt>
                <c:pt idx="1034">
                  <c:v>1,032.00</c:v>
                </c:pt>
                <c:pt idx="1035">
                  <c:v>1,033.00</c:v>
                </c:pt>
                <c:pt idx="1036">
                  <c:v>1,034.01</c:v>
                </c:pt>
                <c:pt idx="1037">
                  <c:v>1,035.01</c:v>
                </c:pt>
                <c:pt idx="1038">
                  <c:v>1,036.00</c:v>
                </c:pt>
                <c:pt idx="1039">
                  <c:v>1,037.00</c:v>
                </c:pt>
                <c:pt idx="1040">
                  <c:v>1,038.01</c:v>
                </c:pt>
                <c:pt idx="1041">
                  <c:v>1,039.01</c:v>
                </c:pt>
                <c:pt idx="1042">
                  <c:v>1,040.00</c:v>
                </c:pt>
                <c:pt idx="1043">
                  <c:v>1,041.01</c:v>
                </c:pt>
                <c:pt idx="1044">
                  <c:v>1,042.01</c:v>
                </c:pt>
                <c:pt idx="1045">
                  <c:v>1,043.00</c:v>
                </c:pt>
                <c:pt idx="1046">
                  <c:v>1,044.00</c:v>
                </c:pt>
                <c:pt idx="1047">
                  <c:v>1,045.01</c:v>
                </c:pt>
                <c:pt idx="1048">
                  <c:v>1,046.01</c:v>
                </c:pt>
                <c:pt idx="1049">
                  <c:v>1,047.00</c:v>
                </c:pt>
                <c:pt idx="1050">
                  <c:v>1,048.00</c:v>
                </c:pt>
                <c:pt idx="1051">
                  <c:v>1,049.01</c:v>
                </c:pt>
                <c:pt idx="1052">
                  <c:v>1,050.01</c:v>
                </c:pt>
                <c:pt idx="1053">
                  <c:v>1,051.00</c:v>
                </c:pt>
                <c:pt idx="1054">
                  <c:v>1,052.01</c:v>
                </c:pt>
                <c:pt idx="1055">
                  <c:v>1,053.01</c:v>
                </c:pt>
                <c:pt idx="1056">
                  <c:v>1,054.00</c:v>
                </c:pt>
                <c:pt idx="1057">
                  <c:v>1,055.00</c:v>
                </c:pt>
                <c:pt idx="1058">
                  <c:v>1,056.01</c:v>
                </c:pt>
                <c:pt idx="1059">
                  <c:v>1,057.01</c:v>
                </c:pt>
                <c:pt idx="1060">
                  <c:v>1,058.00</c:v>
                </c:pt>
                <c:pt idx="1061">
                  <c:v>1,059.00</c:v>
                </c:pt>
                <c:pt idx="1062">
                  <c:v>1,060.01</c:v>
                </c:pt>
                <c:pt idx="1063">
                  <c:v>1,061.01</c:v>
                </c:pt>
                <c:pt idx="1064">
                  <c:v>1,062.00</c:v>
                </c:pt>
                <c:pt idx="1065">
                  <c:v>1,063.01</c:v>
                </c:pt>
                <c:pt idx="1066">
                  <c:v>1,064.01</c:v>
                </c:pt>
                <c:pt idx="1067">
                  <c:v>1,065.00</c:v>
                </c:pt>
                <c:pt idx="1068">
                  <c:v>1,066.00</c:v>
                </c:pt>
                <c:pt idx="1069">
                  <c:v>1,067.01</c:v>
                </c:pt>
                <c:pt idx="1070">
                  <c:v>1,068.01</c:v>
                </c:pt>
                <c:pt idx="1071">
                  <c:v>1,069.00</c:v>
                </c:pt>
                <c:pt idx="1072">
                  <c:v>1,070.00</c:v>
                </c:pt>
                <c:pt idx="1073">
                  <c:v>1,071.01</c:v>
                </c:pt>
                <c:pt idx="1074">
                  <c:v>1,072.00</c:v>
                </c:pt>
                <c:pt idx="1075">
                  <c:v>1,073.00</c:v>
                </c:pt>
                <c:pt idx="1076">
                  <c:v>1,074.01</c:v>
                </c:pt>
                <c:pt idx="1077">
                  <c:v>1,075.01</c:v>
                </c:pt>
                <c:pt idx="1078">
                  <c:v>1,076.00</c:v>
                </c:pt>
                <c:pt idx="1079">
                  <c:v>1,077.00</c:v>
                </c:pt>
                <c:pt idx="1080">
                  <c:v>1,078.01</c:v>
                </c:pt>
                <c:pt idx="1081">
                  <c:v>1,079.01</c:v>
                </c:pt>
                <c:pt idx="1082">
                  <c:v>1,080.00</c:v>
                </c:pt>
                <c:pt idx="1083">
                  <c:v>1,081.00</c:v>
                </c:pt>
                <c:pt idx="1084">
                  <c:v>1,082.01</c:v>
                </c:pt>
                <c:pt idx="1085">
                  <c:v>1,083.00</c:v>
                </c:pt>
                <c:pt idx="1086">
                  <c:v>1,084.00</c:v>
                </c:pt>
                <c:pt idx="1087">
                  <c:v>1,085.01</c:v>
                </c:pt>
                <c:pt idx="1088">
                  <c:v>1,086.01</c:v>
                </c:pt>
                <c:pt idx="1089">
                  <c:v>1,087.00</c:v>
                </c:pt>
                <c:pt idx="1090">
                  <c:v>1,088.00</c:v>
                </c:pt>
                <c:pt idx="1091">
                  <c:v>1,089.01</c:v>
                </c:pt>
                <c:pt idx="1092">
                  <c:v>1,090.01</c:v>
                </c:pt>
                <c:pt idx="1093">
                  <c:v>1,091.00</c:v>
                </c:pt>
                <c:pt idx="1094">
                  <c:v>1,092.01</c:v>
                </c:pt>
                <c:pt idx="1095">
                  <c:v>1,093.01</c:v>
                </c:pt>
                <c:pt idx="1096">
                  <c:v>1,094.00</c:v>
                </c:pt>
                <c:pt idx="1097">
                  <c:v>1,095.00</c:v>
                </c:pt>
                <c:pt idx="1098">
                  <c:v>1,096.01</c:v>
                </c:pt>
                <c:pt idx="1099">
                  <c:v>1,097.01</c:v>
                </c:pt>
                <c:pt idx="1100">
                  <c:v>1,098.00</c:v>
                </c:pt>
                <c:pt idx="1101">
                  <c:v>1,099.00</c:v>
                </c:pt>
                <c:pt idx="1102">
                  <c:v>1,100.01</c:v>
                </c:pt>
                <c:pt idx="1103">
                  <c:v>1,101.01</c:v>
                </c:pt>
                <c:pt idx="1104">
                  <c:v>1,102.00</c:v>
                </c:pt>
                <c:pt idx="1105">
                  <c:v>1,103.00</c:v>
                </c:pt>
                <c:pt idx="1106">
                  <c:v>1,104.01</c:v>
                </c:pt>
                <c:pt idx="1107">
                  <c:v>1,105.01</c:v>
                </c:pt>
                <c:pt idx="1108">
                  <c:v>1,106.00</c:v>
                </c:pt>
                <c:pt idx="1109">
                  <c:v>1,107.00</c:v>
                </c:pt>
                <c:pt idx="1110">
                  <c:v>1,108.01</c:v>
                </c:pt>
                <c:pt idx="1111">
                  <c:v>1,109.01</c:v>
                </c:pt>
                <c:pt idx="1112">
                  <c:v>1,110.00</c:v>
                </c:pt>
                <c:pt idx="1113">
                  <c:v>1,111.01</c:v>
                </c:pt>
                <c:pt idx="1114">
                  <c:v>1,112.01</c:v>
                </c:pt>
                <c:pt idx="1115">
                  <c:v>1,113.00</c:v>
                </c:pt>
                <c:pt idx="1116">
                  <c:v>1,114.00</c:v>
                </c:pt>
                <c:pt idx="1117">
                  <c:v>1,115.01</c:v>
                </c:pt>
                <c:pt idx="1118">
                  <c:v>1,116.01</c:v>
                </c:pt>
                <c:pt idx="1119">
                  <c:v>1,117.00</c:v>
                </c:pt>
                <c:pt idx="1120">
                  <c:v>1,118.00</c:v>
                </c:pt>
                <c:pt idx="1121">
                  <c:v>1,119.01</c:v>
                </c:pt>
                <c:pt idx="1122">
                  <c:v>1,120.01</c:v>
                </c:pt>
                <c:pt idx="1123">
                  <c:v>1,121.00</c:v>
                </c:pt>
                <c:pt idx="1124">
                  <c:v>1,122.01</c:v>
                </c:pt>
                <c:pt idx="1125">
                  <c:v>1,123.01</c:v>
                </c:pt>
                <c:pt idx="1126">
                  <c:v>1,124.00</c:v>
                </c:pt>
                <c:pt idx="1127">
                  <c:v>1,125.00</c:v>
                </c:pt>
                <c:pt idx="1128">
                  <c:v>1,126.01</c:v>
                </c:pt>
                <c:pt idx="1129">
                  <c:v>1,127.01</c:v>
                </c:pt>
                <c:pt idx="1130">
                  <c:v>1,128.00</c:v>
                </c:pt>
                <c:pt idx="1131">
                  <c:v>1,129.00</c:v>
                </c:pt>
                <c:pt idx="1132">
                  <c:v>1,130.01</c:v>
                </c:pt>
                <c:pt idx="1133">
                  <c:v>1,131.00</c:v>
                </c:pt>
                <c:pt idx="1134">
                  <c:v>1,132.00</c:v>
                </c:pt>
                <c:pt idx="1135">
                  <c:v>1,133.01</c:v>
                </c:pt>
                <c:pt idx="1136">
                  <c:v>1,134.01</c:v>
                </c:pt>
                <c:pt idx="1137">
                  <c:v>1,135.00</c:v>
                </c:pt>
                <c:pt idx="1138">
                  <c:v>1,136.00</c:v>
                </c:pt>
                <c:pt idx="1139">
                  <c:v>1,137.01</c:v>
                </c:pt>
                <c:pt idx="1140">
                  <c:v>1,138.01</c:v>
                </c:pt>
                <c:pt idx="1141">
                  <c:v>1,139.00</c:v>
                </c:pt>
                <c:pt idx="1142">
                  <c:v>1,140.01</c:v>
                </c:pt>
                <c:pt idx="1143">
                  <c:v>1,141.01</c:v>
                </c:pt>
                <c:pt idx="1144">
                  <c:v>1,142.00</c:v>
                </c:pt>
                <c:pt idx="1145">
                  <c:v>1,143.00</c:v>
                </c:pt>
                <c:pt idx="1146">
                  <c:v>1,144.01</c:v>
                </c:pt>
                <c:pt idx="1147">
                  <c:v>1,145.01</c:v>
                </c:pt>
                <c:pt idx="1148">
                  <c:v>1,146.00</c:v>
                </c:pt>
                <c:pt idx="1149">
                  <c:v>1,147.00</c:v>
                </c:pt>
                <c:pt idx="1150">
                  <c:v>1,148.01</c:v>
                </c:pt>
                <c:pt idx="1151">
                  <c:v>1,149.01</c:v>
                </c:pt>
                <c:pt idx="1152">
                  <c:v>1,150.00</c:v>
                </c:pt>
                <c:pt idx="1153">
                  <c:v>1,151.01</c:v>
                </c:pt>
                <c:pt idx="1154">
                  <c:v>1,152.01</c:v>
                </c:pt>
                <c:pt idx="1155">
                  <c:v>1,153.00</c:v>
                </c:pt>
                <c:pt idx="1156">
                  <c:v>1,154.00</c:v>
                </c:pt>
                <c:pt idx="1157">
                  <c:v>1,155.01</c:v>
                </c:pt>
                <c:pt idx="1158">
                  <c:v>1,156.01</c:v>
                </c:pt>
                <c:pt idx="1159">
                  <c:v>1,157.00</c:v>
                </c:pt>
                <c:pt idx="1160">
                  <c:v>1,158.00</c:v>
                </c:pt>
                <c:pt idx="1161">
                  <c:v>1,159.01</c:v>
                </c:pt>
                <c:pt idx="1162">
                  <c:v>1,160.01</c:v>
                </c:pt>
                <c:pt idx="1163">
                  <c:v>1,161.00</c:v>
                </c:pt>
                <c:pt idx="1164">
                  <c:v>1,162.01</c:v>
                </c:pt>
                <c:pt idx="1165">
                  <c:v>1,163.01</c:v>
                </c:pt>
                <c:pt idx="1166">
                  <c:v>1,164.00</c:v>
                </c:pt>
                <c:pt idx="1167">
                  <c:v>1,165.00</c:v>
                </c:pt>
                <c:pt idx="1168">
                  <c:v>1,166.01</c:v>
                </c:pt>
                <c:pt idx="1169">
                  <c:v>1,167.01</c:v>
                </c:pt>
                <c:pt idx="1170">
                  <c:v>1,168.00</c:v>
                </c:pt>
                <c:pt idx="1171">
                  <c:v>1,169.00</c:v>
                </c:pt>
                <c:pt idx="1172">
                  <c:v>1,170.01</c:v>
                </c:pt>
                <c:pt idx="1173">
                  <c:v>1,171.00</c:v>
                </c:pt>
                <c:pt idx="1174">
                  <c:v>1,172.00</c:v>
                </c:pt>
                <c:pt idx="1175">
                  <c:v>1,173.01</c:v>
                </c:pt>
                <c:pt idx="1176">
                  <c:v>1,174.01</c:v>
                </c:pt>
                <c:pt idx="1177">
                  <c:v>1,175.00</c:v>
                </c:pt>
                <c:pt idx="1178">
                  <c:v>1,176.00</c:v>
                </c:pt>
                <c:pt idx="1179">
                  <c:v>1,177.01</c:v>
                </c:pt>
                <c:pt idx="1180">
                  <c:v>1,178.01</c:v>
                </c:pt>
                <c:pt idx="1181">
                  <c:v>1,179.00</c:v>
                </c:pt>
                <c:pt idx="1182">
                  <c:v>1,180.01</c:v>
                </c:pt>
                <c:pt idx="1183">
                  <c:v>1,181.01</c:v>
                </c:pt>
                <c:pt idx="1184">
                  <c:v>1,182.01</c:v>
                </c:pt>
                <c:pt idx="1185">
                  <c:v>1,183.00</c:v>
                </c:pt>
                <c:pt idx="1186">
                  <c:v>1,184.01</c:v>
                </c:pt>
                <c:pt idx="1187">
                  <c:v>1,185.01</c:v>
                </c:pt>
                <c:pt idx="1188">
                  <c:v>1,186.00</c:v>
                </c:pt>
                <c:pt idx="1189">
                  <c:v>1,187.00</c:v>
                </c:pt>
                <c:pt idx="1190">
                  <c:v>1,188.01</c:v>
                </c:pt>
                <c:pt idx="1191">
                  <c:v>1,189.01</c:v>
                </c:pt>
                <c:pt idx="1192">
                  <c:v>1,190.00</c:v>
                </c:pt>
                <c:pt idx="1193">
                  <c:v>1,191.00</c:v>
                </c:pt>
                <c:pt idx="1194">
                  <c:v>1,192.01</c:v>
                </c:pt>
                <c:pt idx="1195">
                  <c:v>1,193.01</c:v>
                </c:pt>
                <c:pt idx="1196">
                  <c:v>1,194.00</c:v>
                </c:pt>
                <c:pt idx="1197">
                  <c:v>1,195.01</c:v>
                </c:pt>
                <c:pt idx="1198">
                  <c:v>1,196.01</c:v>
                </c:pt>
                <c:pt idx="1199">
                  <c:v>1,197.00</c:v>
                </c:pt>
                <c:pt idx="1200">
                  <c:v>1,198.00</c:v>
                </c:pt>
                <c:pt idx="1201">
                  <c:v>1,199.01</c:v>
                </c:pt>
                <c:pt idx="1202">
                  <c:v>1,200.01</c:v>
                </c:pt>
                <c:pt idx="1203">
                  <c:v>1,201.00</c:v>
                </c:pt>
                <c:pt idx="1204">
                  <c:v>1,202.00</c:v>
                </c:pt>
                <c:pt idx="1205">
                  <c:v>1,203.01</c:v>
                </c:pt>
                <c:pt idx="1206">
                  <c:v>1,204.00</c:v>
                </c:pt>
                <c:pt idx="1207">
                  <c:v>1,205.00</c:v>
                </c:pt>
                <c:pt idx="1208">
                  <c:v>1,206.01</c:v>
                </c:pt>
                <c:pt idx="1209">
                  <c:v>1,207.01</c:v>
                </c:pt>
                <c:pt idx="1210">
                  <c:v>1,208.00</c:v>
                </c:pt>
                <c:pt idx="1211">
                  <c:v>1,209.00</c:v>
                </c:pt>
                <c:pt idx="1212">
                  <c:v>1,210.01</c:v>
                </c:pt>
                <c:pt idx="1213">
                  <c:v>1,211.01</c:v>
                </c:pt>
                <c:pt idx="1214">
                  <c:v>1,212.00</c:v>
                </c:pt>
                <c:pt idx="1215">
                  <c:v>1,213.01</c:v>
                </c:pt>
                <c:pt idx="1216">
                  <c:v>1,214.01</c:v>
                </c:pt>
                <c:pt idx="1217">
                  <c:v>1,215.00</c:v>
                </c:pt>
                <c:pt idx="1218">
                  <c:v>1,216.00</c:v>
                </c:pt>
                <c:pt idx="1219">
                  <c:v>1,217.01</c:v>
                </c:pt>
                <c:pt idx="1220">
                  <c:v>1,218.01</c:v>
                </c:pt>
                <c:pt idx="1221">
                  <c:v>1,219.00</c:v>
                </c:pt>
                <c:pt idx="1222">
                  <c:v>1,220.00</c:v>
                </c:pt>
                <c:pt idx="1223">
                  <c:v>1,221.01</c:v>
                </c:pt>
                <c:pt idx="1224">
                  <c:v>1,222.01</c:v>
                </c:pt>
                <c:pt idx="1225">
                  <c:v>1,223.00</c:v>
                </c:pt>
                <c:pt idx="1226">
                  <c:v>1,224.01</c:v>
                </c:pt>
                <c:pt idx="1227">
                  <c:v>1,225.01</c:v>
                </c:pt>
                <c:pt idx="1228">
                  <c:v>1,226.00</c:v>
                </c:pt>
                <c:pt idx="1229">
                  <c:v>1,227.00</c:v>
                </c:pt>
                <c:pt idx="1230">
                  <c:v>1,228.01</c:v>
                </c:pt>
                <c:pt idx="1231">
                  <c:v>1,229.01</c:v>
                </c:pt>
                <c:pt idx="1232">
                  <c:v>1,230.00</c:v>
                </c:pt>
                <c:pt idx="1233">
                  <c:v>1,231.00</c:v>
                </c:pt>
                <c:pt idx="1234">
                  <c:v>1,232.01</c:v>
                </c:pt>
                <c:pt idx="1235">
                  <c:v>1,233.01</c:v>
                </c:pt>
                <c:pt idx="1236">
                  <c:v>1,234.00</c:v>
                </c:pt>
                <c:pt idx="1237">
                  <c:v>1,235.01</c:v>
                </c:pt>
                <c:pt idx="1238">
                  <c:v>1,236.01</c:v>
                </c:pt>
                <c:pt idx="1239">
                  <c:v>1,237.00</c:v>
                </c:pt>
                <c:pt idx="1240">
                  <c:v>1,238.00</c:v>
                </c:pt>
                <c:pt idx="1241">
                  <c:v>1,239.01</c:v>
                </c:pt>
                <c:pt idx="1242">
                  <c:v>1,240.01</c:v>
                </c:pt>
                <c:pt idx="1243">
                  <c:v>1,241.00</c:v>
                </c:pt>
                <c:pt idx="1244">
                  <c:v>1,242.00</c:v>
                </c:pt>
                <c:pt idx="1245">
                  <c:v>1,243.01</c:v>
                </c:pt>
                <c:pt idx="1246">
                  <c:v>1,244.00</c:v>
                </c:pt>
                <c:pt idx="1247">
                  <c:v>1,245.00</c:v>
                </c:pt>
                <c:pt idx="1248">
                  <c:v>1,246.01</c:v>
                </c:pt>
                <c:pt idx="1249">
                  <c:v>1,247.01</c:v>
                </c:pt>
                <c:pt idx="1250">
                  <c:v>1,248.00</c:v>
                </c:pt>
                <c:pt idx="1251">
                  <c:v>1,249.00</c:v>
                </c:pt>
                <c:pt idx="1252">
                  <c:v>1,250.01</c:v>
                </c:pt>
                <c:pt idx="1253">
                  <c:v>1,251.01</c:v>
                </c:pt>
                <c:pt idx="1254">
                  <c:v>1,252.00</c:v>
                </c:pt>
                <c:pt idx="1255">
                  <c:v>1,253.01</c:v>
                </c:pt>
                <c:pt idx="1256">
                  <c:v>1,254.01</c:v>
                </c:pt>
                <c:pt idx="1257">
                  <c:v>1,255.00</c:v>
                </c:pt>
                <c:pt idx="1258">
                  <c:v>1,256.00</c:v>
                </c:pt>
                <c:pt idx="1259">
                  <c:v>1,257.01</c:v>
                </c:pt>
                <c:pt idx="1260">
                  <c:v>1,258.01</c:v>
                </c:pt>
                <c:pt idx="1261">
                  <c:v>1,259.00</c:v>
                </c:pt>
                <c:pt idx="1262">
                  <c:v>1,260.00</c:v>
                </c:pt>
                <c:pt idx="1263">
                  <c:v>1,261.01</c:v>
                </c:pt>
                <c:pt idx="1264">
                  <c:v>1,262.01</c:v>
                </c:pt>
                <c:pt idx="1265">
                  <c:v>1,263.00</c:v>
                </c:pt>
                <c:pt idx="1266">
                  <c:v>1,264.01</c:v>
                </c:pt>
                <c:pt idx="1267">
                  <c:v>1,265.01</c:v>
                </c:pt>
                <c:pt idx="1268">
                  <c:v>1,266.00</c:v>
                </c:pt>
                <c:pt idx="1269">
                  <c:v>1,267.00</c:v>
                </c:pt>
                <c:pt idx="1270">
                  <c:v>1,268.01</c:v>
                </c:pt>
                <c:pt idx="1271">
                  <c:v>1,269.01</c:v>
                </c:pt>
                <c:pt idx="1272">
                  <c:v>1,270.00</c:v>
                </c:pt>
                <c:pt idx="1273">
                  <c:v>1,271.00</c:v>
                </c:pt>
                <c:pt idx="1274">
                  <c:v>1,272.01</c:v>
                </c:pt>
                <c:pt idx="1275">
                  <c:v>1,273.01</c:v>
                </c:pt>
                <c:pt idx="1276">
                  <c:v>1,274.00</c:v>
                </c:pt>
                <c:pt idx="1277">
                  <c:v>1,275.01</c:v>
                </c:pt>
                <c:pt idx="1278">
                  <c:v>1,276.01</c:v>
                </c:pt>
                <c:pt idx="1279">
                  <c:v>1,277.00</c:v>
                </c:pt>
                <c:pt idx="1280">
                  <c:v>1,278.00</c:v>
                </c:pt>
                <c:pt idx="1281">
                  <c:v>1,279.01</c:v>
                </c:pt>
                <c:pt idx="1282">
                  <c:v>1,280.01</c:v>
                </c:pt>
                <c:pt idx="1283">
                  <c:v>1,281.00</c:v>
                </c:pt>
                <c:pt idx="1284">
                  <c:v>1,282.00</c:v>
                </c:pt>
                <c:pt idx="1285">
                  <c:v>1,283.01</c:v>
                </c:pt>
                <c:pt idx="1286">
                  <c:v>1,284.01</c:v>
                </c:pt>
                <c:pt idx="1287">
                  <c:v>1,285.00</c:v>
                </c:pt>
                <c:pt idx="1288">
                  <c:v>1,286.01</c:v>
                </c:pt>
                <c:pt idx="1289">
                  <c:v>1,287.01</c:v>
                </c:pt>
                <c:pt idx="1290">
                  <c:v>1,288.00</c:v>
                </c:pt>
                <c:pt idx="1291">
                  <c:v>1,289.00</c:v>
                </c:pt>
                <c:pt idx="1292">
                  <c:v>1,290.01</c:v>
                </c:pt>
                <c:pt idx="1293">
                  <c:v>1,291.01</c:v>
                </c:pt>
                <c:pt idx="1294">
                  <c:v>1,292.00</c:v>
                </c:pt>
                <c:pt idx="1295">
                  <c:v>1,293.00</c:v>
                </c:pt>
                <c:pt idx="1296">
                  <c:v>1,294.01</c:v>
                </c:pt>
                <c:pt idx="1297">
                  <c:v>1,295.00</c:v>
                </c:pt>
                <c:pt idx="1298">
                  <c:v>1,296.00</c:v>
                </c:pt>
                <c:pt idx="1299">
                  <c:v>1,297.01</c:v>
                </c:pt>
                <c:pt idx="1300">
                  <c:v>1,298.01</c:v>
                </c:pt>
                <c:pt idx="1301">
                  <c:v>1,299.00</c:v>
                </c:pt>
                <c:pt idx="1302">
                  <c:v>1,300.00</c:v>
                </c:pt>
                <c:pt idx="1303">
                  <c:v>1,301.01</c:v>
                </c:pt>
                <c:pt idx="1304">
                  <c:v>1,302.01</c:v>
                </c:pt>
                <c:pt idx="1305">
                  <c:v>1,303.00</c:v>
                </c:pt>
                <c:pt idx="1306">
                  <c:v>1,304.00</c:v>
                </c:pt>
                <c:pt idx="1307">
                  <c:v>1,305.01</c:v>
                </c:pt>
                <c:pt idx="1308">
                  <c:v>1,306.01</c:v>
                </c:pt>
                <c:pt idx="1309">
                  <c:v>1,307.00</c:v>
                </c:pt>
                <c:pt idx="1310">
                  <c:v>1,308.01</c:v>
                </c:pt>
                <c:pt idx="1311">
                  <c:v>1,309.01</c:v>
                </c:pt>
                <c:pt idx="1312">
                  <c:v>1,310.00</c:v>
                </c:pt>
                <c:pt idx="1313">
                  <c:v>1,311.00</c:v>
                </c:pt>
                <c:pt idx="1314">
                  <c:v>1,312.01</c:v>
                </c:pt>
                <c:pt idx="1315">
                  <c:v>1,313.01</c:v>
                </c:pt>
                <c:pt idx="1316">
                  <c:v>1,314.00</c:v>
                </c:pt>
                <c:pt idx="1317">
                  <c:v>1,315.00</c:v>
                </c:pt>
                <c:pt idx="1318">
                  <c:v>1,316.01</c:v>
                </c:pt>
                <c:pt idx="1319">
                  <c:v>1,317.01</c:v>
                </c:pt>
                <c:pt idx="1320">
                  <c:v>1,318.00</c:v>
                </c:pt>
                <c:pt idx="1321">
                  <c:v>1,319.01</c:v>
                </c:pt>
                <c:pt idx="1322">
                  <c:v>1,320.01</c:v>
                </c:pt>
                <c:pt idx="1323">
                  <c:v>1,321.00</c:v>
                </c:pt>
                <c:pt idx="1324">
                  <c:v>1,322.00</c:v>
                </c:pt>
                <c:pt idx="1325">
                  <c:v>1,323.01</c:v>
                </c:pt>
                <c:pt idx="1326">
                  <c:v>1,324.01</c:v>
                </c:pt>
                <c:pt idx="1327">
                  <c:v>1,325.00</c:v>
                </c:pt>
                <c:pt idx="1328">
                  <c:v>1,326.01</c:v>
                </c:pt>
                <c:pt idx="1329">
                  <c:v>1,327.01</c:v>
                </c:pt>
                <c:pt idx="1330">
                  <c:v>1,328.00</c:v>
                </c:pt>
                <c:pt idx="1331">
                  <c:v>1,329.00</c:v>
                </c:pt>
                <c:pt idx="1332">
                  <c:v>1,330.01</c:v>
                </c:pt>
                <c:pt idx="1333">
                  <c:v>1,331.01</c:v>
                </c:pt>
                <c:pt idx="1334">
                  <c:v>1,332.00</c:v>
                </c:pt>
                <c:pt idx="1335">
                  <c:v>1,333.00</c:v>
                </c:pt>
                <c:pt idx="1336">
                  <c:v>1,334.01</c:v>
                </c:pt>
                <c:pt idx="1337">
                  <c:v>1,335.01</c:v>
                </c:pt>
                <c:pt idx="1338">
                  <c:v>1,336.00</c:v>
                </c:pt>
                <c:pt idx="1339">
                  <c:v>1,337.01</c:v>
                </c:pt>
                <c:pt idx="1340">
                  <c:v>1,338.01</c:v>
                </c:pt>
                <c:pt idx="1341">
                  <c:v>1,339.00</c:v>
                </c:pt>
                <c:pt idx="1342">
                  <c:v>1,340.00</c:v>
                </c:pt>
                <c:pt idx="1343">
                  <c:v>1,341.01</c:v>
                </c:pt>
                <c:pt idx="1344">
                  <c:v>1,342.01</c:v>
                </c:pt>
                <c:pt idx="1345">
                  <c:v>1,343.00</c:v>
                </c:pt>
                <c:pt idx="1346">
                  <c:v>1,344.00</c:v>
                </c:pt>
                <c:pt idx="1347">
                  <c:v>1,345.01</c:v>
                </c:pt>
                <c:pt idx="1348">
                  <c:v>1,346.01</c:v>
                </c:pt>
                <c:pt idx="1349">
                  <c:v>1,347.00</c:v>
                </c:pt>
                <c:pt idx="1350">
                  <c:v>1,348.01</c:v>
                </c:pt>
                <c:pt idx="1351">
                  <c:v>1,349.01</c:v>
                </c:pt>
                <c:pt idx="1352">
                  <c:v>1,350.00</c:v>
                </c:pt>
                <c:pt idx="1353">
                  <c:v>1,351.00</c:v>
                </c:pt>
                <c:pt idx="1354">
                  <c:v>1,352.01</c:v>
                </c:pt>
                <c:pt idx="1355">
                  <c:v>1,353.01</c:v>
                </c:pt>
                <c:pt idx="1356">
                  <c:v>1,354.00</c:v>
                </c:pt>
                <c:pt idx="1357">
                  <c:v>1,355.00</c:v>
                </c:pt>
                <c:pt idx="1358">
                  <c:v>1,356.01</c:v>
                </c:pt>
                <c:pt idx="1359">
                  <c:v>1,357.01</c:v>
                </c:pt>
                <c:pt idx="1360">
                  <c:v>1,358.00</c:v>
                </c:pt>
                <c:pt idx="1361">
                  <c:v>1,359.01</c:v>
                </c:pt>
                <c:pt idx="1362">
                  <c:v>1,360.01</c:v>
                </c:pt>
                <c:pt idx="1363">
                  <c:v>1,361.00</c:v>
                </c:pt>
                <c:pt idx="1364">
                  <c:v>1,362.00</c:v>
                </c:pt>
                <c:pt idx="1365">
                  <c:v>1,363.01</c:v>
                </c:pt>
                <c:pt idx="1366">
                  <c:v>1,364.01</c:v>
                </c:pt>
                <c:pt idx="1367">
                  <c:v>1,365.00</c:v>
                </c:pt>
                <c:pt idx="1368">
                  <c:v>1,366.00</c:v>
                </c:pt>
                <c:pt idx="1369">
                  <c:v>1,367.01</c:v>
                </c:pt>
                <c:pt idx="1370">
                  <c:v>1,368.01</c:v>
                </c:pt>
                <c:pt idx="1371">
                  <c:v>1,369.00</c:v>
                </c:pt>
                <c:pt idx="1372">
                  <c:v>1,370.01</c:v>
                </c:pt>
                <c:pt idx="1373">
                  <c:v>1,371.01</c:v>
                </c:pt>
                <c:pt idx="1374">
                  <c:v>1,372.00</c:v>
                </c:pt>
                <c:pt idx="1375">
                  <c:v>1,373.00</c:v>
                </c:pt>
                <c:pt idx="1376">
                  <c:v>1,374.01</c:v>
                </c:pt>
                <c:pt idx="1377">
                  <c:v>1,375.01</c:v>
                </c:pt>
                <c:pt idx="1378">
                  <c:v>1,376.00</c:v>
                </c:pt>
                <c:pt idx="1379">
                  <c:v>1,377.00</c:v>
                </c:pt>
                <c:pt idx="1380">
                  <c:v>1,378.01</c:v>
                </c:pt>
                <c:pt idx="1381">
                  <c:v>1,379.01</c:v>
                </c:pt>
                <c:pt idx="1382">
                  <c:v>1,380.00</c:v>
                </c:pt>
                <c:pt idx="1383">
                  <c:v>1,381.01</c:v>
                </c:pt>
                <c:pt idx="1384">
                  <c:v>1,382.01</c:v>
                </c:pt>
                <c:pt idx="1385">
                  <c:v>1,383.00</c:v>
                </c:pt>
                <c:pt idx="1386">
                  <c:v>1,384.00</c:v>
                </c:pt>
                <c:pt idx="1387">
                  <c:v>1,385.01</c:v>
                </c:pt>
                <c:pt idx="1388">
                  <c:v>1,386.01</c:v>
                </c:pt>
                <c:pt idx="1389">
                  <c:v>1,387.00</c:v>
                </c:pt>
                <c:pt idx="1390">
                  <c:v>1,388.00</c:v>
                </c:pt>
                <c:pt idx="1391">
                  <c:v>1,389.01</c:v>
                </c:pt>
                <c:pt idx="1392">
                  <c:v>1,390.00</c:v>
                </c:pt>
                <c:pt idx="1393">
                  <c:v>1,391.00</c:v>
                </c:pt>
                <c:pt idx="1394">
                  <c:v>1,392.01</c:v>
                </c:pt>
                <c:pt idx="1395">
                  <c:v>1,393.01</c:v>
                </c:pt>
                <c:pt idx="1396">
                  <c:v>1,394.00</c:v>
                </c:pt>
                <c:pt idx="1397">
                  <c:v>1,395.00</c:v>
                </c:pt>
                <c:pt idx="1398">
                  <c:v>1,396.01</c:v>
                </c:pt>
                <c:pt idx="1399">
                  <c:v>1,397.01</c:v>
                </c:pt>
                <c:pt idx="1400">
                  <c:v>1,398.00</c:v>
                </c:pt>
                <c:pt idx="1401">
                  <c:v>1,399.01</c:v>
                </c:pt>
                <c:pt idx="1402">
                  <c:v>1,400.01</c:v>
                </c:pt>
                <c:pt idx="1403">
                  <c:v>1,401.00</c:v>
                </c:pt>
                <c:pt idx="1404">
                  <c:v>1,402.00</c:v>
                </c:pt>
                <c:pt idx="1405">
                  <c:v>1,403.01</c:v>
                </c:pt>
                <c:pt idx="1406">
                  <c:v>1,404.01</c:v>
                </c:pt>
                <c:pt idx="1407">
                  <c:v>1,405.00</c:v>
                </c:pt>
                <c:pt idx="1408">
                  <c:v>1,406.00</c:v>
                </c:pt>
                <c:pt idx="1409">
                  <c:v>1,407.01</c:v>
                </c:pt>
                <c:pt idx="1410">
                  <c:v>1,408.01</c:v>
                </c:pt>
                <c:pt idx="1411">
                  <c:v>1,409.00</c:v>
                </c:pt>
                <c:pt idx="1412">
                  <c:v>1,410.01</c:v>
                </c:pt>
                <c:pt idx="1413">
                  <c:v>1,411.01</c:v>
                </c:pt>
                <c:pt idx="1414">
                  <c:v>1,412.00</c:v>
                </c:pt>
                <c:pt idx="1415">
                  <c:v>1,413.00</c:v>
                </c:pt>
                <c:pt idx="1416">
                  <c:v>1,414.01</c:v>
                </c:pt>
                <c:pt idx="1417">
                  <c:v>1,415.01</c:v>
                </c:pt>
                <c:pt idx="1418">
                  <c:v>1,416.00</c:v>
                </c:pt>
                <c:pt idx="1419">
                  <c:v>1,417.00</c:v>
                </c:pt>
                <c:pt idx="1420">
                  <c:v>1,418.01</c:v>
                </c:pt>
                <c:pt idx="1421">
                  <c:v>1,419.01</c:v>
                </c:pt>
                <c:pt idx="1422">
                  <c:v>1,420.00</c:v>
                </c:pt>
                <c:pt idx="1423">
                  <c:v>1,421.01</c:v>
                </c:pt>
                <c:pt idx="1424">
                  <c:v>1,422.01</c:v>
                </c:pt>
                <c:pt idx="1425">
                  <c:v>1,423.00</c:v>
                </c:pt>
                <c:pt idx="1426">
                  <c:v>1,424.00</c:v>
                </c:pt>
                <c:pt idx="1427">
                  <c:v>1,425.01</c:v>
                </c:pt>
                <c:pt idx="1428">
                  <c:v>1,426.01</c:v>
                </c:pt>
                <c:pt idx="1429">
                  <c:v>1,427.00</c:v>
                </c:pt>
                <c:pt idx="1430">
                  <c:v>1,428.00</c:v>
                </c:pt>
                <c:pt idx="1431">
                  <c:v>1,429.01</c:v>
                </c:pt>
                <c:pt idx="1432">
                  <c:v>1,430.01</c:v>
                </c:pt>
                <c:pt idx="1433">
                  <c:v>1,431.00</c:v>
                </c:pt>
                <c:pt idx="1434">
                  <c:v>1,432.01</c:v>
                </c:pt>
                <c:pt idx="1435">
                  <c:v>1,433.01</c:v>
                </c:pt>
                <c:pt idx="1436">
                  <c:v>1,434.00</c:v>
                </c:pt>
                <c:pt idx="1437">
                  <c:v>1,435.00</c:v>
                </c:pt>
                <c:pt idx="1438">
                  <c:v>1,436.01</c:v>
                </c:pt>
                <c:pt idx="1439">
                  <c:v>1,437.01</c:v>
                </c:pt>
                <c:pt idx="1440">
                  <c:v>1,438.00</c:v>
                </c:pt>
                <c:pt idx="1441">
                  <c:v>1,439.00</c:v>
                </c:pt>
                <c:pt idx="1442">
                  <c:v>1,440.01</c:v>
                </c:pt>
                <c:pt idx="1443">
                  <c:v>1,441.00</c:v>
                </c:pt>
                <c:pt idx="1444">
                  <c:v>1,442.00</c:v>
                </c:pt>
                <c:pt idx="1445">
                  <c:v>1,443.01</c:v>
                </c:pt>
                <c:pt idx="1446">
                  <c:v>1,444.01</c:v>
                </c:pt>
                <c:pt idx="1447">
                  <c:v>1,445.00</c:v>
                </c:pt>
                <c:pt idx="1448">
                  <c:v>1,446.00</c:v>
                </c:pt>
                <c:pt idx="1449">
                  <c:v>1,447.01</c:v>
                </c:pt>
                <c:pt idx="1450">
                  <c:v>1,448.01</c:v>
                </c:pt>
                <c:pt idx="1451">
                  <c:v>1,449.00</c:v>
                </c:pt>
                <c:pt idx="1452">
                  <c:v>1,450.01</c:v>
                </c:pt>
                <c:pt idx="1453">
                  <c:v>1,451.01</c:v>
                </c:pt>
                <c:pt idx="1454">
                  <c:v>1,452.00</c:v>
                </c:pt>
                <c:pt idx="1455">
                  <c:v>1,453.00</c:v>
                </c:pt>
                <c:pt idx="1456">
                  <c:v>1,454.01</c:v>
                </c:pt>
                <c:pt idx="1457">
                  <c:v>1,455.01</c:v>
                </c:pt>
                <c:pt idx="1458">
                  <c:v>1,456.00</c:v>
                </c:pt>
                <c:pt idx="1459">
                  <c:v>1,457.00</c:v>
                </c:pt>
                <c:pt idx="1460">
                  <c:v>1,458.01</c:v>
                </c:pt>
                <c:pt idx="1461">
                  <c:v>1,459.01</c:v>
                </c:pt>
                <c:pt idx="1462">
                  <c:v>1,460.00</c:v>
                </c:pt>
                <c:pt idx="1463">
                  <c:v>1,461.01</c:v>
                </c:pt>
                <c:pt idx="1464">
                  <c:v>1,462.01</c:v>
                </c:pt>
                <c:pt idx="1465">
                  <c:v>1,463.00</c:v>
                </c:pt>
                <c:pt idx="1466">
                  <c:v>1,464.00</c:v>
                </c:pt>
                <c:pt idx="1467">
                  <c:v>1,465.01</c:v>
                </c:pt>
                <c:pt idx="1468">
                  <c:v>1,466.01</c:v>
                </c:pt>
                <c:pt idx="1469">
                  <c:v>1,467.00</c:v>
                </c:pt>
                <c:pt idx="1470">
                  <c:v>1,468.00</c:v>
                </c:pt>
                <c:pt idx="1471">
                  <c:v>1,469.01</c:v>
                </c:pt>
                <c:pt idx="1472">
                  <c:v>1,470.01</c:v>
                </c:pt>
                <c:pt idx="1473">
                  <c:v>1,471.00</c:v>
                </c:pt>
                <c:pt idx="1474">
                  <c:v>1,472.01</c:v>
                </c:pt>
                <c:pt idx="1475">
                  <c:v>1,473.01</c:v>
                </c:pt>
                <c:pt idx="1476">
                  <c:v>1,474.00</c:v>
                </c:pt>
                <c:pt idx="1477">
                  <c:v>1,475.00</c:v>
                </c:pt>
                <c:pt idx="1478">
                  <c:v>1,476.01</c:v>
                </c:pt>
                <c:pt idx="1479">
                  <c:v>1,477.01</c:v>
                </c:pt>
                <c:pt idx="1480">
                  <c:v>1,478.00</c:v>
                </c:pt>
                <c:pt idx="1481">
                  <c:v>1,479.00</c:v>
                </c:pt>
                <c:pt idx="1482">
                  <c:v>1,480.01</c:v>
                </c:pt>
                <c:pt idx="1483">
                  <c:v>1,481.01</c:v>
                </c:pt>
                <c:pt idx="1484">
                  <c:v>1,482.00</c:v>
                </c:pt>
                <c:pt idx="1485">
                  <c:v>1,483.01</c:v>
                </c:pt>
                <c:pt idx="1486">
                  <c:v>1,484.01</c:v>
                </c:pt>
                <c:pt idx="1487">
                  <c:v>1,485.00</c:v>
                </c:pt>
                <c:pt idx="1488">
                  <c:v>1,486.00</c:v>
                </c:pt>
                <c:pt idx="1489">
                  <c:v>1,487.01</c:v>
                </c:pt>
                <c:pt idx="1490">
                  <c:v>1,488.01</c:v>
                </c:pt>
                <c:pt idx="1491">
                  <c:v>1,489.00</c:v>
                </c:pt>
                <c:pt idx="1492">
                  <c:v>1,490.01</c:v>
                </c:pt>
                <c:pt idx="1493">
                  <c:v>1,491.01</c:v>
                </c:pt>
                <c:pt idx="1494">
                  <c:v>1,492.00</c:v>
                </c:pt>
                <c:pt idx="1495">
                  <c:v>1,493.00</c:v>
                </c:pt>
                <c:pt idx="1496">
                  <c:v>1,494.01</c:v>
                </c:pt>
                <c:pt idx="1497">
                  <c:v>1,495.01</c:v>
                </c:pt>
                <c:pt idx="1498">
                  <c:v>1,496.00</c:v>
                </c:pt>
                <c:pt idx="1499">
                  <c:v>1,497.00</c:v>
                </c:pt>
                <c:pt idx="1500">
                  <c:v>1,498.01</c:v>
                </c:pt>
                <c:pt idx="1501">
                  <c:v>1,499.01</c:v>
                </c:pt>
                <c:pt idx="1502">
                  <c:v>1,500.00</c:v>
                </c:pt>
                <c:pt idx="1503">
                  <c:v>1,501.01</c:v>
                </c:pt>
                <c:pt idx="1504">
                  <c:v>1,502.01</c:v>
                </c:pt>
                <c:pt idx="1505">
                  <c:v>1,503.00</c:v>
                </c:pt>
                <c:pt idx="1506">
                  <c:v>1,504.00</c:v>
                </c:pt>
                <c:pt idx="1507">
                  <c:v>1,505.01</c:v>
                </c:pt>
                <c:pt idx="1508">
                  <c:v>1,506.01</c:v>
                </c:pt>
                <c:pt idx="1509">
                  <c:v>1,507.00</c:v>
                </c:pt>
                <c:pt idx="1510">
                  <c:v>1,508.00</c:v>
                </c:pt>
                <c:pt idx="1511">
                  <c:v>1,509.01</c:v>
                </c:pt>
                <c:pt idx="1512">
                  <c:v>1,510.01</c:v>
                </c:pt>
                <c:pt idx="1513">
                  <c:v>1,511.00</c:v>
                </c:pt>
                <c:pt idx="1514">
                  <c:v>1,512.01</c:v>
                </c:pt>
                <c:pt idx="1515">
                  <c:v>1,513.01</c:v>
                </c:pt>
                <c:pt idx="1516">
                  <c:v>1,514.00</c:v>
                </c:pt>
                <c:pt idx="1517">
                  <c:v>1,515.00</c:v>
                </c:pt>
                <c:pt idx="1518">
                  <c:v>1,516.01</c:v>
                </c:pt>
                <c:pt idx="1519">
                  <c:v>1,517.01</c:v>
                </c:pt>
                <c:pt idx="1520">
                  <c:v>1,518.00</c:v>
                </c:pt>
                <c:pt idx="1521">
                  <c:v>1,519.00</c:v>
                </c:pt>
                <c:pt idx="1522">
                  <c:v>1,520.01</c:v>
                </c:pt>
                <c:pt idx="1523">
                  <c:v>1,521.01</c:v>
                </c:pt>
                <c:pt idx="1524">
                  <c:v>1,522.00</c:v>
                </c:pt>
                <c:pt idx="1525">
                  <c:v>1,523.01</c:v>
                </c:pt>
                <c:pt idx="1526">
                  <c:v>1,524.01</c:v>
                </c:pt>
                <c:pt idx="1527">
                  <c:v>1,525.00</c:v>
                </c:pt>
                <c:pt idx="1528">
                  <c:v>1,526.00</c:v>
                </c:pt>
                <c:pt idx="1529">
                  <c:v>1,527.01</c:v>
                </c:pt>
                <c:pt idx="1530">
                  <c:v>1,528.01</c:v>
                </c:pt>
                <c:pt idx="1531">
                  <c:v>1,529.00</c:v>
                </c:pt>
                <c:pt idx="1532">
                  <c:v>1,530.00</c:v>
                </c:pt>
                <c:pt idx="1533">
                  <c:v>1,531.01</c:v>
                </c:pt>
              </c:strCache>
            </c:strRef>
          </c:xVal>
          <c:yVal>
            <c:numRef>
              <c:f>'9-28-2022 8-31-13 AM'!$C$2:$C$1535</c:f>
              <c:numCache>
                <c:formatCode>General</c:formatCode>
                <c:ptCount val="1534"/>
                <c:pt idx="0">
                  <c:v>72.650642000000005</c:v>
                </c:pt>
                <c:pt idx="1">
                  <c:v>72.658435999999995</c:v>
                </c:pt>
                <c:pt idx="2">
                  <c:v>72.653971999999996</c:v>
                </c:pt>
                <c:pt idx="3">
                  <c:v>72.825314000000006</c:v>
                </c:pt>
                <c:pt idx="4">
                  <c:v>72.831164000000001</c:v>
                </c:pt>
                <c:pt idx="5">
                  <c:v>72.825980000000001</c:v>
                </c:pt>
                <c:pt idx="6">
                  <c:v>72.832064000000003</c:v>
                </c:pt>
                <c:pt idx="7">
                  <c:v>72.839281999999997</c:v>
                </c:pt>
                <c:pt idx="8">
                  <c:v>72.824522000000002</c:v>
                </c:pt>
                <c:pt idx="9">
                  <c:v>72.840704000000002</c:v>
                </c:pt>
                <c:pt idx="10">
                  <c:v>72.823477999999994</c:v>
                </c:pt>
                <c:pt idx="11">
                  <c:v>72.830894000000001</c:v>
                </c:pt>
                <c:pt idx="12">
                  <c:v>72.828121999999993</c:v>
                </c:pt>
                <c:pt idx="13">
                  <c:v>72.843260000000001</c:v>
                </c:pt>
                <c:pt idx="14">
                  <c:v>72.835285999999996</c:v>
                </c:pt>
                <c:pt idx="15">
                  <c:v>72.829688000000004</c:v>
                </c:pt>
                <c:pt idx="16">
                  <c:v>72.818132000000006</c:v>
                </c:pt>
                <c:pt idx="17">
                  <c:v>72.819391999999993</c:v>
                </c:pt>
                <c:pt idx="18">
                  <c:v>72.832459999999998</c:v>
                </c:pt>
                <c:pt idx="19">
                  <c:v>72.848786000000004</c:v>
                </c:pt>
                <c:pt idx="20">
                  <c:v>72.835177999999999</c:v>
                </c:pt>
                <c:pt idx="21">
                  <c:v>72.838561999999996</c:v>
                </c:pt>
                <c:pt idx="22">
                  <c:v>72.840217999999993</c:v>
                </c:pt>
                <c:pt idx="23">
                  <c:v>72.835843999999994</c:v>
                </c:pt>
                <c:pt idx="24">
                  <c:v>72.841712000000001</c:v>
                </c:pt>
                <c:pt idx="25">
                  <c:v>72.847291999999996</c:v>
                </c:pt>
                <c:pt idx="26">
                  <c:v>72.841532000000001</c:v>
                </c:pt>
                <c:pt idx="27">
                  <c:v>72.837283999999997</c:v>
                </c:pt>
                <c:pt idx="28">
                  <c:v>72.837121999999994</c:v>
                </c:pt>
                <c:pt idx="29">
                  <c:v>72.831541999999999</c:v>
                </c:pt>
                <c:pt idx="30">
                  <c:v>72.835772000000006</c:v>
                </c:pt>
                <c:pt idx="31">
                  <c:v>72.851755999999995</c:v>
                </c:pt>
                <c:pt idx="32">
                  <c:v>72.845888000000002</c:v>
                </c:pt>
                <c:pt idx="33">
                  <c:v>72.837626</c:v>
                </c:pt>
                <c:pt idx="34">
                  <c:v>72.842737999999997</c:v>
                </c:pt>
                <c:pt idx="35">
                  <c:v>72.845348000000001</c:v>
                </c:pt>
                <c:pt idx="36">
                  <c:v>72.842215999999993</c:v>
                </c:pt>
                <c:pt idx="37">
                  <c:v>72.857209999999995</c:v>
                </c:pt>
                <c:pt idx="38">
                  <c:v>72.856886000000003</c:v>
                </c:pt>
                <c:pt idx="39">
                  <c:v>72.845185999999998</c:v>
                </c:pt>
                <c:pt idx="40">
                  <c:v>72.851324000000005</c:v>
                </c:pt>
                <c:pt idx="41">
                  <c:v>72.848534000000001</c:v>
                </c:pt>
                <c:pt idx="42">
                  <c:v>72.856346000000002</c:v>
                </c:pt>
                <c:pt idx="43">
                  <c:v>72.845473999999996</c:v>
                </c:pt>
                <c:pt idx="44">
                  <c:v>72.850369999999998</c:v>
                </c:pt>
                <c:pt idx="45">
                  <c:v>72.854491999999993</c:v>
                </c:pt>
                <c:pt idx="46">
                  <c:v>72.857911999999999</c:v>
                </c:pt>
                <c:pt idx="47">
                  <c:v>72.853502000000006</c:v>
                </c:pt>
                <c:pt idx="48">
                  <c:v>72.850837999999996</c:v>
                </c:pt>
                <c:pt idx="49">
                  <c:v>72.857821999999999</c:v>
                </c:pt>
                <c:pt idx="50">
                  <c:v>72.843872000000005</c:v>
                </c:pt>
                <c:pt idx="51">
                  <c:v>72.853645999999998</c:v>
                </c:pt>
                <c:pt idx="52">
                  <c:v>72.859387999999996</c:v>
                </c:pt>
                <c:pt idx="53">
                  <c:v>72.856381999999996</c:v>
                </c:pt>
                <c:pt idx="54">
                  <c:v>72.876182</c:v>
                </c:pt>
                <c:pt idx="55">
                  <c:v>72.873193999999998</c:v>
                </c:pt>
                <c:pt idx="56">
                  <c:v>72.869252000000003</c:v>
                </c:pt>
                <c:pt idx="57">
                  <c:v>72.872150000000005</c:v>
                </c:pt>
                <c:pt idx="58">
                  <c:v>72.876344000000003</c:v>
                </c:pt>
                <c:pt idx="59">
                  <c:v>72.874598000000006</c:v>
                </c:pt>
                <c:pt idx="60">
                  <c:v>72.872833999999997</c:v>
                </c:pt>
                <c:pt idx="61">
                  <c:v>72.879602000000006</c:v>
                </c:pt>
                <c:pt idx="62">
                  <c:v>72.888062000000005</c:v>
                </c:pt>
                <c:pt idx="63">
                  <c:v>72.884497999999994</c:v>
                </c:pt>
                <c:pt idx="64">
                  <c:v>72.878845999999996</c:v>
                </c:pt>
                <c:pt idx="65">
                  <c:v>72.881131999999994</c:v>
                </c:pt>
                <c:pt idx="66">
                  <c:v>72.875461999999999</c:v>
                </c:pt>
                <c:pt idx="67">
                  <c:v>72.877802000000003</c:v>
                </c:pt>
                <c:pt idx="68">
                  <c:v>72.908096</c:v>
                </c:pt>
                <c:pt idx="69">
                  <c:v>72.899078000000003</c:v>
                </c:pt>
                <c:pt idx="70">
                  <c:v>72.898250000000004</c:v>
                </c:pt>
                <c:pt idx="71">
                  <c:v>72.896702000000005</c:v>
                </c:pt>
                <c:pt idx="72">
                  <c:v>72.901454000000001</c:v>
                </c:pt>
                <c:pt idx="73">
                  <c:v>72.909626000000003</c:v>
                </c:pt>
                <c:pt idx="74">
                  <c:v>72.911696000000006</c:v>
                </c:pt>
                <c:pt idx="75">
                  <c:v>72.917491999999996</c:v>
                </c:pt>
                <c:pt idx="76">
                  <c:v>72.924980000000005</c:v>
                </c:pt>
                <c:pt idx="77">
                  <c:v>72.925538000000003</c:v>
                </c:pt>
                <c:pt idx="78">
                  <c:v>72.936608000000007</c:v>
                </c:pt>
                <c:pt idx="79">
                  <c:v>72.930847999999997</c:v>
                </c:pt>
                <c:pt idx="80">
                  <c:v>72.936644000000001</c:v>
                </c:pt>
                <c:pt idx="81">
                  <c:v>72.928579999999997</c:v>
                </c:pt>
                <c:pt idx="82">
                  <c:v>72.927266000000003</c:v>
                </c:pt>
                <c:pt idx="83">
                  <c:v>72.950593999999995</c:v>
                </c:pt>
                <c:pt idx="84">
                  <c:v>72.951115999999999</c:v>
                </c:pt>
                <c:pt idx="85">
                  <c:v>72.957397999999998</c:v>
                </c:pt>
                <c:pt idx="86">
                  <c:v>72.956552000000002</c:v>
                </c:pt>
                <c:pt idx="87">
                  <c:v>72.974192000000002</c:v>
                </c:pt>
                <c:pt idx="88">
                  <c:v>72.982039999999998</c:v>
                </c:pt>
                <c:pt idx="89">
                  <c:v>72.979808000000006</c:v>
                </c:pt>
                <c:pt idx="90">
                  <c:v>72.991399999999999</c:v>
                </c:pt>
                <c:pt idx="91">
                  <c:v>72.985658000000001</c:v>
                </c:pt>
                <c:pt idx="92">
                  <c:v>73.004090000000005</c:v>
                </c:pt>
                <c:pt idx="93">
                  <c:v>73.010174000000006</c:v>
                </c:pt>
                <c:pt idx="94">
                  <c:v>73.016059999999996</c:v>
                </c:pt>
                <c:pt idx="95">
                  <c:v>73.029488000000001</c:v>
                </c:pt>
                <c:pt idx="96">
                  <c:v>73.034024000000002</c:v>
                </c:pt>
                <c:pt idx="97">
                  <c:v>73.044644000000005</c:v>
                </c:pt>
                <c:pt idx="98">
                  <c:v>73.056523999999996</c:v>
                </c:pt>
                <c:pt idx="99">
                  <c:v>73.061959999999999</c:v>
                </c:pt>
                <c:pt idx="100">
                  <c:v>73.068889999999996</c:v>
                </c:pt>
                <c:pt idx="101">
                  <c:v>73.075640000000007</c:v>
                </c:pt>
                <c:pt idx="102">
                  <c:v>73.079762000000002</c:v>
                </c:pt>
                <c:pt idx="103">
                  <c:v>73.08005</c:v>
                </c:pt>
                <c:pt idx="104">
                  <c:v>73.089032000000003</c:v>
                </c:pt>
                <c:pt idx="105">
                  <c:v>73.110776000000001</c:v>
                </c:pt>
                <c:pt idx="106">
                  <c:v>73.127606</c:v>
                </c:pt>
                <c:pt idx="107">
                  <c:v>73.141214000000005</c:v>
                </c:pt>
                <c:pt idx="108">
                  <c:v>73.140745999999993</c:v>
                </c:pt>
                <c:pt idx="109">
                  <c:v>73.149169999999998</c:v>
                </c:pt>
                <c:pt idx="110">
                  <c:v>73.165784000000002</c:v>
                </c:pt>
                <c:pt idx="111">
                  <c:v>73.174424000000002</c:v>
                </c:pt>
                <c:pt idx="112">
                  <c:v>73.184449999999998</c:v>
                </c:pt>
                <c:pt idx="113">
                  <c:v>73.193414000000004</c:v>
                </c:pt>
                <c:pt idx="114">
                  <c:v>73.201549999999997</c:v>
                </c:pt>
                <c:pt idx="115">
                  <c:v>73.216651999999996</c:v>
                </c:pt>
                <c:pt idx="116">
                  <c:v>73.228046000000006</c:v>
                </c:pt>
                <c:pt idx="117">
                  <c:v>73.225058000000004</c:v>
                </c:pt>
                <c:pt idx="118">
                  <c:v>73.242571999999996</c:v>
                </c:pt>
                <c:pt idx="119">
                  <c:v>73.249538000000001</c:v>
                </c:pt>
                <c:pt idx="120">
                  <c:v>73.281524000000005</c:v>
                </c:pt>
                <c:pt idx="121">
                  <c:v>73.294178000000002</c:v>
                </c:pt>
                <c:pt idx="122">
                  <c:v>73.299019999999999</c:v>
                </c:pt>
                <c:pt idx="123">
                  <c:v>73.313779999999994</c:v>
                </c:pt>
                <c:pt idx="124">
                  <c:v>73.344127999999998</c:v>
                </c:pt>
                <c:pt idx="125">
                  <c:v>73.370804000000007</c:v>
                </c:pt>
                <c:pt idx="126">
                  <c:v>73.367114000000001</c:v>
                </c:pt>
                <c:pt idx="127">
                  <c:v>73.372513999999995</c:v>
                </c:pt>
                <c:pt idx="128">
                  <c:v>73.394887999999995</c:v>
                </c:pt>
                <c:pt idx="129">
                  <c:v>73.410638000000006</c:v>
                </c:pt>
                <c:pt idx="130">
                  <c:v>73.425433999999996</c:v>
                </c:pt>
                <c:pt idx="131">
                  <c:v>73.449770000000001</c:v>
                </c:pt>
                <c:pt idx="132">
                  <c:v>73.473206000000005</c:v>
                </c:pt>
                <c:pt idx="133">
                  <c:v>73.479416000000001</c:v>
                </c:pt>
                <c:pt idx="134">
                  <c:v>73.486993999999996</c:v>
                </c:pt>
                <c:pt idx="135">
                  <c:v>73.508989999999997</c:v>
                </c:pt>
                <c:pt idx="136">
                  <c:v>73.514570000000006</c:v>
                </c:pt>
                <c:pt idx="137">
                  <c:v>73.545727999999997</c:v>
                </c:pt>
                <c:pt idx="138">
                  <c:v>73.562234000000004</c:v>
                </c:pt>
                <c:pt idx="139">
                  <c:v>73.590817999999999</c:v>
                </c:pt>
                <c:pt idx="140">
                  <c:v>73.613677999999993</c:v>
                </c:pt>
                <c:pt idx="141">
                  <c:v>73.641397999999995</c:v>
                </c:pt>
                <c:pt idx="142">
                  <c:v>73.649516000000006</c:v>
                </c:pt>
                <c:pt idx="143">
                  <c:v>73.650164000000004</c:v>
                </c:pt>
                <c:pt idx="144">
                  <c:v>73.674536000000003</c:v>
                </c:pt>
                <c:pt idx="145">
                  <c:v>73.710986000000005</c:v>
                </c:pt>
                <c:pt idx="146">
                  <c:v>73.724738000000002</c:v>
                </c:pt>
                <c:pt idx="147">
                  <c:v>73.748804000000007</c:v>
                </c:pt>
                <c:pt idx="148">
                  <c:v>73.772887999999995</c:v>
                </c:pt>
                <c:pt idx="149">
                  <c:v>73.794163999999995</c:v>
                </c:pt>
                <c:pt idx="150">
                  <c:v>73.827662000000004</c:v>
                </c:pt>
                <c:pt idx="151">
                  <c:v>73.841198000000006</c:v>
                </c:pt>
                <c:pt idx="152">
                  <c:v>73.856840000000005</c:v>
                </c:pt>
                <c:pt idx="153">
                  <c:v>73.886126000000004</c:v>
                </c:pt>
                <c:pt idx="154">
                  <c:v>73.898833999999994</c:v>
                </c:pt>
                <c:pt idx="155">
                  <c:v>73.926895999999999</c:v>
                </c:pt>
                <c:pt idx="156">
                  <c:v>73.951915999999997</c:v>
                </c:pt>
                <c:pt idx="157">
                  <c:v>73.972616000000002</c:v>
                </c:pt>
                <c:pt idx="158">
                  <c:v>74.000479999999996</c:v>
                </c:pt>
                <c:pt idx="159">
                  <c:v>74.017129999999995</c:v>
                </c:pt>
                <c:pt idx="160">
                  <c:v>74.053057999999993</c:v>
                </c:pt>
                <c:pt idx="161">
                  <c:v>74.070049999999995</c:v>
                </c:pt>
                <c:pt idx="162">
                  <c:v>74.095861999999997</c:v>
                </c:pt>
                <c:pt idx="163">
                  <c:v>74.117282000000003</c:v>
                </c:pt>
                <c:pt idx="164">
                  <c:v>74.143292000000002</c:v>
                </c:pt>
                <c:pt idx="165">
                  <c:v>74.177797999999996</c:v>
                </c:pt>
                <c:pt idx="166">
                  <c:v>74.208290000000005</c:v>
                </c:pt>
                <c:pt idx="167">
                  <c:v>74.241302000000005</c:v>
                </c:pt>
                <c:pt idx="168">
                  <c:v>74.268733999999995</c:v>
                </c:pt>
                <c:pt idx="169">
                  <c:v>74.296165999999999</c:v>
                </c:pt>
                <c:pt idx="170">
                  <c:v>74.315551999999997</c:v>
                </c:pt>
                <c:pt idx="171">
                  <c:v>74.351066000000003</c:v>
                </c:pt>
                <c:pt idx="172">
                  <c:v>74.378264000000001</c:v>
                </c:pt>
                <c:pt idx="173">
                  <c:v>74.404634000000001</c:v>
                </c:pt>
                <c:pt idx="174">
                  <c:v>74.441156000000007</c:v>
                </c:pt>
                <c:pt idx="175">
                  <c:v>74.459462000000002</c:v>
                </c:pt>
                <c:pt idx="176">
                  <c:v>74.513677999999999</c:v>
                </c:pt>
                <c:pt idx="177">
                  <c:v>74.525036</c:v>
                </c:pt>
                <c:pt idx="178">
                  <c:v>74.552648000000005</c:v>
                </c:pt>
                <c:pt idx="179">
                  <c:v>74.581357999999994</c:v>
                </c:pt>
                <c:pt idx="180">
                  <c:v>74.614711999999997</c:v>
                </c:pt>
                <c:pt idx="181">
                  <c:v>74.658668000000006</c:v>
                </c:pt>
                <c:pt idx="182">
                  <c:v>74.675156000000001</c:v>
                </c:pt>
                <c:pt idx="183">
                  <c:v>74.712074000000001</c:v>
                </c:pt>
                <c:pt idx="184">
                  <c:v>74.767064000000005</c:v>
                </c:pt>
                <c:pt idx="185">
                  <c:v>74.801227999999995</c:v>
                </c:pt>
                <c:pt idx="186">
                  <c:v>74.837102000000002</c:v>
                </c:pt>
                <c:pt idx="187">
                  <c:v>74.871194000000003</c:v>
                </c:pt>
                <c:pt idx="188">
                  <c:v>74.892523999999995</c:v>
                </c:pt>
                <c:pt idx="189">
                  <c:v>74.908382000000003</c:v>
                </c:pt>
                <c:pt idx="190">
                  <c:v>74.954282000000006</c:v>
                </c:pt>
                <c:pt idx="191">
                  <c:v>74.998850000000004</c:v>
                </c:pt>
                <c:pt idx="192">
                  <c:v>75.027343999999999</c:v>
                </c:pt>
                <c:pt idx="193">
                  <c:v>75.058537999999999</c:v>
                </c:pt>
                <c:pt idx="194">
                  <c:v>75.100622000000001</c:v>
                </c:pt>
                <c:pt idx="195">
                  <c:v>75.140816000000001</c:v>
                </c:pt>
                <c:pt idx="196">
                  <c:v>75.174008000000001</c:v>
                </c:pt>
                <c:pt idx="197">
                  <c:v>75.199297999999999</c:v>
                </c:pt>
                <c:pt idx="198">
                  <c:v>75.239887999999993</c:v>
                </c:pt>
                <c:pt idx="199">
                  <c:v>75.281378000000004</c:v>
                </c:pt>
                <c:pt idx="200">
                  <c:v>75.309044</c:v>
                </c:pt>
                <c:pt idx="201">
                  <c:v>75.350570000000005</c:v>
                </c:pt>
                <c:pt idx="202">
                  <c:v>75.399889999999999</c:v>
                </c:pt>
                <c:pt idx="203">
                  <c:v>75.428600000000003</c:v>
                </c:pt>
                <c:pt idx="204">
                  <c:v>75.476479999999995</c:v>
                </c:pt>
                <c:pt idx="205">
                  <c:v>75.51464</c:v>
                </c:pt>
                <c:pt idx="206">
                  <c:v>75.560900000000004</c:v>
                </c:pt>
                <c:pt idx="207">
                  <c:v>75.608564000000001</c:v>
                </c:pt>
                <c:pt idx="208">
                  <c:v>75.649063999999996</c:v>
                </c:pt>
                <c:pt idx="209">
                  <c:v>75.682184000000007</c:v>
                </c:pt>
                <c:pt idx="210">
                  <c:v>75.718093999999994</c:v>
                </c:pt>
                <c:pt idx="211">
                  <c:v>75.753643999999994</c:v>
                </c:pt>
                <c:pt idx="212">
                  <c:v>75.807518000000002</c:v>
                </c:pt>
                <c:pt idx="213">
                  <c:v>75.849475999999996</c:v>
                </c:pt>
                <c:pt idx="214">
                  <c:v>75.891559999999998</c:v>
                </c:pt>
                <c:pt idx="215">
                  <c:v>75.936614000000006</c:v>
                </c:pt>
                <c:pt idx="216">
                  <c:v>75.978014000000002</c:v>
                </c:pt>
                <c:pt idx="217">
                  <c:v>76.018946</c:v>
                </c:pt>
                <c:pt idx="218">
                  <c:v>76.063406000000001</c:v>
                </c:pt>
                <c:pt idx="219">
                  <c:v>76.091251999999997</c:v>
                </c:pt>
                <c:pt idx="220">
                  <c:v>76.145989999999998</c:v>
                </c:pt>
                <c:pt idx="221">
                  <c:v>76.201393999999993</c:v>
                </c:pt>
                <c:pt idx="222">
                  <c:v>76.271917999999999</c:v>
                </c:pt>
                <c:pt idx="223">
                  <c:v>76.333190000000002</c:v>
                </c:pt>
                <c:pt idx="224">
                  <c:v>76.405981999999995</c:v>
                </c:pt>
                <c:pt idx="225">
                  <c:v>76.486243999999999</c:v>
                </c:pt>
                <c:pt idx="226">
                  <c:v>76.582561999999996</c:v>
                </c:pt>
                <c:pt idx="227">
                  <c:v>76.672309999999996</c:v>
                </c:pt>
                <c:pt idx="228">
                  <c:v>76.768214</c:v>
                </c:pt>
                <c:pt idx="229">
                  <c:v>76.876465999999994</c:v>
                </c:pt>
                <c:pt idx="230">
                  <c:v>76.998884000000004</c:v>
                </c:pt>
                <c:pt idx="231">
                  <c:v>77.116243999999995</c:v>
                </c:pt>
                <c:pt idx="232">
                  <c:v>77.223901999999995</c:v>
                </c:pt>
                <c:pt idx="233">
                  <c:v>77.327653999999995</c:v>
                </c:pt>
                <c:pt idx="234">
                  <c:v>77.446219999999997</c:v>
                </c:pt>
                <c:pt idx="235">
                  <c:v>77.558756000000002</c:v>
                </c:pt>
                <c:pt idx="236">
                  <c:v>77.678455999999997</c:v>
                </c:pt>
                <c:pt idx="237">
                  <c:v>77.782117999999997</c:v>
                </c:pt>
                <c:pt idx="238">
                  <c:v>77.890568000000002</c:v>
                </c:pt>
                <c:pt idx="239">
                  <c:v>77.99306</c:v>
                </c:pt>
                <c:pt idx="240">
                  <c:v>78.109358</c:v>
                </c:pt>
                <c:pt idx="241">
                  <c:v>78.239245999999994</c:v>
                </c:pt>
                <c:pt idx="242">
                  <c:v>78.350684000000001</c:v>
                </c:pt>
                <c:pt idx="243">
                  <c:v>78.473696000000004</c:v>
                </c:pt>
                <c:pt idx="244">
                  <c:v>78.597662</c:v>
                </c:pt>
                <c:pt idx="245">
                  <c:v>78.729637999999994</c:v>
                </c:pt>
                <c:pt idx="246">
                  <c:v>78.861776000000006</c:v>
                </c:pt>
                <c:pt idx="247">
                  <c:v>79.004480000000001</c:v>
                </c:pt>
                <c:pt idx="248">
                  <c:v>79.146950000000004</c:v>
                </c:pt>
                <c:pt idx="249">
                  <c:v>79.316438000000005</c:v>
                </c:pt>
                <c:pt idx="250">
                  <c:v>79.467349999999996</c:v>
                </c:pt>
                <c:pt idx="251">
                  <c:v>79.662667999999996</c:v>
                </c:pt>
                <c:pt idx="252">
                  <c:v>79.867183999999995</c:v>
                </c:pt>
                <c:pt idx="253">
                  <c:v>80.034008</c:v>
                </c:pt>
                <c:pt idx="254">
                  <c:v>80.178169999999994</c:v>
                </c:pt>
                <c:pt idx="255">
                  <c:v>80.356819999999999</c:v>
                </c:pt>
                <c:pt idx="256">
                  <c:v>80.528809999999993</c:v>
                </c:pt>
                <c:pt idx="257">
                  <c:v>80.656015999999994</c:v>
                </c:pt>
                <c:pt idx="258">
                  <c:v>80.816720000000004</c:v>
                </c:pt>
                <c:pt idx="259">
                  <c:v>80.932928000000004</c:v>
                </c:pt>
                <c:pt idx="260">
                  <c:v>81.036643999999995</c:v>
                </c:pt>
                <c:pt idx="261">
                  <c:v>81.142411999999993</c:v>
                </c:pt>
                <c:pt idx="262">
                  <c:v>81.262562000000003</c:v>
                </c:pt>
                <c:pt idx="263">
                  <c:v>81.381038000000004</c:v>
                </c:pt>
                <c:pt idx="264">
                  <c:v>81.501260000000002</c:v>
                </c:pt>
                <c:pt idx="265">
                  <c:v>81.684104000000005</c:v>
                </c:pt>
                <c:pt idx="266">
                  <c:v>81.892741999999998</c:v>
                </c:pt>
                <c:pt idx="267">
                  <c:v>82.418126000000001</c:v>
                </c:pt>
                <c:pt idx="268">
                  <c:v>83.336324000000005</c:v>
                </c:pt>
                <c:pt idx="269">
                  <c:v>84.493039999999993</c:v>
                </c:pt>
                <c:pt idx="270">
                  <c:v>86.083916000000002</c:v>
                </c:pt>
                <c:pt idx="271">
                  <c:v>88.182302000000007</c:v>
                </c:pt>
                <c:pt idx="272">
                  <c:v>90.690458000000007</c:v>
                </c:pt>
                <c:pt idx="273">
                  <c:v>93.393625999999998</c:v>
                </c:pt>
                <c:pt idx="274">
                  <c:v>96.125702000000004</c:v>
                </c:pt>
                <c:pt idx="275">
                  <c:v>98.795497999999995</c:v>
                </c:pt>
                <c:pt idx="276">
                  <c:v>101.332742</c:v>
                </c:pt>
                <c:pt idx="277">
                  <c:v>103.709822</c:v>
                </c:pt>
                <c:pt idx="278">
                  <c:v>105.884258</c:v>
                </c:pt>
                <c:pt idx="279">
                  <c:v>107.888954</c:v>
                </c:pt>
                <c:pt idx="280">
                  <c:v>109.702904</c:v>
                </c:pt>
                <c:pt idx="281">
                  <c:v>111.339752</c:v>
                </c:pt>
                <c:pt idx="282">
                  <c:v>112.824572</c:v>
                </c:pt>
                <c:pt idx="283">
                  <c:v>114.143756</c:v>
                </c:pt>
                <c:pt idx="284">
                  <c:v>115.34734400000001</c:v>
                </c:pt>
                <c:pt idx="285">
                  <c:v>116.431898</c:v>
                </c:pt>
                <c:pt idx="286">
                  <c:v>117.448232</c:v>
                </c:pt>
                <c:pt idx="287">
                  <c:v>118.40342</c:v>
                </c:pt>
                <c:pt idx="288">
                  <c:v>119.280038</c:v>
                </c:pt>
                <c:pt idx="289">
                  <c:v>120.097022</c:v>
                </c:pt>
                <c:pt idx="290">
                  <c:v>120.83557999999999</c:v>
                </c:pt>
                <c:pt idx="291">
                  <c:v>121.537544</c:v>
                </c:pt>
                <c:pt idx="292">
                  <c:v>122.22836599999999</c:v>
                </c:pt>
                <c:pt idx="293">
                  <c:v>122.87066</c:v>
                </c:pt>
                <c:pt idx="294">
                  <c:v>123.489302</c:v>
                </c:pt>
                <c:pt idx="295">
                  <c:v>124.10663</c:v>
                </c:pt>
                <c:pt idx="296">
                  <c:v>124.750148</c:v>
                </c:pt>
                <c:pt idx="297">
                  <c:v>125.404286</c:v>
                </c:pt>
                <c:pt idx="298">
                  <c:v>126.051872</c:v>
                </c:pt>
                <c:pt idx="299">
                  <c:v>126.715676</c:v>
                </c:pt>
                <c:pt idx="300">
                  <c:v>127.38191</c:v>
                </c:pt>
                <c:pt idx="301">
                  <c:v>128.07800599999999</c:v>
                </c:pt>
                <c:pt idx="302">
                  <c:v>128.77340000000001</c:v>
                </c:pt>
                <c:pt idx="303">
                  <c:v>129.46782200000001</c:v>
                </c:pt>
                <c:pt idx="304">
                  <c:v>130.19747000000001</c:v>
                </c:pt>
                <c:pt idx="305">
                  <c:v>130.941104</c:v>
                </c:pt>
                <c:pt idx="306">
                  <c:v>131.70489799999999</c:v>
                </c:pt>
                <c:pt idx="307">
                  <c:v>132.46502000000001</c:v>
                </c:pt>
                <c:pt idx="308">
                  <c:v>133.25115199999999</c:v>
                </c:pt>
                <c:pt idx="309">
                  <c:v>134.05085600000001</c:v>
                </c:pt>
                <c:pt idx="310">
                  <c:v>134.875472</c:v>
                </c:pt>
                <c:pt idx="311">
                  <c:v>135.73531399999999</c:v>
                </c:pt>
                <c:pt idx="312">
                  <c:v>136.64222599999999</c:v>
                </c:pt>
                <c:pt idx="313">
                  <c:v>137.59728799999999</c:v>
                </c:pt>
                <c:pt idx="314">
                  <c:v>138.60292999999999</c:v>
                </c:pt>
                <c:pt idx="315">
                  <c:v>139.659908</c:v>
                </c:pt>
                <c:pt idx="316">
                  <c:v>140.737784</c:v>
                </c:pt>
                <c:pt idx="317">
                  <c:v>141.87495200000001</c:v>
                </c:pt>
                <c:pt idx="318">
                  <c:v>143.02571</c:v>
                </c:pt>
                <c:pt idx="319">
                  <c:v>144.14801</c:v>
                </c:pt>
                <c:pt idx="320">
                  <c:v>145.28031799999999</c:v>
                </c:pt>
                <c:pt idx="321">
                  <c:v>146.43332599999999</c:v>
                </c:pt>
                <c:pt idx="322">
                  <c:v>147.65593999999999</c:v>
                </c:pt>
                <c:pt idx="323">
                  <c:v>148.94983400000001</c:v>
                </c:pt>
                <c:pt idx="324">
                  <c:v>150.284246</c:v>
                </c:pt>
                <c:pt idx="325">
                  <c:v>151.67130800000001</c:v>
                </c:pt>
                <c:pt idx="326">
                  <c:v>153.10185799999999</c:v>
                </c:pt>
                <c:pt idx="327">
                  <c:v>154.569074</c:v>
                </c:pt>
                <c:pt idx="328">
                  <c:v>156.06447800000001</c:v>
                </c:pt>
                <c:pt idx="329">
                  <c:v>157.57539800000001</c:v>
                </c:pt>
                <c:pt idx="330">
                  <c:v>159.099512</c:v>
                </c:pt>
                <c:pt idx="331">
                  <c:v>160.610918</c:v>
                </c:pt>
                <c:pt idx="332">
                  <c:v>162.06997999999999</c:v>
                </c:pt>
                <c:pt idx="333">
                  <c:v>163.52076199999999</c:v>
                </c:pt>
                <c:pt idx="334">
                  <c:v>164.95962800000001</c:v>
                </c:pt>
                <c:pt idx="335">
                  <c:v>166.34935400000001</c:v>
                </c:pt>
                <c:pt idx="336">
                  <c:v>167.692136</c:v>
                </c:pt>
                <c:pt idx="337">
                  <c:v>168.960038</c:v>
                </c:pt>
                <c:pt idx="338">
                  <c:v>170.2526</c:v>
                </c:pt>
                <c:pt idx="339">
                  <c:v>171.51648800000001</c:v>
                </c:pt>
                <c:pt idx="340">
                  <c:v>172.74927199999999</c:v>
                </c:pt>
                <c:pt idx="341">
                  <c:v>173.918948</c:v>
                </c:pt>
                <c:pt idx="342">
                  <c:v>175.09980200000001</c:v>
                </c:pt>
                <c:pt idx="343">
                  <c:v>176.311958</c:v>
                </c:pt>
                <c:pt idx="344">
                  <c:v>177.467612</c:v>
                </c:pt>
                <c:pt idx="345">
                  <c:v>178.60074800000001</c:v>
                </c:pt>
                <c:pt idx="346">
                  <c:v>179.740184</c:v>
                </c:pt>
                <c:pt idx="347">
                  <c:v>180.83499800000001</c:v>
                </c:pt>
                <c:pt idx="348">
                  <c:v>181.88392999999999</c:v>
                </c:pt>
                <c:pt idx="349">
                  <c:v>182.95793599999999</c:v>
                </c:pt>
                <c:pt idx="350">
                  <c:v>184.00816399999999</c:v>
                </c:pt>
                <c:pt idx="351">
                  <c:v>185.00815399999999</c:v>
                </c:pt>
                <c:pt idx="352">
                  <c:v>185.98825400000001</c:v>
                </c:pt>
                <c:pt idx="353">
                  <c:v>186.89896400000001</c:v>
                </c:pt>
                <c:pt idx="354">
                  <c:v>187.70853199999999</c:v>
                </c:pt>
                <c:pt idx="355">
                  <c:v>188.48323400000001</c:v>
                </c:pt>
                <c:pt idx="356">
                  <c:v>189.297482</c:v>
                </c:pt>
                <c:pt idx="357">
                  <c:v>190.196438</c:v>
                </c:pt>
                <c:pt idx="358">
                  <c:v>191.23129399999999</c:v>
                </c:pt>
                <c:pt idx="359">
                  <c:v>192.31498400000001</c:v>
                </c:pt>
                <c:pt idx="360">
                  <c:v>193.54359199999999</c:v>
                </c:pt>
                <c:pt idx="361">
                  <c:v>194.82738800000001</c:v>
                </c:pt>
                <c:pt idx="362">
                  <c:v>196.312028</c:v>
                </c:pt>
                <c:pt idx="363">
                  <c:v>198.021164</c:v>
                </c:pt>
                <c:pt idx="364">
                  <c:v>199.74835400000001</c:v>
                </c:pt>
                <c:pt idx="365">
                  <c:v>201.785864</c:v>
                </c:pt>
                <c:pt idx="366">
                  <c:v>204.27542600000001</c:v>
                </c:pt>
                <c:pt idx="367">
                  <c:v>207.16858400000001</c:v>
                </c:pt>
                <c:pt idx="368">
                  <c:v>210.248366</c:v>
                </c:pt>
                <c:pt idx="369">
                  <c:v>213.58760000000001</c:v>
                </c:pt>
                <c:pt idx="370">
                  <c:v>217.10282000000001</c:v>
                </c:pt>
                <c:pt idx="371">
                  <c:v>220.69561999999999</c:v>
                </c:pt>
                <c:pt idx="372">
                  <c:v>224.04272</c:v>
                </c:pt>
                <c:pt idx="373">
                  <c:v>227.24654000000001</c:v>
                </c:pt>
                <c:pt idx="374">
                  <c:v>230.55547999999999</c:v>
                </c:pt>
                <c:pt idx="375">
                  <c:v>233.96395999999999</c:v>
                </c:pt>
                <c:pt idx="376">
                  <c:v>237.05204000000001</c:v>
                </c:pt>
                <c:pt idx="377">
                  <c:v>239.59129999999999</c:v>
                </c:pt>
                <c:pt idx="378">
                  <c:v>241.90844000000001</c:v>
                </c:pt>
                <c:pt idx="379">
                  <c:v>244.27706000000001</c:v>
                </c:pt>
                <c:pt idx="380">
                  <c:v>246.76772</c:v>
                </c:pt>
                <c:pt idx="381">
                  <c:v>249.2276</c:v>
                </c:pt>
                <c:pt idx="382">
                  <c:v>251.37212</c:v>
                </c:pt>
                <c:pt idx="383">
                  <c:v>253.46209999999999</c:v>
                </c:pt>
                <c:pt idx="384">
                  <c:v>255.54704000000001</c:v>
                </c:pt>
                <c:pt idx="385">
                  <c:v>257.58247999999998</c:v>
                </c:pt>
                <c:pt idx="386">
                  <c:v>259.61072000000001</c:v>
                </c:pt>
                <c:pt idx="387">
                  <c:v>261.52519999999998</c:v>
                </c:pt>
                <c:pt idx="388">
                  <c:v>263.40332000000001</c:v>
                </c:pt>
                <c:pt idx="389">
                  <c:v>265.46935999999999</c:v>
                </c:pt>
                <c:pt idx="390">
                  <c:v>267.52100000000002</c:v>
                </c:pt>
                <c:pt idx="391">
                  <c:v>269.38796000000002</c:v>
                </c:pt>
                <c:pt idx="392">
                  <c:v>271.27922000000001</c:v>
                </c:pt>
                <c:pt idx="393">
                  <c:v>273.31988000000001</c:v>
                </c:pt>
                <c:pt idx="394">
                  <c:v>275.32490000000001</c:v>
                </c:pt>
                <c:pt idx="395">
                  <c:v>277.38193999999999</c:v>
                </c:pt>
                <c:pt idx="396">
                  <c:v>279.38461999999998</c:v>
                </c:pt>
                <c:pt idx="397">
                  <c:v>281.36588</c:v>
                </c:pt>
                <c:pt idx="398">
                  <c:v>283.22149999999999</c:v>
                </c:pt>
                <c:pt idx="399">
                  <c:v>285.07333999999997</c:v>
                </c:pt>
                <c:pt idx="400">
                  <c:v>286.95506</c:v>
                </c:pt>
                <c:pt idx="401">
                  <c:v>288.83821999999998</c:v>
                </c:pt>
                <c:pt idx="402">
                  <c:v>290.678</c:v>
                </c:pt>
                <c:pt idx="403">
                  <c:v>292.48394000000002</c:v>
                </c:pt>
                <c:pt idx="404">
                  <c:v>294.27242000000001</c:v>
                </c:pt>
                <c:pt idx="405">
                  <c:v>296.08717999999999</c:v>
                </c:pt>
                <c:pt idx="406">
                  <c:v>297.96692000000002</c:v>
                </c:pt>
                <c:pt idx="407">
                  <c:v>299.75360000000001</c:v>
                </c:pt>
                <c:pt idx="408">
                  <c:v>301.49293999999998</c:v>
                </c:pt>
                <c:pt idx="409">
                  <c:v>303.24991999999997</c:v>
                </c:pt>
                <c:pt idx="410">
                  <c:v>305.02562</c:v>
                </c:pt>
                <c:pt idx="411">
                  <c:v>306.75344000000001</c:v>
                </c:pt>
                <c:pt idx="412">
                  <c:v>308.47856000000002</c:v>
                </c:pt>
                <c:pt idx="413">
                  <c:v>310.16642000000002</c:v>
                </c:pt>
                <c:pt idx="414">
                  <c:v>311.81504000000001</c:v>
                </c:pt>
                <c:pt idx="415">
                  <c:v>313.57310000000001</c:v>
                </c:pt>
                <c:pt idx="416">
                  <c:v>314.99995999999999</c:v>
                </c:pt>
                <c:pt idx="417">
                  <c:v>316.53877999999997</c:v>
                </c:pt>
                <c:pt idx="418">
                  <c:v>318.0326</c:v>
                </c:pt>
                <c:pt idx="419">
                  <c:v>319.50301999999999</c:v>
                </c:pt>
                <c:pt idx="420">
                  <c:v>320.9828</c:v>
                </c:pt>
                <c:pt idx="421">
                  <c:v>322.45501999999999</c:v>
                </c:pt>
                <c:pt idx="422">
                  <c:v>323.90798000000001</c:v>
                </c:pt>
                <c:pt idx="423">
                  <c:v>325.34816000000001</c:v>
                </c:pt>
                <c:pt idx="424">
                  <c:v>326.77933999999999</c:v>
                </c:pt>
                <c:pt idx="425">
                  <c:v>328.23698000000002</c:v>
                </c:pt>
                <c:pt idx="426">
                  <c:v>329.64386000000002</c:v>
                </c:pt>
                <c:pt idx="427">
                  <c:v>331.01816000000002</c:v>
                </c:pt>
                <c:pt idx="428">
                  <c:v>332.33629999999999</c:v>
                </c:pt>
                <c:pt idx="429">
                  <c:v>333.61772000000002</c:v>
                </c:pt>
                <c:pt idx="430">
                  <c:v>334.86493999999999</c:v>
                </c:pt>
                <c:pt idx="431">
                  <c:v>336.09325999999999</c:v>
                </c:pt>
                <c:pt idx="432">
                  <c:v>337.33112</c:v>
                </c:pt>
                <c:pt idx="433">
                  <c:v>338.68903999999998</c:v>
                </c:pt>
                <c:pt idx="434">
                  <c:v>339.78307999999998</c:v>
                </c:pt>
                <c:pt idx="435">
                  <c:v>340.95848000000001</c:v>
                </c:pt>
                <c:pt idx="436">
                  <c:v>342.14251999999999</c:v>
                </c:pt>
                <c:pt idx="437">
                  <c:v>343.31396000000001</c:v>
                </c:pt>
                <c:pt idx="438">
                  <c:v>344.50772000000001</c:v>
                </c:pt>
                <c:pt idx="439">
                  <c:v>345.72091999999998</c:v>
                </c:pt>
                <c:pt idx="440">
                  <c:v>346.91593999999998</c:v>
                </c:pt>
                <c:pt idx="441">
                  <c:v>348.18601999999998</c:v>
                </c:pt>
                <c:pt idx="442">
                  <c:v>349.1798</c:v>
                </c:pt>
                <c:pt idx="443">
                  <c:v>350.29813999999999</c:v>
                </c:pt>
                <c:pt idx="444">
                  <c:v>351.47444000000002</c:v>
                </c:pt>
                <c:pt idx="445">
                  <c:v>352.77818000000002</c:v>
                </c:pt>
                <c:pt idx="446">
                  <c:v>354.14114000000001</c:v>
                </c:pt>
                <c:pt idx="447">
                  <c:v>355.48628000000002</c:v>
                </c:pt>
                <c:pt idx="448">
                  <c:v>356.81162</c:v>
                </c:pt>
                <c:pt idx="449">
                  <c:v>358.09717999999998</c:v>
                </c:pt>
                <c:pt idx="450">
                  <c:v>359.46086000000003</c:v>
                </c:pt>
                <c:pt idx="451">
                  <c:v>360.84992</c:v>
                </c:pt>
                <c:pt idx="452">
                  <c:v>362.24509999999998</c:v>
                </c:pt>
                <c:pt idx="453">
                  <c:v>363.88580000000002</c:v>
                </c:pt>
                <c:pt idx="454">
                  <c:v>365.61398000000003</c:v>
                </c:pt>
                <c:pt idx="455">
                  <c:v>367.13515999999998</c:v>
                </c:pt>
                <c:pt idx="456">
                  <c:v>368.57371999999998</c:v>
                </c:pt>
                <c:pt idx="457">
                  <c:v>369.97088000000002</c:v>
                </c:pt>
                <c:pt idx="458">
                  <c:v>371.17471999999998</c:v>
                </c:pt>
                <c:pt idx="459">
                  <c:v>372.24356</c:v>
                </c:pt>
                <c:pt idx="460">
                  <c:v>373.36784</c:v>
                </c:pt>
                <c:pt idx="461">
                  <c:v>374.36989999999997</c:v>
                </c:pt>
                <c:pt idx="462">
                  <c:v>375.19772</c:v>
                </c:pt>
                <c:pt idx="463">
                  <c:v>376.03994</c:v>
                </c:pt>
                <c:pt idx="464">
                  <c:v>376.92626000000001</c:v>
                </c:pt>
                <c:pt idx="465">
                  <c:v>377.86424</c:v>
                </c:pt>
                <c:pt idx="466">
                  <c:v>378.98635999999999</c:v>
                </c:pt>
                <c:pt idx="467">
                  <c:v>380.11712</c:v>
                </c:pt>
                <c:pt idx="468">
                  <c:v>381.21026000000001</c:v>
                </c:pt>
                <c:pt idx="469">
                  <c:v>382.32085999999998</c:v>
                </c:pt>
                <c:pt idx="470">
                  <c:v>383.47591999999997</c:v>
                </c:pt>
                <c:pt idx="471">
                  <c:v>384.61892</c:v>
                </c:pt>
                <c:pt idx="472">
                  <c:v>385.72088000000002</c:v>
                </c:pt>
                <c:pt idx="473">
                  <c:v>386.94110000000001</c:v>
                </c:pt>
                <c:pt idx="474">
                  <c:v>388.32116000000002</c:v>
                </c:pt>
                <c:pt idx="475">
                  <c:v>389.68232</c:v>
                </c:pt>
                <c:pt idx="476">
                  <c:v>391.01215999999999</c:v>
                </c:pt>
                <c:pt idx="477">
                  <c:v>392.18792000000002</c:v>
                </c:pt>
                <c:pt idx="478">
                  <c:v>393.22742</c:v>
                </c:pt>
                <c:pt idx="479">
                  <c:v>394.08710000000002</c:v>
                </c:pt>
                <c:pt idx="480">
                  <c:v>394.85120000000001</c:v>
                </c:pt>
                <c:pt idx="481">
                  <c:v>395.66696000000002</c:v>
                </c:pt>
                <c:pt idx="482">
                  <c:v>396.44726000000003</c:v>
                </c:pt>
                <c:pt idx="483">
                  <c:v>397.34564</c:v>
                </c:pt>
                <c:pt idx="484">
                  <c:v>398.41915999999998</c:v>
                </c:pt>
                <c:pt idx="485">
                  <c:v>399.28028</c:v>
                </c:pt>
                <c:pt idx="486">
                  <c:v>400.18189999999998</c:v>
                </c:pt>
                <c:pt idx="487">
                  <c:v>401.13049999999998</c:v>
                </c:pt>
                <c:pt idx="488">
                  <c:v>402.11401999999998</c:v>
                </c:pt>
                <c:pt idx="489">
                  <c:v>402.90170000000001</c:v>
                </c:pt>
                <c:pt idx="490">
                  <c:v>403.71476000000001</c:v>
                </c:pt>
                <c:pt idx="491">
                  <c:v>404.66120000000001</c:v>
                </c:pt>
                <c:pt idx="492">
                  <c:v>405.66703999999999</c:v>
                </c:pt>
                <c:pt idx="493">
                  <c:v>406.69754</c:v>
                </c:pt>
                <c:pt idx="494">
                  <c:v>407.71904000000001</c:v>
                </c:pt>
                <c:pt idx="495">
                  <c:v>408.74450000000002</c:v>
                </c:pt>
                <c:pt idx="496">
                  <c:v>409.52534000000003</c:v>
                </c:pt>
                <c:pt idx="497">
                  <c:v>410.36360000000002</c:v>
                </c:pt>
                <c:pt idx="498">
                  <c:v>411.20420000000001</c:v>
                </c:pt>
                <c:pt idx="499">
                  <c:v>412.07810000000001</c:v>
                </c:pt>
                <c:pt idx="500">
                  <c:v>413.04092000000003</c:v>
                </c:pt>
                <c:pt idx="501">
                  <c:v>414.01616000000001</c:v>
                </c:pt>
                <c:pt idx="502">
                  <c:v>414.95558</c:v>
                </c:pt>
                <c:pt idx="503">
                  <c:v>415.81885999999997</c:v>
                </c:pt>
                <c:pt idx="504">
                  <c:v>416.67079999999999</c:v>
                </c:pt>
                <c:pt idx="505">
                  <c:v>417.52868000000001</c:v>
                </c:pt>
                <c:pt idx="506">
                  <c:v>418.33652000000001</c:v>
                </c:pt>
                <c:pt idx="507">
                  <c:v>419.08873999999997</c:v>
                </c:pt>
                <c:pt idx="508">
                  <c:v>419.73097999999999</c:v>
                </c:pt>
                <c:pt idx="509">
                  <c:v>420.36457999999999</c:v>
                </c:pt>
                <c:pt idx="510">
                  <c:v>421.07468</c:v>
                </c:pt>
                <c:pt idx="511">
                  <c:v>421.83877999999999</c:v>
                </c:pt>
                <c:pt idx="512">
                  <c:v>422.60575999999998</c:v>
                </c:pt>
                <c:pt idx="513">
                  <c:v>423.25682</c:v>
                </c:pt>
                <c:pt idx="514">
                  <c:v>423.75902000000002</c:v>
                </c:pt>
                <c:pt idx="515">
                  <c:v>424.17194000000001</c:v>
                </c:pt>
                <c:pt idx="516">
                  <c:v>424.63706000000002</c:v>
                </c:pt>
                <c:pt idx="517">
                  <c:v>425.26616000000001</c:v>
                </c:pt>
                <c:pt idx="518">
                  <c:v>426.01082000000002</c:v>
                </c:pt>
                <c:pt idx="519">
                  <c:v>426.79993999999999</c:v>
                </c:pt>
                <c:pt idx="520">
                  <c:v>427.56151999999997</c:v>
                </c:pt>
                <c:pt idx="521">
                  <c:v>428.30365999999998</c:v>
                </c:pt>
                <c:pt idx="522">
                  <c:v>429.12518</c:v>
                </c:pt>
                <c:pt idx="523">
                  <c:v>430.03616</c:v>
                </c:pt>
                <c:pt idx="524">
                  <c:v>430.98656</c:v>
                </c:pt>
                <c:pt idx="525">
                  <c:v>431.71789999999999</c:v>
                </c:pt>
                <c:pt idx="526">
                  <c:v>432.51853999999997</c:v>
                </c:pt>
                <c:pt idx="527">
                  <c:v>433.24214000000001</c:v>
                </c:pt>
                <c:pt idx="528">
                  <c:v>434.02874000000003</c:v>
                </c:pt>
                <c:pt idx="529">
                  <c:v>434.70427999999998</c:v>
                </c:pt>
                <c:pt idx="530">
                  <c:v>435.40321999999998</c:v>
                </c:pt>
                <c:pt idx="531">
                  <c:v>436.08956000000001</c:v>
                </c:pt>
                <c:pt idx="532">
                  <c:v>436.81693999999999</c:v>
                </c:pt>
                <c:pt idx="533">
                  <c:v>437.58067999999997</c:v>
                </c:pt>
                <c:pt idx="534">
                  <c:v>438.40508</c:v>
                </c:pt>
                <c:pt idx="535">
                  <c:v>439.35332</c:v>
                </c:pt>
                <c:pt idx="536">
                  <c:v>440.12497999999999</c:v>
                </c:pt>
                <c:pt idx="537">
                  <c:v>440.93678</c:v>
                </c:pt>
                <c:pt idx="538">
                  <c:v>441.73057999999997</c:v>
                </c:pt>
                <c:pt idx="539">
                  <c:v>442.47811999999999</c:v>
                </c:pt>
                <c:pt idx="540">
                  <c:v>443.24023999999997</c:v>
                </c:pt>
                <c:pt idx="541">
                  <c:v>443.95141999999998</c:v>
                </c:pt>
                <c:pt idx="542">
                  <c:v>444.59114</c:v>
                </c:pt>
                <c:pt idx="543">
                  <c:v>445.15075999999999</c:v>
                </c:pt>
                <c:pt idx="544">
                  <c:v>445.65530000000001</c:v>
                </c:pt>
                <c:pt idx="545">
                  <c:v>446.18432000000001</c:v>
                </c:pt>
                <c:pt idx="546">
                  <c:v>446.81630000000001</c:v>
                </c:pt>
                <c:pt idx="547">
                  <c:v>447.39301999999998</c:v>
                </c:pt>
                <c:pt idx="548">
                  <c:v>448.04264000000001</c:v>
                </c:pt>
                <c:pt idx="549">
                  <c:v>448.68218000000002</c:v>
                </c:pt>
                <c:pt idx="550">
                  <c:v>449.26555999999999</c:v>
                </c:pt>
                <c:pt idx="551">
                  <c:v>449.8304</c:v>
                </c:pt>
                <c:pt idx="552">
                  <c:v>450.37274000000002</c:v>
                </c:pt>
                <c:pt idx="553">
                  <c:v>450.87745999999999</c:v>
                </c:pt>
                <c:pt idx="554">
                  <c:v>451.18903999999998</c:v>
                </c:pt>
                <c:pt idx="555">
                  <c:v>451.50529999999998</c:v>
                </c:pt>
                <c:pt idx="556">
                  <c:v>451.86259999999999</c:v>
                </c:pt>
                <c:pt idx="557">
                  <c:v>452.13152000000002</c:v>
                </c:pt>
                <c:pt idx="558">
                  <c:v>452.27659999999997</c:v>
                </c:pt>
                <c:pt idx="559">
                  <c:v>452.42743999999999</c:v>
                </c:pt>
                <c:pt idx="560">
                  <c:v>452.61014</c:v>
                </c:pt>
                <c:pt idx="561">
                  <c:v>452.77735999999999</c:v>
                </c:pt>
                <c:pt idx="562">
                  <c:v>452.95051999999998</c:v>
                </c:pt>
                <c:pt idx="563">
                  <c:v>453.14456000000001</c:v>
                </c:pt>
                <c:pt idx="564">
                  <c:v>453.35930000000002</c:v>
                </c:pt>
                <c:pt idx="565">
                  <c:v>453.56198000000001</c:v>
                </c:pt>
                <c:pt idx="566">
                  <c:v>453.74252000000001</c:v>
                </c:pt>
                <c:pt idx="567">
                  <c:v>454.02116000000001</c:v>
                </c:pt>
                <c:pt idx="568">
                  <c:v>454.36874</c:v>
                </c:pt>
                <c:pt idx="569">
                  <c:v>454.67815999999999</c:v>
                </c:pt>
                <c:pt idx="570">
                  <c:v>455.11358000000001</c:v>
                </c:pt>
                <c:pt idx="571">
                  <c:v>455.63774000000001</c:v>
                </c:pt>
                <c:pt idx="572">
                  <c:v>456.27440000000001</c:v>
                </c:pt>
                <c:pt idx="573">
                  <c:v>456.92113999999998</c:v>
                </c:pt>
                <c:pt idx="574">
                  <c:v>457.50848000000002</c:v>
                </c:pt>
                <c:pt idx="575">
                  <c:v>458.09348</c:v>
                </c:pt>
                <c:pt idx="576">
                  <c:v>458.57425999999998</c:v>
                </c:pt>
                <c:pt idx="577">
                  <c:v>459.13477999999998</c:v>
                </c:pt>
                <c:pt idx="578">
                  <c:v>459.6053</c:v>
                </c:pt>
                <c:pt idx="579">
                  <c:v>459.99518</c:v>
                </c:pt>
                <c:pt idx="580">
                  <c:v>460.31594000000001</c:v>
                </c:pt>
                <c:pt idx="581">
                  <c:v>460.69934000000001</c:v>
                </c:pt>
                <c:pt idx="582">
                  <c:v>461.12756000000002</c:v>
                </c:pt>
                <c:pt idx="583">
                  <c:v>461.48072000000002</c:v>
                </c:pt>
                <c:pt idx="584">
                  <c:v>461.76008000000002</c:v>
                </c:pt>
                <c:pt idx="585">
                  <c:v>462.03908000000001</c:v>
                </c:pt>
                <c:pt idx="586">
                  <c:v>462.32474000000002</c:v>
                </c:pt>
                <c:pt idx="587">
                  <c:v>462.53390000000002</c:v>
                </c:pt>
                <c:pt idx="588">
                  <c:v>462.74918000000002</c:v>
                </c:pt>
                <c:pt idx="589">
                  <c:v>462.95006000000001</c:v>
                </c:pt>
                <c:pt idx="590">
                  <c:v>463.12718000000001</c:v>
                </c:pt>
                <c:pt idx="591">
                  <c:v>463.30448000000001</c:v>
                </c:pt>
                <c:pt idx="592">
                  <c:v>463.51220000000001</c:v>
                </c:pt>
                <c:pt idx="593">
                  <c:v>463.71614</c:v>
                </c:pt>
                <c:pt idx="594">
                  <c:v>463.94042000000002</c:v>
                </c:pt>
                <c:pt idx="595">
                  <c:v>464.18864000000002</c:v>
                </c:pt>
                <c:pt idx="596">
                  <c:v>464.43884000000003</c:v>
                </c:pt>
                <c:pt idx="597">
                  <c:v>464.7056</c:v>
                </c:pt>
                <c:pt idx="598">
                  <c:v>464.92826000000002</c:v>
                </c:pt>
                <c:pt idx="599">
                  <c:v>465.17</c:v>
                </c:pt>
                <c:pt idx="600">
                  <c:v>465.44306</c:v>
                </c:pt>
                <c:pt idx="601">
                  <c:v>465.71881999999999</c:v>
                </c:pt>
                <c:pt idx="602">
                  <c:v>465.99439999999998</c:v>
                </c:pt>
                <c:pt idx="603">
                  <c:v>466.26188000000002</c:v>
                </c:pt>
                <c:pt idx="604">
                  <c:v>466.52719999999999</c:v>
                </c:pt>
                <c:pt idx="605">
                  <c:v>466.74662000000001</c:v>
                </c:pt>
                <c:pt idx="606">
                  <c:v>467.01553999999999</c:v>
                </c:pt>
                <c:pt idx="607">
                  <c:v>467.31902000000002</c:v>
                </c:pt>
                <c:pt idx="608">
                  <c:v>467.68009999999998</c:v>
                </c:pt>
                <c:pt idx="609">
                  <c:v>467.96881999999999</c:v>
                </c:pt>
                <c:pt idx="610">
                  <c:v>468.28507999999999</c:v>
                </c:pt>
                <c:pt idx="611">
                  <c:v>468.59215999999998</c:v>
                </c:pt>
                <c:pt idx="612">
                  <c:v>468.88051999999999</c:v>
                </c:pt>
                <c:pt idx="613">
                  <c:v>469.13684000000001</c:v>
                </c:pt>
                <c:pt idx="614">
                  <c:v>469.39532000000003</c:v>
                </c:pt>
                <c:pt idx="615">
                  <c:v>469.68457999999998</c:v>
                </c:pt>
                <c:pt idx="616">
                  <c:v>469.94972000000001</c:v>
                </c:pt>
                <c:pt idx="617">
                  <c:v>470.28703999999999</c:v>
                </c:pt>
                <c:pt idx="618">
                  <c:v>470.67457999999999</c:v>
                </c:pt>
                <c:pt idx="619">
                  <c:v>471.13195999999999</c:v>
                </c:pt>
                <c:pt idx="620">
                  <c:v>471.50456000000003</c:v>
                </c:pt>
                <c:pt idx="621">
                  <c:v>471.89263999999997</c:v>
                </c:pt>
                <c:pt idx="622">
                  <c:v>472.25857999999999</c:v>
                </c:pt>
                <c:pt idx="623">
                  <c:v>472.6112</c:v>
                </c:pt>
                <c:pt idx="624">
                  <c:v>472.96886000000001</c:v>
                </c:pt>
                <c:pt idx="625">
                  <c:v>473.32058000000001</c:v>
                </c:pt>
                <c:pt idx="626">
                  <c:v>473.71478000000002</c:v>
                </c:pt>
                <c:pt idx="627">
                  <c:v>474.03338000000002</c:v>
                </c:pt>
                <c:pt idx="628">
                  <c:v>474.37466000000001</c:v>
                </c:pt>
                <c:pt idx="629">
                  <c:v>474.71611999999999</c:v>
                </c:pt>
                <c:pt idx="630">
                  <c:v>475.10365999999999</c:v>
                </c:pt>
                <c:pt idx="631">
                  <c:v>475.37959999999998</c:v>
                </c:pt>
                <c:pt idx="632">
                  <c:v>475.63412</c:v>
                </c:pt>
                <c:pt idx="633">
                  <c:v>475.86883999999998</c:v>
                </c:pt>
                <c:pt idx="634">
                  <c:v>476.15683999999999</c:v>
                </c:pt>
                <c:pt idx="635">
                  <c:v>476.40073999999998</c:v>
                </c:pt>
                <c:pt idx="636">
                  <c:v>476.66660000000002</c:v>
                </c:pt>
                <c:pt idx="637">
                  <c:v>476.91392000000002</c:v>
                </c:pt>
                <c:pt idx="638">
                  <c:v>477.14323999999999</c:v>
                </c:pt>
                <c:pt idx="639">
                  <c:v>477.41287999999997</c:v>
                </c:pt>
                <c:pt idx="640">
                  <c:v>477.67676</c:v>
                </c:pt>
                <c:pt idx="641">
                  <c:v>477.959</c:v>
                </c:pt>
                <c:pt idx="642">
                  <c:v>478.14656000000002</c:v>
                </c:pt>
                <c:pt idx="643">
                  <c:v>478.32979999999998</c:v>
                </c:pt>
                <c:pt idx="644">
                  <c:v>478.51898</c:v>
                </c:pt>
                <c:pt idx="645">
                  <c:v>478.62338</c:v>
                </c:pt>
                <c:pt idx="646">
                  <c:v>478.72597999999999</c:v>
                </c:pt>
                <c:pt idx="647">
                  <c:v>478.81921999999997</c:v>
                </c:pt>
                <c:pt idx="648">
                  <c:v>478.93513999999999</c:v>
                </c:pt>
                <c:pt idx="649">
                  <c:v>479.07445999999999</c:v>
                </c:pt>
                <c:pt idx="650">
                  <c:v>479.23538000000002</c:v>
                </c:pt>
                <c:pt idx="651">
                  <c:v>479.38082000000003</c:v>
                </c:pt>
                <c:pt idx="652">
                  <c:v>479.51294000000001</c:v>
                </c:pt>
                <c:pt idx="653">
                  <c:v>479.57918000000001</c:v>
                </c:pt>
                <c:pt idx="654">
                  <c:v>479.63767999999999</c:v>
                </c:pt>
                <c:pt idx="655">
                  <c:v>479.70229999999998</c:v>
                </c:pt>
                <c:pt idx="656">
                  <c:v>479.75018</c:v>
                </c:pt>
                <c:pt idx="657">
                  <c:v>479.80723999999998</c:v>
                </c:pt>
                <c:pt idx="658">
                  <c:v>479.83046000000002</c:v>
                </c:pt>
                <c:pt idx="659">
                  <c:v>479.8544</c:v>
                </c:pt>
                <c:pt idx="660">
                  <c:v>479.85998000000001</c:v>
                </c:pt>
                <c:pt idx="661">
                  <c:v>479.89580000000001</c:v>
                </c:pt>
                <c:pt idx="662">
                  <c:v>479.93090000000001</c:v>
                </c:pt>
                <c:pt idx="663">
                  <c:v>479.97842000000003</c:v>
                </c:pt>
                <c:pt idx="664">
                  <c:v>480.04592000000002</c:v>
                </c:pt>
                <c:pt idx="665">
                  <c:v>480.11018000000001</c:v>
                </c:pt>
                <c:pt idx="666">
                  <c:v>480.16237999999998</c:v>
                </c:pt>
                <c:pt idx="667">
                  <c:v>480.22070000000002</c:v>
                </c:pt>
                <c:pt idx="668">
                  <c:v>480.28442000000001</c:v>
                </c:pt>
                <c:pt idx="669">
                  <c:v>480.35300000000001</c:v>
                </c:pt>
                <c:pt idx="670">
                  <c:v>480.39278000000002</c:v>
                </c:pt>
                <c:pt idx="671">
                  <c:v>480.40573999999998</c:v>
                </c:pt>
                <c:pt idx="672">
                  <c:v>480.41257999999999</c:v>
                </c:pt>
                <c:pt idx="673">
                  <c:v>480.4178</c:v>
                </c:pt>
                <c:pt idx="674">
                  <c:v>480.40555999999998</c:v>
                </c:pt>
                <c:pt idx="675">
                  <c:v>480.36829999999998</c:v>
                </c:pt>
                <c:pt idx="676">
                  <c:v>480.34868</c:v>
                </c:pt>
                <c:pt idx="677">
                  <c:v>480.33229999999998</c:v>
                </c:pt>
                <c:pt idx="678">
                  <c:v>480.33085999999997</c:v>
                </c:pt>
                <c:pt idx="679">
                  <c:v>480.31934000000001</c:v>
                </c:pt>
                <c:pt idx="680">
                  <c:v>480.30385999999999</c:v>
                </c:pt>
                <c:pt idx="681">
                  <c:v>480.29324000000003</c:v>
                </c:pt>
                <c:pt idx="682">
                  <c:v>480.28748000000002</c:v>
                </c:pt>
                <c:pt idx="683">
                  <c:v>480.26425999999998</c:v>
                </c:pt>
                <c:pt idx="684">
                  <c:v>480.24032</c:v>
                </c:pt>
                <c:pt idx="685">
                  <c:v>480.20828</c:v>
                </c:pt>
                <c:pt idx="686">
                  <c:v>480.17588000000001</c:v>
                </c:pt>
                <c:pt idx="687">
                  <c:v>480.14960000000002</c:v>
                </c:pt>
                <c:pt idx="688">
                  <c:v>480.08228000000003</c:v>
                </c:pt>
                <c:pt idx="689">
                  <c:v>480.01765999999998</c:v>
                </c:pt>
                <c:pt idx="690">
                  <c:v>479.93684000000002</c:v>
                </c:pt>
                <c:pt idx="691">
                  <c:v>479.86052000000001</c:v>
                </c:pt>
                <c:pt idx="692">
                  <c:v>479.78852000000001</c:v>
                </c:pt>
                <c:pt idx="693">
                  <c:v>479.71274</c:v>
                </c:pt>
                <c:pt idx="694">
                  <c:v>479.66162000000003</c:v>
                </c:pt>
                <c:pt idx="695">
                  <c:v>479.61284000000001</c:v>
                </c:pt>
                <c:pt idx="696">
                  <c:v>479.56009999999998</c:v>
                </c:pt>
                <c:pt idx="697">
                  <c:v>479.49619999999999</c:v>
                </c:pt>
                <c:pt idx="698">
                  <c:v>479.42617999999999</c:v>
                </c:pt>
                <c:pt idx="699">
                  <c:v>479.34949999999998</c:v>
                </c:pt>
                <c:pt idx="700">
                  <c:v>479.28775999999999</c:v>
                </c:pt>
                <c:pt idx="701">
                  <c:v>479.18984</c:v>
                </c:pt>
                <c:pt idx="702">
                  <c:v>479.09642000000002</c:v>
                </c:pt>
                <c:pt idx="703">
                  <c:v>479.00605999999999</c:v>
                </c:pt>
                <c:pt idx="704">
                  <c:v>478.90778</c:v>
                </c:pt>
                <c:pt idx="705">
                  <c:v>478.81849999999997</c:v>
                </c:pt>
                <c:pt idx="706">
                  <c:v>478.69484</c:v>
                </c:pt>
                <c:pt idx="707">
                  <c:v>478.59530000000001</c:v>
                </c:pt>
                <c:pt idx="708">
                  <c:v>478.47937999999999</c:v>
                </c:pt>
                <c:pt idx="709">
                  <c:v>478.34204</c:v>
                </c:pt>
                <c:pt idx="710">
                  <c:v>478.14584000000002</c:v>
                </c:pt>
                <c:pt idx="711">
                  <c:v>477.99698000000001</c:v>
                </c:pt>
                <c:pt idx="712">
                  <c:v>477.85694000000001</c:v>
                </c:pt>
                <c:pt idx="713">
                  <c:v>477.73975999999999</c:v>
                </c:pt>
                <c:pt idx="714">
                  <c:v>477.64544000000001</c:v>
                </c:pt>
                <c:pt idx="715">
                  <c:v>477.56804</c:v>
                </c:pt>
                <c:pt idx="716">
                  <c:v>477.48487999999998</c:v>
                </c:pt>
                <c:pt idx="717">
                  <c:v>477.43556000000001</c:v>
                </c:pt>
                <c:pt idx="718">
                  <c:v>477.39542</c:v>
                </c:pt>
                <c:pt idx="719">
                  <c:v>477.34213999999997</c:v>
                </c:pt>
                <c:pt idx="720">
                  <c:v>477.27499999999998</c:v>
                </c:pt>
                <c:pt idx="721">
                  <c:v>477.19544000000002</c:v>
                </c:pt>
                <c:pt idx="722">
                  <c:v>477.12236000000001</c:v>
                </c:pt>
                <c:pt idx="723">
                  <c:v>477.01022</c:v>
                </c:pt>
                <c:pt idx="724">
                  <c:v>476.89771999999999</c:v>
                </c:pt>
                <c:pt idx="725">
                  <c:v>476.78215999999998</c:v>
                </c:pt>
                <c:pt idx="726">
                  <c:v>476.65346</c:v>
                </c:pt>
                <c:pt idx="727">
                  <c:v>476.51486</c:v>
                </c:pt>
                <c:pt idx="728">
                  <c:v>476.36869999999999</c:v>
                </c:pt>
                <c:pt idx="729">
                  <c:v>476.24648000000002</c:v>
                </c:pt>
                <c:pt idx="730">
                  <c:v>476.10500000000002</c:v>
                </c:pt>
                <c:pt idx="731">
                  <c:v>475.95614</c:v>
                </c:pt>
                <c:pt idx="732">
                  <c:v>475.81898000000001</c:v>
                </c:pt>
                <c:pt idx="733">
                  <c:v>475.70648</c:v>
                </c:pt>
                <c:pt idx="734">
                  <c:v>475.59613999999999</c:v>
                </c:pt>
                <c:pt idx="735">
                  <c:v>475.47608000000002</c:v>
                </c:pt>
                <c:pt idx="736">
                  <c:v>475.35872000000001</c:v>
                </c:pt>
                <c:pt idx="737">
                  <c:v>475.2518</c:v>
                </c:pt>
                <c:pt idx="738">
                  <c:v>475.14398</c:v>
                </c:pt>
                <c:pt idx="739">
                  <c:v>475.03435999999999</c:v>
                </c:pt>
                <c:pt idx="740">
                  <c:v>474.90818000000002</c:v>
                </c:pt>
                <c:pt idx="741">
                  <c:v>474.81133999999997</c:v>
                </c:pt>
                <c:pt idx="742">
                  <c:v>474.69182000000001</c:v>
                </c:pt>
                <c:pt idx="743">
                  <c:v>474.5498</c:v>
                </c:pt>
                <c:pt idx="744">
                  <c:v>474.43982</c:v>
                </c:pt>
                <c:pt idx="745">
                  <c:v>474.31292000000002</c:v>
                </c:pt>
                <c:pt idx="746">
                  <c:v>474.18331999999998</c:v>
                </c:pt>
                <c:pt idx="747">
                  <c:v>474.04633999999999</c:v>
                </c:pt>
                <c:pt idx="748">
                  <c:v>473.91332</c:v>
                </c:pt>
                <c:pt idx="749">
                  <c:v>473.76211999999998</c:v>
                </c:pt>
                <c:pt idx="750">
                  <c:v>473.59922</c:v>
                </c:pt>
                <c:pt idx="751">
                  <c:v>473.44081999999997</c:v>
                </c:pt>
                <c:pt idx="752">
                  <c:v>473.27197999999999</c:v>
                </c:pt>
                <c:pt idx="753">
                  <c:v>473.11250000000001</c:v>
                </c:pt>
                <c:pt idx="754">
                  <c:v>472.95427999999998</c:v>
                </c:pt>
                <c:pt idx="755">
                  <c:v>472.80614000000003</c:v>
                </c:pt>
                <c:pt idx="756">
                  <c:v>472.64413999999999</c:v>
                </c:pt>
                <c:pt idx="757">
                  <c:v>472.47188</c:v>
                </c:pt>
                <c:pt idx="758">
                  <c:v>472.31258000000003</c:v>
                </c:pt>
                <c:pt idx="759">
                  <c:v>472.16426000000001</c:v>
                </c:pt>
                <c:pt idx="760">
                  <c:v>471.98894000000001</c:v>
                </c:pt>
                <c:pt idx="761">
                  <c:v>471.80228</c:v>
                </c:pt>
                <c:pt idx="762">
                  <c:v>471.61903999999998</c:v>
                </c:pt>
                <c:pt idx="763">
                  <c:v>471.46316000000002</c:v>
                </c:pt>
                <c:pt idx="764">
                  <c:v>471.28460000000001</c:v>
                </c:pt>
                <c:pt idx="765">
                  <c:v>471.06518</c:v>
                </c:pt>
                <c:pt idx="766">
                  <c:v>470.89148</c:v>
                </c:pt>
                <c:pt idx="767">
                  <c:v>470.68862000000001</c:v>
                </c:pt>
                <c:pt idx="768">
                  <c:v>470.49115999999998</c:v>
                </c:pt>
                <c:pt idx="769">
                  <c:v>470.27048000000002</c:v>
                </c:pt>
                <c:pt idx="770">
                  <c:v>470.09714000000002</c:v>
                </c:pt>
                <c:pt idx="771">
                  <c:v>469.87808000000001</c:v>
                </c:pt>
                <c:pt idx="772">
                  <c:v>469.66964000000002</c:v>
                </c:pt>
                <c:pt idx="773">
                  <c:v>469.4513</c:v>
                </c:pt>
                <c:pt idx="774">
                  <c:v>469.27148</c:v>
                </c:pt>
                <c:pt idx="775">
                  <c:v>469.07528000000002</c:v>
                </c:pt>
                <c:pt idx="776">
                  <c:v>468.86846000000003</c:v>
                </c:pt>
                <c:pt idx="777">
                  <c:v>468.66289999999998</c:v>
                </c:pt>
                <c:pt idx="778">
                  <c:v>468.48074000000003</c:v>
                </c:pt>
                <c:pt idx="779">
                  <c:v>468.28309999999999</c:v>
                </c:pt>
                <c:pt idx="780">
                  <c:v>468.05918000000003</c:v>
                </c:pt>
                <c:pt idx="781">
                  <c:v>467.87756000000002</c:v>
                </c:pt>
                <c:pt idx="782">
                  <c:v>467.67380000000003</c:v>
                </c:pt>
                <c:pt idx="783">
                  <c:v>467.47291999999999</c:v>
                </c:pt>
                <c:pt idx="784">
                  <c:v>467.2364</c:v>
                </c:pt>
                <c:pt idx="785">
                  <c:v>467.05694</c:v>
                </c:pt>
                <c:pt idx="786">
                  <c:v>466.84688</c:v>
                </c:pt>
                <c:pt idx="787">
                  <c:v>466.60730000000001</c:v>
                </c:pt>
                <c:pt idx="788">
                  <c:v>466.40066000000002</c:v>
                </c:pt>
                <c:pt idx="789">
                  <c:v>466.23128000000003</c:v>
                </c:pt>
                <c:pt idx="790">
                  <c:v>466.01780000000002</c:v>
                </c:pt>
                <c:pt idx="791">
                  <c:v>465.77767999999998</c:v>
                </c:pt>
                <c:pt idx="792">
                  <c:v>465.59354000000002</c:v>
                </c:pt>
                <c:pt idx="793">
                  <c:v>465.38240000000002</c:v>
                </c:pt>
                <c:pt idx="794">
                  <c:v>465.1223</c:v>
                </c:pt>
                <c:pt idx="795">
                  <c:v>464.91025999999999</c:v>
                </c:pt>
                <c:pt idx="796">
                  <c:v>464.72143999999997</c:v>
                </c:pt>
                <c:pt idx="797">
                  <c:v>464.50202000000002</c:v>
                </c:pt>
                <c:pt idx="798">
                  <c:v>464.25218000000001</c:v>
                </c:pt>
                <c:pt idx="799">
                  <c:v>464.05148000000003</c:v>
                </c:pt>
                <c:pt idx="800">
                  <c:v>463.80560000000003</c:v>
                </c:pt>
                <c:pt idx="801">
                  <c:v>463.57321999999999</c:v>
                </c:pt>
                <c:pt idx="802">
                  <c:v>463.30412000000001</c:v>
                </c:pt>
                <c:pt idx="803">
                  <c:v>463.07947999999999</c:v>
                </c:pt>
                <c:pt idx="804">
                  <c:v>462.83593999999999</c:v>
                </c:pt>
                <c:pt idx="805">
                  <c:v>462.55099999999999</c:v>
                </c:pt>
                <c:pt idx="806">
                  <c:v>462.28694000000002</c:v>
                </c:pt>
                <c:pt idx="807">
                  <c:v>462.04915999999997</c:v>
                </c:pt>
                <c:pt idx="808">
                  <c:v>461.78564</c:v>
                </c:pt>
                <c:pt idx="809">
                  <c:v>461.48863999999998</c:v>
                </c:pt>
                <c:pt idx="810">
                  <c:v>461.27030000000002</c:v>
                </c:pt>
                <c:pt idx="811">
                  <c:v>461.01812000000001</c:v>
                </c:pt>
                <c:pt idx="812">
                  <c:v>460.71140000000003</c:v>
                </c:pt>
                <c:pt idx="813">
                  <c:v>460.40593999999999</c:v>
                </c:pt>
                <c:pt idx="814">
                  <c:v>460.16618</c:v>
                </c:pt>
                <c:pt idx="815">
                  <c:v>459.90284000000003</c:v>
                </c:pt>
                <c:pt idx="816">
                  <c:v>459.60944000000001</c:v>
                </c:pt>
                <c:pt idx="817">
                  <c:v>459.38353999999998</c:v>
                </c:pt>
                <c:pt idx="818">
                  <c:v>459.11984000000001</c:v>
                </c:pt>
                <c:pt idx="819">
                  <c:v>458.84066000000001</c:v>
                </c:pt>
                <c:pt idx="820">
                  <c:v>458.55986000000001</c:v>
                </c:pt>
                <c:pt idx="821">
                  <c:v>458.32873999999998</c:v>
                </c:pt>
                <c:pt idx="822">
                  <c:v>458.07727999999997</c:v>
                </c:pt>
                <c:pt idx="823">
                  <c:v>457.78262000000001</c:v>
                </c:pt>
                <c:pt idx="824">
                  <c:v>457.50776000000002</c:v>
                </c:pt>
                <c:pt idx="825">
                  <c:v>457.27573999999998</c:v>
                </c:pt>
                <c:pt idx="826">
                  <c:v>456.99295999999998</c:v>
                </c:pt>
                <c:pt idx="827">
                  <c:v>456.70262000000002</c:v>
                </c:pt>
                <c:pt idx="828">
                  <c:v>456.46213999999998</c:v>
                </c:pt>
                <c:pt idx="829">
                  <c:v>456.18673999999999</c:v>
                </c:pt>
                <c:pt idx="830">
                  <c:v>455.90197999999998</c:v>
                </c:pt>
                <c:pt idx="831">
                  <c:v>455.57798000000003</c:v>
                </c:pt>
                <c:pt idx="832">
                  <c:v>455.32508000000001</c:v>
                </c:pt>
                <c:pt idx="833">
                  <c:v>455.03942000000001</c:v>
                </c:pt>
                <c:pt idx="834">
                  <c:v>454.71704</c:v>
                </c:pt>
                <c:pt idx="835">
                  <c:v>454.41986000000003</c:v>
                </c:pt>
                <c:pt idx="836">
                  <c:v>454.17380000000003</c:v>
                </c:pt>
                <c:pt idx="837">
                  <c:v>453.87464</c:v>
                </c:pt>
                <c:pt idx="838">
                  <c:v>453.58897999999999</c:v>
                </c:pt>
                <c:pt idx="839">
                  <c:v>453.32438000000002</c:v>
                </c:pt>
                <c:pt idx="840">
                  <c:v>453.02035999999998</c:v>
                </c:pt>
                <c:pt idx="841">
                  <c:v>452.74225999999999</c:v>
                </c:pt>
                <c:pt idx="842">
                  <c:v>452.42257999999998</c:v>
                </c:pt>
                <c:pt idx="843">
                  <c:v>452.15564000000001</c:v>
                </c:pt>
                <c:pt idx="844">
                  <c:v>451.87754000000001</c:v>
                </c:pt>
                <c:pt idx="845">
                  <c:v>451.56056000000001</c:v>
                </c:pt>
                <c:pt idx="846">
                  <c:v>451.25959999999998</c:v>
                </c:pt>
                <c:pt idx="847">
                  <c:v>451.00256000000002</c:v>
                </c:pt>
                <c:pt idx="848">
                  <c:v>450.70537999999999</c:v>
                </c:pt>
                <c:pt idx="849">
                  <c:v>450.38065999999998</c:v>
                </c:pt>
                <c:pt idx="850">
                  <c:v>450.08078</c:v>
                </c:pt>
                <c:pt idx="851">
                  <c:v>449.81150000000002</c:v>
                </c:pt>
                <c:pt idx="852">
                  <c:v>449.51648</c:v>
                </c:pt>
                <c:pt idx="853">
                  <c:v>449.18185999999997</c:v>
                </c:pt>
                <c:pt idx="854">
                  <c:v>448.86739999999998</c:v>
                </c:pt>
                <c:pt idx="855">
                  <c:v>448.60748000000001</c:v>
                </c:pt>
                <c:pt idx="856">
                  <c:v>448.27969999999999</c:v>
                </c:pt>
                <c:pt idx="857">
                  <c:v>447.96325999999999</c:v>
                </c:pt>
                <c:pt idx="858">
                  <c:v>447.67345999999998</c:v>
                </c:pt>
                <c:pt idx="859">
                  <c:v>447.38582000000002</c:v>
                </c:pt>
                <c:pt idx="860">
                  <c:v>447.07549999999998</c:v>
                </c:pt>
                <c:pt idx="861">
                  <c:v>446.80153999999999</c:v>
                </c:pt>
                <c:pt idx="862">
                  <c:v>446.49572000000001</c:v>
                </c:pt>
                <c:pt idx="863">
                  <c:v>446.17766</c:v>
                </c:pt>
                <c:pt idx="864">
                  <c:v>445.84573999999998</c:v>
                </c:pt>
                <c:pt idx="865">
                  <c:v>445.5797</c:v>
                </c:pt>
                <c:pt idx="866">
                  <c:v>445.26038</c:v>
                </c:pt>
                <c:pt idx="867">
                  <c:v>444.92396000000002</c:v>
                </c:pt>
                <c:pt idx="868">
                  <c:v>444.62119999999999</c:v>
                </c:pt>
                <c:pt idx="869">
                  <c:v>444.32816000000003</c:v>
                </c:pt>
                <c:pt idx="870">
                  <c:v>443.9984</c:v>
                </c:pt>
                <c:pt idx="871">
                  <c:v>443.65334000000001</c:v>
                </c:pt>
                <c:pt idx="872">
                  <c:v>443.33996000000002</c:v>
                </c:pt>
                <c:pt idx="873">
                  <c:v>443.04746</c:v>
                </c:pt>
                <c:pt idx="874">
                  <c:v>442.72201999999999</c:v>
                </c:pt>
                <c:pt idx="875">
                  <c:v>442.37317999999999</c:v>
                </c:pt>
                <c:pt idx="876">
                  <c:v>442.07546000000002</c:v>
                </c:pt>
                <c:pt idx="877">
                  <c:v>441.74444</c:v>
                </c:pt>
                <c:pt idx="878">
                  <c:v>441.43052</c:v>
                </c:pt>
                <c:pt idx="879">
                  <c:v>441.06133999999997</c:v>
                </c:pt>
                <c:pt idx="880">
                  <c:v>440.76506000000001</c:v>
                </c:pt>
                <c:pt idx="881">
                  <c:v>440.43637999999999</c:v>
                </c:pt>
                <c:pt idx="882">
                  <c:v>440.11579999999998</c:v>
                </c:pt>
                <c:pt idx="883">
                  <c:v>439.78136000000001</c:v>
                </c:pt>
                <c:pt idx="884">
                  <c:v>439.49372</c:v>
                </c:pt>
                <c:pt idx="885">
                  <c:v>439.16431999999998</c:v>
                </c:pt>
                <c:pt idx="886">
                  <c:v>438.83690000000001</c:v>
                </c:pt>
                <c:pt idx="887">
                  <c:v>438.45782000000003</c:v>
                </c:pt>
                <c:pt idx="888">
                  <c:v>438.1232</c:v>
                </c:pt>
                <c:pt idx="889">
                  <c:v>437.82961999999998</c:v>
                </c:pt>
                <c:pt idx="890">
                  <c:v>437.4599</c:v>
                </c:pt>
                <c:pt idx="891">
                  <c:v>437.14202</c:v>
                </c:pt>
                <c:pt idx="892">
                  <c:v>436.82864000000001</c:v>
                </c:pt>
                <c:pt idx="893">
                  <c:v>436.49707999999998</c:v>
                </c:pt>
                <c:pt idx="894">
                  <c:v>436.19558000000001</c:v>
                </c:pt>
                <c:pt idx="895">
                  <c:v>435.82549999999998</c:v>
                </c:pt>
                <c:pt idx="896">
                  <c:v>435.52850000000001</c:v>
                </c:pt>
                <c:pt idx="897">
                  <c:v>435.18866000000003</c:v>
                </c:pt>
                <c:pt idx="898">
                  <c:v>434.86394000000001</c:v>
                </c:pt>
                <c:pt idx="899">
                  <c:v>434.51384000000002</c:v>
                </c:pt>
                <c:pt idx="900">
                  <c:v>434.21611999999999</c:v>
                </c:pt>
                <c:pt idx="901">
                  <c:v>433.87700000000001</c:v>
                </c:pt>
                <c:pt idx="902">
                  <c:v>433.51519999999999</c:v>
                </c:pt>
                <c:pt idx="903">
                  <c:v>433.20182</c:v>
                </c:pt>
                <c:pt idx="904">
                  <c:v>432.89960000000002</c:v>
                </c:pt>
                <c:pt idx="905">
                  <c:v>432.57272</c:v>
                </c:pt>
                <c:pt idx="906">
                  <c:v>432.22676000000001</c:v>
                </c:pt>
                <c:pt idx="907">
                  <c:v>431.89934</c:v>
                </c:pt>
                <c:pt idx="908">
                  <c:v>431.60611999999998</c:v>
                </c:pt>
                <c:pt idx="909">
                  <c:v>431.29975999999999</c:v>
                </c:pt>
                <c:pt idx="910">
                  <c:v>430.95272</c:v>
                </c:pt>
                <c:pt idx="911">
                  <c:v>430.65625999999997</c:v>
                </c:pt>
                <c:pt idx="912">
                  <c:v>430.34485999999998</c:v>
                </c:pt>
                <c:pt idx="913">
                  <c:v>430.04390000000001</c:v>
                </c:pt>
                <c:pt idx="914">
                  <c:v>429.68624</c:v>
                </c:pt>
                <c:pt idx="915">
                  <c:v>429.40183999999999</c:v>
                </c:pt>
                <c:pt idx="916">
                  <c:v>429.07711999999998</c:v>
                </c:pt>
                <c:pt idx="917">
                  <c:v>428.73782</c:v>
                </c:pt>
                <c:pt idx="918">
                  <c:v>428.40266000000003</c:v>
                </c:pt>
                <c:pt idx="919">
                  <c:v>428.11250000000001</c:v>
                </c:pt>
                <c:pt idx="920">
                  <c:v>427.79408000000001</c:v>
                </c:pt>
                <c:pt idx="921">
                  <c:v>427.45244000000002</c:v>
                </c:pt>
                <c:pt idx="922">
                  <c:v>427.12304</c:v>
                </c:pt>
                <c:pt idx="923">
                  <c:v>426.81992000000002</c:v>
                </c:pt>
                <c:pt idx="924">
                  <c:v>426.50240000000002</c:v>
                </c:pt>
                <c:pt idx="925">
                  <c:v>426.14258000000001</c:v>
                </c:pt>
                <c:pt idx="926">
                  <c:v>425.81623999999999</c:v>
                </c:pt>
                <c:pt idx="927">
                  <c:v>425.48845999999998</c:v>
                </c:pt>
                <c:pt idx="928">
                  <c:v>425.18732</c:v>
                </c:pt>
                <c:pt idx="929">
                  <c:v>424.83848</c:v>
                </c:pt>
                <c:pt idx="930">
                  <c:v>424.50259999999997</c:v>
                </c:pt>
                <c:pt idx="931">
                  <c:v>424.20596</c:v>
                </c:pt>
                <c:pt idx="932">
                  <c:v>423.83677999999998</c:v>
                </c:pt>
                <c:pt idx="933">
                  <c:v>423.5369</c:v>
                </c:pt>
                <c:pt idx="934">
                  <c:v>423.17473999999999</c:v>
                </c:pt>
                <c:pt idx="935">
                  <c:v>422.88260000000002</c:v>
                </c:pt>
                <c:pt idx="936">
                  <c:v>422.53951999999998</c:v>
                </c:pt>
                <c:pt idx="937">
                  <c:v>422.14514000000003</c:v>
                </c:pt>
                <c:pt idx="938">
                  <c:v>421.81142</c:v>
                </c:pt>
                <c:pt idx="939">
                  <c:v>421.51927999999998</c:v>
                </c:pt>
                <c:pt idx="940">
                  <c:v>421.19312000000002</c:v>
                </c:pt>
                <c:pt idx="941">
                  <c:v>420.81008000000003</c:v>
                </c:pt>
                <c:pt idx="942">
                  <c:v>420.49148000000002</c:v>
                </c:pt>
                <c:pt idx="943">
                  <c:v>420.16388000000001</c:v>
                </c:pt>
                <c:pt idx="944">
                  <c:v>419.84636</c:v>
                </c:pt>
                <c:pt idx="945">
                  <c:v>419.4572</c:v>
                </c:pt>
                <c:pt idx="946">
                  <c:v>419.15408000000002</c:v>
                </c:pt>
                <c:pt idx="947">
                  <c:v>418.81117999999998</c:v>
                </c:pt>
                <c:pt idx="948">
                  <c:v>418.42057999999997</c:v>
                </c:pt>
                <c:pt idx="949">
                  <c:v>418.08578</c:v>
                </c:pt>
                <c:pt idx="950">
                  <c:v>417.77708000000001</c:v>
                </c:pt>
                <c:pt idx="951">
                  <c:v>417.42680000000001</c:v>
                </c:pt>
                <c:pt idx="952">
                  <c:v>417.05149999999998</c:v>
                </c:pt>
                <c:pt idx="953">
                  <c:v>416.71886000000001</c:v>
                </c:pt>
                <c:pt idx="954">
                  <c:v>416.40350000000001</c:v>
                </c:pt>
                <c:pt idx="955">
                  <c:v>416.03539999999998</c:v>
                </c:pt>
                <c:pt idx="956">
                  <c:v>415.67666000000003</c:v>
                </c:pt>
                <c:pt idx="957">
                  <c:v>415.35950000000003</c:v>
                </c:pt>
                <c:pt idx="958">
                  <c:v>415.00022000000001</c:v>
                </c:pt>
                <c:pt idx="959">
                  <c:v>414.62258000000003</c:v>
                </c:pt>
                <c:pt idx="960">
                  <c:v>414.26258000000001</c:v>
                </c:pt>
                <c:pt idx="961">
                  <c:v>413.95513999999997</c:v>
                </c:pt>
                <c:pt idx="962">
                  <c:v>413.62430000000001</c:v>
                </c:pt>
                <c:pt idx="963">
                  <c:v>413.25152000000003</c:v>
                </c:pt>
                <c:pt idx="964">
                  <c:v>412.91546</c:v>
                </c:pt>
                <c:pt idx="965">
                  <c:v>412.58983999999998</c:v>
                </c:pt>
                <c:pt idx="966">
                  <c:v>412.21238</c:v>
                </c:pt>
                <c:pt idx="967">
                  <c:v>411.88099999999997</c:v>
                </c:pt>
                <c:pt idx="968">
                  <c:v>411.58184</c:v>
                </c:pt>
                <c:pt idx="969">
                  <c:v>411.24883999999997</c:v>
                </c:pt>
                <c:pt idx="970">
                  <c:v>410.88686000000001</c:v>
                </c:pt>
                <c:pt idx="971">
                  <c:v>410.53910000000002</c:v>
                </c:pt>
                <c:pt idx="972">
                  <c:v>410.24318</c:v>
                </c:pt>
                <c:pt idx="973">
                  <c:v>409.91665999999998</c:v>
                </c:pt>
                <c:pt idx="974">
                  <c:v>409.52156000000002</c:v>
                </c:pt>
                <c:pt idx="975">
                  <c:v>409.20062000000001</c:v>
                </c:pt>
                <c:pt idx="976">
                  <c:v>408.89012000000002</c:v>
                </c:pt>
                <c:pt idx="977">
                  <c:v>408.54325999999998</c:v>
                </c:pt>
                <c:pt idx="978">
                  <c:v>408.17354</c:v>
                </c:pt>
                <c:pt idx="979">
                  <c:v>407.88391999999999</c:v>
                </c:pt>
                <c:pt idx="980">
                  <c:v>407.56009999999998</c:v>
                </c:pt>
                <c:pt idx="981">
                  <c:v>407.20675999999997</c:v>
                </c:pt>
                <c:pt idx="982">
                  <c:v>406.85989999999998</c:v>
                </c:pt>
                <c:pt idx="983">
                  <c:v>406.56380000000001</c:v>
                </c:pt>
                <c:pt idx="984">
                  <c:v>406.24304000000001</c:v>
                </c:pt>
                <c:pt idx="985">
                  <c:v>405.86450000000002</c:v>
                </c:pt>
                <c:pt idx="986">
                  <c:v>405.52195999999998</c:v>
                </c:pt>
                <c:pt idx="987">
                  <c:v>405.21307999999999</c:v>
                </c:pt>
                <c:pt idx="988">
                  <c:v>404.85955999999999</c:v>
                </c:pt>
                <c:pt idx="989">
                  <c:v>404.48768000000001</c:v>
                </c:pt>
                <c:pt idx="990">
                  <c:v>404.14388000000002</c:v>
                </c:pt>
                <c:pt idx="991">
                  <c:v>403.84453999999999</c:v>
                </c:pt>
                <c:pt idx="992">
                  <c:v>403.4588</c:v>
                </c:pt>
                <c:pt idx="993">
                  <c:v>403.11176</c:v>
                </c:pt>
                <c:pt idx="994">
                  <c:v>402.74347999999998</c:v>
                </c:pt>
                <c:pt idx="995">
                  <c:v>402.40526</c:v>
                </c:pt>
                <c:pt idx="996">
                  <c:v>402.02276000000001</c:v>
                </c:pt>
                <c:pt idx="997">
                  <c:v>401.67824000000002</c:v>
                </c:pt>
                <c:pt idx="998">
                  <c:v>401.36989999999997</c:v>
                </c:pt>
                <c:pt idx="999">
                  <c:v>401.01170000000002</c:v>
                </c:pt>
                <c:pt idx="1000">
                  <c:v>400.63621999999998</c:v>
                </c:pt>
                <c:pt idx="1001">
                  <c:v>400.27100000000002</c:v>
                </c:pt>
                <c:pt idx="1002">
                  <c:v>399.95330000000001</c:v>
                </c:pt>
                <c:pt idx="1003">
                  <c:v>399.58843999999999</c:v>
                </c:pt>
                <c:pt idx="1004">
                  <c:v>399.25652000000002</c:v>
                </c:pt>
                <c:pt idx="1005">
                  <c:v>398.94278000000003</c:v>
                </c:pt>
                <c:pt idx="1006">
                  <c:v>398.60762</c:v>
                </c:pt>
                <c:pt idx="1007">
                  <c:v>398.21449999999999</c:v>
                </c:pt>
                <c:pt idx="1008">
                  <c:v>397.83938000000001</c:v>
                </c:pt>
                <c:pt idx="1009">
                  <c:v>397.51393999999999</c:v>
                </c:pt>
                <c:pt idx="1010">
                  <c:v>397.18202000000002</c:v>
                </c:pt>
                <c:pt idx="1011">
                  <c:v>396.79520000000002</c:v>
                </c:pt>
                <c:pt idx="1012">
                  <c:v>396.48865999999998</c:v>
                </c:pt>
                <c:pt idx="1013">
                  <c:v>396.14485999999999</c:v>
                </c:pt>
                <c:pt idx="1014">
                  <c:v>395.78</c:v>
                </c:pt>
                <c:pt idx="1015">
                  <c:v>395.42612000000003</c:v>
                </c:pt>
                <c:pt idx="1016">
                  <c:v>395.11076000000003</c:v>
                </c:pt>
                <c:pt idx="1017">
                  <c:v>394.76677999999998</c:v>
                </c:pt>
                <c:pt idx="1018">
                  <c:v>394.37671999999998</c:v>
                </c:pt>
                <c:pt idx="1019">
                  <c:v>394.03507999999999</c:v>
                </c:pt>
                <c:pt idx="1020">
                  <c:v>393.71413999999999</c:v>
                </c:pt>
                <c:pt idx="1021">
                  <c:v>393.37574000000001</c:v>
                </c:pt>
                <c:pt idx="1022">
                  <c:v>393.00331999999997</c:v>
                </c:pt>
                <c:pt idx="1023">
                  <c:v>392.67644000000001</c:v>
                </c:pt>
                <c:pt idx="1024">
                  <c:v>392.33210000000003</c:v>
                </c:pt>
                <c:pt idx="1025">
                  <c:v>391.93826000000001</c:v>
                </c:pt>
                <c:pt idx="1026">
                  <c:v>391.58582000000001</c:v>
                </c:pt>
                <c:pt idx="1027">
                  <c:v>391.27981999999997</c:v>
                </c:pt>
                <c:pt idx="1028">
                  <c:v>390.91964000000002</c:v>
                </c:pt>
                <c:pt idx="1029">
                  <c:v>390.54092000000003</c:v>
                </c:pt>
                <c:pt idx="1030">
                  <c:v>390.18110000000001</c:v>
                </c:pt>
                <c:pt idx="1031">
                  <c:v>389.87258000000003</c:v>
                </c:pt>
                <c:pt idx="1032">
                  <c:v>389.51438000000002</c:v>
                </c:pt>
                <c:pt idx="1033">
                  <c:v>389.14015999999998</c:v>
                </c:pt>
                <c:pt idx="1034">
                  <c:v>388.82461999999998</c:v>
                </c:pt>
                <c:pt idx="1035">
                  <c:v>388.47631999999999</c:v>
                </c:pt>
                <c:pt idx="1036">
                  <c:v>388.08391999999998</c:v>
                </c:pt>
                <c:pt idx="1037">
                  <c:v>387.75092000000001</c:v>
                </c:pt>
                <c:pt idx="1038">
                  <c:v>387.44941999999998</c:v>
                </c:pt>
                <c:pt idx="1039">
                  <c:v>387.14251999999999</c:v>
                </c:pt>
                <c:pt idx="1040">
                  <c:v>386.78737999999998</c:v>
                </c:pt>
                <c:pt idx="1041">
                  <c:v>386.46805999999998</c:v>
                </c:pt>
                <c:pt idx="1042">
                  <c:v>386.18491999999998</c:v>
                </c:pt>
                <c:pt idx="1043">
                  <c:v>385.83625999999998</c:v>
                </c:pt>
                <c:pt idx="1044">
                  <c:v>385.50092000000001</c:v>
                </c:pt>
                <c:pt idx="1045">
                  <c:v>385.18232</c:v>
                </c:pt>
                <c:pt idx="1046">
                  <c:v>384.89756</c:v>
                </c:pt>
                <c:pt idx="1047">
                  <c:v>384.51488000000001</c:v>
                </c:pt>
                <c:pt idx="1048">
                  <c:v>384.17648000000003</c:v>
                </c:pt>
                <c:pt idx="1049">
                  <c:v>383.87822</c:v>
                </c:pt>
                <c:pt idx="1050">
                  <c:v>383.53370000000001</c:v>
                </c:pt>
                <c:pt idx="1051">
                  <c:v>383.16361999999998</c:v>
                </c:pt>
                <c:pt idx="1052">
                  <c:v>382.83152000000001</c:v>
                </c:pt>
                <c:pt idx="1053">
                  <c:v>382.52408000000003</c:v>
                </c:pt>
                <c:pt idx="1054">
                  <c:v>382.13798000000003</c:v>
                </c:pt>
                <c:pt idx="1055">
                  <c:v>381.78841999999997</c:v>
                </c:pt>
                <c:pt idx="1056">
                  <c:v>381.44065999999998</c:v>
                </c:pt>
                <c:pt idx="1057">
                  <c:v>381.13646</c:v>
                </c:pt>
                <c:pt idx="1058">
                  <c:v>380.76979999999998</c:v>
                </c:pt>
                <c:pt idx="1059">
                  <c:v>380.42923999999999</c:v>
                </c:pt>
                <c:pt idx="1060">
                  <c:v>380.14231999999998</c:v>
                </c:pt>
                <c:pt idx="1061">
                  <c:v>379.81652000000003</c:v>
                </c:pt>
                <c:pt idx="1062">
                  <c:v>379.44535999999999</c:v>
                </c:pt>
                <c:pt idx="1063">
                  <c:v>379.0949</c:v>
                </c:pt>
                <c:pt idx="1064">
                  <c:v>378.79196000000002</c:v>
                </c:pt>
                <c:pt idx="1065">
                  <c:v>378.43916000000002</c:v>
                </c:pt>
                <c:pt idx="1066">
                  <c:v>378.10111999999998</c:v>
                </c:pt>
                <c:pt idx="1067">
                  <c:v>377.78737999999998</c:v>
                </c:pt>
                <c:pt idx="1068">
                  <c:v>377.44808</c:v>
                </c:pt>
                <c:pt idx="1069">
                  <c:v>377.07907999999998</c:v>
                </c:pt>
                <c:pt idx="1070">
                  <c:v>376.745</c:v>
                </c:pt>
                <c:pt idx="1071">
                  <c:v>376.44979999999998</c:v>
                </c:pt>
                <c:pt idx="1072">
                  <c:v>376.10455999999999</c:v>
                </c:pt>
                <c:pt idx="1073">
                  <c:v>375.7226</c:v>
                </c:pt>
                <c:pt idx="1074">
                  <c:v>375.38006000000001</c:v>
                </c:pt>
                <c:pt idx="1075">
                  <c:v>375.07819999999998</c:v>
                </c:pt>
                <c:pt idx="1076">
                  <c:v>374.70812000000001</c:v>
                </c:pt>
                <c:pt idx="1077">
                  <c:v>374.36882000000003</c:v>
                </c:pt>
                <c:pt idx="1078">
                  <c:v>374.06317999999999</c:v>
                </c:pt>
                <c:pt idx="1079">
                  <c:v>373.72802000000001</c:v>
                </c:pt>
                <c:pt idx="1080">
                  <c:v>373.35469999999998</c:v>
                </c:pt>
                <c:pt idx="1081">
                  <c:v>373.0181</c:v>
                </c:pt>
                <c:pt idx="1082">
                  <c:v>372.72091999999998</c:v>
                </c:pt>
                <c:pt idx="1083">
                  <c:v>372.40537999999998</c:v>
                </c:pt>
                <c:pt idx="1084">
                  <c:v>372.05653999999998</c:v>
                </c:pt>
                <c:pt idx="1085">
                  <c:v>371.73253999999997</c:v>
                </c:pt>
                <c:pt idx="1086">
                  <c:v>371.42725999999999</c:v>
                </c:pt>
                <c:pt idx="1087">
                  <c:v>371.04746</c:v>
                </c:pt>
                <c:pt idx="1088">
                  <c:v>370.72868</c:v>
                </c:pt>
                <c:pt idx="1089">
                  <c:v>370.4513</c:v>
                </c:pt>
                <c:pt idx="1090">
                  <c:v>370.13396</c:v>
                </c:pt>
                <c:pt idx="1091">
                  <c:v>369.76693999999998</c:v>
                </c:pt>
                <c:pt idx="1092">
                  <c:v>369.44078000000002</c:v>
                </c:pt>
                <c:pt idx="1093">
                  <c:v>369.13945999999999</c:v>
                </c:pt>
                <c:pt idx="1094">
                  <c:v>368.77910000000003</c:v>
                </c:pt>
                <c:pt idx="1095">
                  <c:v>368.46032000000002</c:v>
                </c:pt>
                <c:pt idx="1096">
                  <c:v>368.12588</c:v>
                </c:pt>
                <c:pt idx="1097">
                  <c:v>367.82546000000002</c:v>
                </c:pt>
                <c:pt idx="1098">
                  <c:v>367.46528000000001</c:v>
                </c:pt>
                <c:pt idx="1099">
                  <c:v>367.11608000000001</c:v>
                </c:pt>
                <c:pt idx="1100">
                  <c:v>366.81331999999998</c:v>
                </c:pt>
                <c:pt idx="1101">
                  <c:v>366.49651999999998</c:v>
                </c:pt>
                <c:pt idx="1102">
                  <c:v>366.12842000000001</c:v>
                </c:pt>
                <c:pt idx="1103">
                  <c:v>365.78750000000002</c:v>
                </c:pt>
                <c:pt idx="1104">
                  <c:v>365.50940000000003</c:v>
                </c:pt>
                <c:pt idx="1105">
                  <c:v>365.17207999999999</c:v>
                </c:pt>
                <c:pt idx="1106">
                  <c:v>364.80632000000003</c:v>
                </c:pt>
                <c:pt idx="1107">
                  <c:v>364.45945999999998</c:v>
                </c:pt>
                <c:pt idx="1108">
                  <c:v>364.18928</c:v>
                </c:pt>
                <c:pt idx="1109">
                  <c:v>363.87554</c:v>
                </c:pt>
                <c:pt idx="1110">
                  <c:v>363.53030000000001</c:v>
                </c:pt>
                <c:pt idx="1111">
                  <c:v>363.20774</c:v>
                </c:pt>
                <c:pt idx="1112">
                  <c:v>362.92117999999999</c:v>
                </c:pt>
                <c:pt idx="1113">
                  <c:v>362.56855999999999</c:v>
                </c:pt>
                <c:pt idx="1114">
                  <c:v>362.25554</c:v>
                </c:pt>
                <c:pt idx="1115">
                  <c:v>361.91570000000002</c:v>
                </c:pt>
                <c:pt idx="1116">
                  <c:v>361.60915999999997</c:v>
                </c:pt>
                <c:pt idx="1117">
                  <c:v>361.26805999999999</c:v>
                </c:pt>
                <c:pt idx="1118">
                  <c:v>360.94387999999998</c:v>
                </c:pt>
                <c:pt idx="1119">
                  <c:v>360.61448000000001</c:v>
                </c:pt>
                <c:pt idx="1120">
                  <c:v>360.32792000000001</c:v>
                </c:pt>
                <c:pt idx="1121">
                  <c:v>359.97836000000001</c:v>
                </c:pt>
                <c:pt idx="1122">
                  <c:v>359.65237999999999</c:v>
                </c:pt>
                <c:pt idx="1123">
                  <c:v>359.35430000000002</c:v>
                </c:pt>
                <c:pt idx="1124">
                  <c:v>358.99358000000001</c:v>
                </c:pt>
                <c:pt idx="1125">
                  <c:v>358.67408</c:v>
                </c:pt>
                <c:pt idx="1126">
                  <c:v>358.35314</c:v>
                </c:pt>
                <c:pt idx="1127">
                  <c:v>358.05038000000002</c:v>
                </c:pt>
                <c:pt idx="1128">
                  <c:v>357.69218000000001</c:v>
                </c:pt>
                <c:pt idx="1129">
                  <c:v>357.35234000000003</c:v>
                </c:pt>
                <c:pt idx="1130">
                  <c:v>357.06416000000002</c:v>
                </c:pt>
                <c:pt idx="1131">
                  <c:v>356.74250000000001</c:v>
                </c:pt>
                <c:pt idx="1132">
                  <c:v>356.38105999999999</c:v>
                </c:pt>
                <c:pt idx="1133">
                  <c:v>356.06281999999999</c:v>
                </c:pt>
                <c:pt idx="1134">
                  <c:v>355.75106</c:v>
                </c:pt>
                <c:pt idx="1135">
                  <c:v>355.41806000000003</c:v>
                </c:pt>
                <c:pt idx="1136">
                  <c:v>355.08794</c:v>
                </c:pt>
                <c:pt idx="1137">
                  <c:v>354.79525999999998</c:v>
                </c:pt>
                <c:pt idx="1138">
                  <c:v>354.47215999999997</c:v>
                </c:pt>
                <c:pt idx="1139">
                  <c:v>354.10982000000001</c:v>
                </c:pt>
                <c:pt idx="1140">
                  <c:v>353.79266000000001</c:v>
                </c:pt>
                <c:pt idx="1141">
                  <c:v>353.52050000000003</c:v>
                </c:pt>
                <c:pt idx="1142">
                  <c:v>353.16446000000002</c:v>
                </c:pt>
                <c:pt idx="1143">
                  <c:v>352.83055999999999</c:v>
                </c:pt>
                <c:pt idx="1144">
                  <c:v>352.52834000000001</c:v>
                </c:pt>
                <c:pt idx="1145">
                  <c:v>352.25492000000003</c:v>
                </c:pt>
                <c:pt idx="1146">
                  <c:v>351.91327999999999</c:v>
                </c:pt>
                <c:pt idx="1147">
                  <c:v>351.58801999999997</c:v>
                </c:pt>
                <c:pt idx="1148">
                  <c:v>351.26672000000002</c:v>
                </c:pt>
                <c:pt idx="1149">
                  <c:v>350.97476</c:v>
                </c:pt>
                <c:pt idx="1150">
                  <c:v>350.61962</c:v>
                </c:pt>
                <c:pt idx="1151">
                  <c:v>350.31092000000001</c:v>
                </c:pt>
                <c:pt idx="1152">
                  <c:v>350.02778000000001</c:v>
                </c:pt>
                <c:pt idx="1153">
                  <c:v>349.67858000000001</c:v>
                </c:pt>
                <c:pt idx="1154">
                  <c:v>349.35476</c:v>
                </c:pt>
                <c:pt idx="1155">
                  <c:v>349.04390000000001</c:v>
                </c:pt>
                <c:pt idx="1156">
                  <c:v>348.73106000000001</c:v>
                </c:pt>
                <c:pt idx="1157">
                  <c:v>348.39949999999999</c:v>
                </c:pt>
                <c:pt idx="1158">
                  <c:v>348.06164000000001</c:v>
                </c:pt>
                <c:pt idx="1159">
                  <c:v>347.74250000000001</c:v>
                </c:pt>
                <c:pt idx="1160">
                  <c:v>347.46404000000001</c:v>
                </c:pt>
                <c:pt idx="1161">
                  <c:v>347.08712000000003</c:v>
                </c:pt>
                <c:pt idx="1162">
                  <c:v>346.75736000000001</c:v>
                </c:pt>
                <c:pt idx="1163">
                  <c:v>346.45262000000002</c:v>
                </c:pt>
                <c:pt idx="1164">
                  <c:v>346.08434</c:v>
                </c:pt>
                <c:pt idx="1165">
                  <c:v>345.75583999999998</c:v>
                </c:pt>
                <c:pt idx="1166">
                  <c:v>345.42014</c:v>
                </c:pt>
                <c:pt idx="1167">
                  <c:v>345.08983999999998</c:v>
                </c:pt>
                <c:pt idx="1168">
                  <c:v>344.71922000000001</c:v>
                </c:pt>
                <c:pt idx="1169">
                  <c:v>344.38549999999998</c:v>
                </c:pt>
                <c:pt idx="1170">
                  <c:v>344.05196000000001</c:v>
                </c:pt>
                <c:pt idx="1171">
                  <c:v>343.74002000000002</c:v>
                </c:pt>
                <c:pt idx="1172">
                  <c:v>343.37335999999999</c:v>
                </c:pt>
                <c:pt idx="1173">
                  <c:v>343.04450000000003</c:v>
                </c:pt>
                <c:pt idx="1174">
                  <c:v>342.7457</c:v>
                </c:pt>
                <c:pt idx="1175">
                  <c:v>342.38389999999998</c:v>
                </c:pt>
                <c:pt idx="1176">
                  <c:v>342.05486000000002</c:v>
                </c:pt>
                <c:pt idx="1177">
                  <c:v>341.72744</c:v>
                </c:pt>
                <c:pt idx="1178">
                  <c:v>341.43205999999998</c:v>
                </c:pt>
                <c:pt idx="1179">
                  <c:v>341.08195999999998</c:v>
                </c:pt>
                <c:pt idx="1180">
                  <c:v>340.77415999999999</c:v>
                </c:pt>
                <c:pt idx="1181">
                  <c:v>340.48417999999998</c:v>
                </c:pt>
                <c:pt idx="1182">
                  <c:v>340.11464000000001</c:v>
                </c:pt>
                <c:pt idx="1183">
                  <c:v>339.81511999999998</c:v>
                </c:pt>
                <c:pt idx="1184">
                  <c:v>339.49795999999998</c:v>
                </c:pt>
                <c:pt idx="1185">
                  <c:v>339.20906000000002</c:v>
                </c:pt>
                <c:pt idx="1186">
                  <c:v>338.87479999999999</c:v>
                </c:pt>
                <c:pt idx="1187">
                  <c:v>338.55097999999998</c:v>
                </c:pt>
                <c:pt idx="1188">
                  <c:v>338.24768</c:v>
                </c:pt>
                <c:pt idx="1189">
                  <c:v>337.97048000000001</c:v>
                </c:pt>
                <c:pt idx="1190">
                  <c:v>337.63099999999997</c:v>
                </c:pt>
                <c:pt idx="1191">
                  <c:v>337.30934000000002</c:v>
                </c:pt>
                <c:pt idx="1192">
                  <c:v>336.99380000000002</c:v>
                </c:pt>
                <c:pt idx="1193">
                  <c:v>336.72379999999998</c:v>
                </c:pt>
                <c:pt idx="1194">
                  <c:v>336.3809</c:v>
                </c:pt>
                <c:pt idx="1195">
                  <c:v>336.09037999999998</c:v>
                </c:pt>
                <c:pt idx="1196">
                  <c:v>335.80238000000003</c:v>
                </c:pt>
                <c:pt idx="1197">
                  <c:v>335.47352000000001</c:v>
                </c:pt>
                <c:pt idx="1198">
                  <c:v>335.17579999999998</c:v>
                </c:pt>
                <c:pt idx="1199">
                  <c:v>334.86421999999999</c:v>
                </c:pt>
                <c:pt idx="1200">
                  <c:v>334.59332000000001</c:v>
                </c:pt>
                <c:pt idx="1201">
                  <c:v>334.27166</c:v>
                </c:pt>
                <c:pt idx="1202">
                  <c:v>333.95215999999999</c:v>
                </c:pt>
                <c:pt idx="1203">
                  <c:v>333.64670000000001</c:v>
                </c:pt>
                <c:pt idx="1204">
                  <c:v>333.36626000000001</c:v>
                </c:pt>
                <c:pt idx="1205">
                  <c:v>333.03955999999999</c:v>
                </c:pt>
                <c:pt idx="1206">
                  <c:v>332.74166000000002</c:v>
                </c:pt>
                <c:pt idx="1207">
                  <c:v>332.45384000000001</c:v>
                </c:pt>
                <c:pt idx="1208">
                  <c:v>332.12786</c:v>
                </c:pt>
                <c:pt idx="1209">
                  <c:v>331.82834000000003</c:v>
                </c:pt>
                <c:pt idx="1210">
                  <c:v>331.53278</c:v>
                </c:pt>
                <c:pt idx="1211">
                  <c:v>331.26044000000002</c:v>
                </c:pt>
                <c:pt idx="1212">
                  <c:v>330.92491999999999</c:v>
                </c:pt>
                <c:pt idx="1213">
                  <c:v>330.61135999999999</c:v>
                </c:pt>
                <c:pt idx="1214">
                  <c:v>330.3347</c:v>
                </c:pt>
                <c:pt idx="1215">
                  <c:v>329.99630000000002</c:v>
                </c:pt>
                <c:pt idx="1216">
                  <c:v>329.69227999999998</c:v>
                </c:pt>
                <c:pt idx="1217">
                  <c:v>329.40320000000003</c:v>
                </c:pt>
                <c:pt idx="1218">
                  <c:v>329.09647999999999</c:v>
                </c:pt>
                <c:pt idx="1219">
                  <c:v>328.79318000000001</c:v>
                </c:pt>
                <c:pt idx="1220">
                  <c:v>328.49293999999998</c:v>
                </c:pt>
                <c:pt idx="1221">
                  <c:v>328.17919999999998</c:v>
                </c:pt>
                <c:pt idx="1222">
                  <c:v>327.92</c:v>
                </c:pt>
                <c:pt idx="1223">
                  <c:v>327.59906000000001</c:v>
                </c:pt>
                <c:pt idx="1224">
                  <c:v>327.29450000000003</c:v>
                </c:pt>
                <c:pt idx="1225">
                  <c:v>327.01531999999997</c:v>
                </c:pt>
                <c:pt idx="1226">
                  <c:v>326.68700000000001</c:v>
                </c:pt>
                <c:pt idx="1227">
                  <c:v>326.38099999999997</c:v>
                </c:pt>
                <c:pt idx="1228">
                  <c:v>326.09156000000002</c:v>
                </c:pt>
                <c:pt idx="1229">
                  <c:v>325.82191999999998</c:v>
                </c:pt>
                <c:pt idx="1230">
                  <c:v>325.49054000000001</c:v>
                </c:pt>
                <c:pt idx="1231">
                  <c:v>325.20236</c:v>
                </c:pt>
                <c:pt idx="1232">
                  <c:v>324.90895999999998</c:v>
                </c:pt>
                <c:pt idx="1233">
                  <c:v>324.63301999999999</c:v>
                </c:pt>
                <c:pt idx="1234">
                  <c:v>324.30739999999997</c:v>
                </c:pt>
                <c:pt idx="1235">
                  <c:v>324.02210000000002</c:v>
                </c:pt>
                <c:pt idx="1236">
                  <c:v>323.77262000000002</c:v>
                </c:pt>
                <c:pt idx="1237">
                  <c:v>323.45762000000002</c:v>
                </c:pt>
                <c:pt idx="1238">
                  <c:v>323.15917999999999</c:v>
                </c:pt>
                <c:pt idx="1239">
                  <c:v>322.85444000000001</c:v>
                </c:pt>
                <c:pt idx="1240">
                  <c:v>322.58983999999998</c:v>
                </c:pt>
                <c:pt idx="1241">
                  <c:v>322.27015999999998</c:v>
                </c:pt>
                <c:pt idx="1242">
                  <c:v>321.98216000000002</c:v>
                </c:pt>
                <c:pt idx="1243">
                  <c:v>321.68696</c:v>
                </c:pt>
                <c:pt idx="1244">
                  <c:v>321.41768000000002</c:v>
                </c:pt>
                <c:pt idx="1245">
                  <c:v>321.10682000000003</c:v>
                </c:pt>
                <c:pt idx="1246">
                  <c:v>320.82494000000003</c:v>
                </c:pt>
                <c:pt idx="1247">
                  <c:v>320.53298000000001</c:v>
                </c:pt>
                <c:pt idx="1248">
                  <c:v>320.25488000000001</c:v>
                </c:pt>
                <c:pt idx="1249">
                  <c:v>319.97138000000001</c:v>
                </c:pt>
                <c:pt idx="1250">
                  <c:v>319.67995999999999</c:v>
                </c:pt>
                <c:pt idx="1251">
                  <c:v>319.41968000000003</c:v>
                </c:pt>
                <c:pt idx="1252">
                  <c:v>319.09784000000002</c:v>
                </c:pt>
                <c:pt idx="1253">
                  <c:v>318.80696</c:v>
                </c:pt>
                <c:pt idx="1254">
                  <c:v>318.52616</c:v>
                </c:pt>
                <c:pt idx="1255">
                  <c:v>318.23905999999999</c:v>
                </c:pt>
                <c:pt idx="1256">
                  <c:v>317.97248000000002</c:v>
                </c:pt>
                <c:pt idx="1257">
                  <c:v>317.68772000000001</c:v>
                </c:pt>
                <c:pt idx="1258">
                  <c:v>317.41663999999997</c:v>
                </c:pt>
                <c:pt idx="1259">
                  <c:v>317.11387999999999</c:v>
                </c:pt>
                <c:pt idx="1260">
                  <c:v>316.8356</c:v>
                </c:pt>
                <c:pt idx="1261">
                  <c:v>316.55246</c:v>
                </c:pt>
                <c:pt idx="1262">
                  <c:v>316.29109999999997</c:v>
                </c:pt>
                <c:pt idx="1263">
                  <c:v>315.97052000000002</c:v>
                </c:pt>
                <c:pt idx="1264">
                  <c:v>315.69583999999998</c:v>
                </c:pt>
                <c:pt idx="1265">
                  <c:v>315.44600000000003</c:v>
                </c:pt>
                <c:pt idx="1266">
                  <c:v>315.12992000000003</c:v>
                </c:pt>
                <c:pt idx="1267">
                  <c:v>314.85649999999998</c:v>
                </c:pt>
                <c:pt idx="1268">
                  <c:v>314.56993999999997</c:v>
                </c:pt>
                <c:pt idx="1269">
                  <c:v>314.31974000000002</c:v>
                </c:pt>
                <c:pt idx="1270">
                  <c:v>313.99322000000001</c:v>
                </c:pt>
                <c:pt idx="1271">
                  <c:v>313.69531999999998</c:v>
                </c:pt>
                <c:pt idx="1272">
                  <c:v>313.41631999999998</c:v>
                </c:pt>
                <c:pt idx="1273">
                  <c:v>313.16000000000003</c:v>
                </c:pt>
                <c:pt idx="1274">
                  <c:v>312.84571999999997</c:v>
                </c:pt>
                <c:pt idx="1275">
                  <c:v>312.56959999999998</c:v>
                </c:pt>
                <c:pt idx="1276">
                  <c:v>312.32155999999998</c:v>
                </c:pt>
                <c:pt idx="1277">
                  <c:v>312.01015999999998</c:v>
                </c:pt>
                <c:pt idx="1278">
                  <c:v>311.74124</c:v>
                </c:pt>
                <c:pt idx="1279">
                  <c:v>311.46440000000001</c:v>
                </c:pt>
                <c:pt idx="1280">
                  <c:v>311.19961999999998</c:v>
                </c:pt>
                <c:pt idx="1281">
                  <c:v>310.89452</c:v>
                </c:pt>
                <c:pt idx="1282">
                  <c:v>310.63099999999997</c:v>
                </c:pt>
                <c:pt idx="1283">
                  <c:v>310.34624000000002</c:v>
                </c:pt>
                <c:pt idx="1284">
                  <c:v>310.08992000000001</c:v>
                </c:pt>
                <c:pt idx="1285">
                  <c:v>309.79417999999998</c:v>
                </c:pt>
                <c:pt idx="1286">
                  <c:v>309.52634</c:v>
                </c:pt>
                <c:pt idx="1287">
                  <c:v>309.25958000000003</c:v>
                </c:pt>
                <c:pt idx="1288">
                  <c:v>308.98381999999998</c:v>
                </c:pt>
                <c:pt idx="1289">
                  <c:v>308.70517999999998</c:v>
                </c:pt>
                <c:pt idx="1290">
                  <c:v>308.44256000000001</c:v>
                </c:pt>
                <c:pt idx="1291">
                  <c:v>308.20154000000002</c:v>
                </c:pt>
                <c:pt idx="1292">
                  <c:v>307.89193999999998</c:v>
                </c:pt>
                <c:pt idx="1293">
                  <c:v>307.62932000000001</c:v>
                </c:pt>
                <c:pt idx="1294">
                  <c:v>307.36112000000003</c:v>
                </c:pt>
                <c:pt idx="1295">
                  <c:v>307.11667999999997</c:v>
                </c:pt>
                <c:pt idx="1296">
                  <c:v>306.82220000000001</c:v>
                </c:pt>
                <c:pt idx="1297">
                  <c:v>306.55561999999998</c:v>
                </c:pt>
                <c:pt idx="1298">
                  <c:v>306.27104000000003</c:v>
                </c:pt>
                <c:pt idx="1299">
                  <c:v>305.99995999999999</c:v>
                </c:pt>
                <c:pt idx="1300">
                  <c:v>305.73806000000002</c:v>
                </c:pt>
                <c:pt idx="1301">
                  <c:v>305.47201999999999</c:v>
                </c:pt>
                <c:pt idx="1302">
                  <c:v>305.21749999999997</c:v>
                </c:pt>
                <c:pt idx="1303">
                  <c:v>304.92428000000001</c:v>
                </c:pt>
                <c:pt idx="1304">
                  <c:v>304.65805999999998</c:v>
                </c:pt>
                <c:pt idx="1305">
                  <c:v>304.38788</c:v>
                </c:pt>
                <c:pt idx="1306">
                  <c:v>304.14398</c:v>
                </c:pt>
                <c:pt idx="1307">
                  <c:v>303.84643999999997</c:v>
                </c:pt>
                <c:pt idx="1308">
                  <c:v>303.58382</c:v>
                </c:pt>
                <c:pt idx="1309">
                  <c:v>303.30158</c:v>
                </c:pt>
                <c:pt idx="1310">
                  <c:v>303.02276000000001</c:v>
                </c:pt>
                <c:pt idx="1311">
                  <c:v>302.75635999999997</c:v>
                </c:pt>
                <c:pt idx="1312">
                  <c:v>302.50418000000002</c:v>
                </c:pt>
                <c:pt idx="1313">
                  <c:v>302.27431999999999</c:v>
                </c:pt>
                <c:pt idx="1314">
                  <c:v>301.9649</c:v>
                </c:pt>
                <c:pt idx="1315">
                  <c:v>301.69346000000002</c:v>
                </c:pt>
                <c:pt idx="1316">
                  <c:v>301.42921999999999</c:v>
                </c:pt>
                <c:pt idx="1317">
                  <c:v>301.1909</c:v>
                </c:pt>
                <c:pt idx="1318">
                  <c:v>300.90109999999999</c:v>
                </c:pt>
                <c:pt idx="1319">
                  <c:v>300.63182</c:v>
                </c:pt>
                <c:pt idx="1320">
                  <c:v>300.36541999999997</c:v>
                </c:pt>
                <c:pt idx="1321">
                  <c:v>300.10640000000001</c:v>
                </c:pt>
                <c:pt idx="1322">
                  <c:v>299.83999999999997</c:v>
                </c:pt>
                <c:pt idx="1323">
                  <c:v>299.58062000000001</c:v>
                </c:pt>
                <c:pt idx="1324">
                  <c:v>299.31187999999997</c:v>
                </c:pt>
                <c:pt idx="1325">
                  <c:v>299.04404</c:v>
                </c:pt>
                <c:pt idx="1326">
                  <c:v>298.78393999999997</c:v>
                </c:pt>
                <c:pt idx="1327">
                  <c:v>298.53608000000003</c:v>
                </c:pt>
                <c:pt idx="1328">
                  <c:v>298.25456000000003</c:v>
                </c:pt>
                <c:pt idx="1329">
                  <c:v>297.99014</c:v>
                </c:pt>
                <c:pt idx="1330">
                  <c:v>297.72931999999997</c:v>
                </c:pt>
                <c:pt idx="1331">
                  <c:v>297.49694</c:v>
                </c:pt>
                <c:pt idx="1332">
                  <c:v>297.20767999999998</c:v>
                </c:pt>
                <c:pt idx="1333">
                  <c:v>296.93714</c:v>
                </c:pt>
                <c:pt idx="1334">
                  <c:v>296.69486000000001</c:v>
                </c:pt>
                <c:pt idx="1335">
                  <c:v>296.45978000000002</c:v>
                </c:pt>
                <c:pt idx="1336">
                  <c:v>296.17304000000001</c:v>
                </c:pt>
                <c:pt idx="1337">
                  <c:v>295.90681999999998</c:v>
                </c:pt>
                <c:pt idx="1338">
                  <c:v>295.64942000000002</c:v>
                </c:pt>
                <c:pt idx="1339">
                  <c:v>295.40768000000003</c:v>
                </c:pt>
                <c:pt idx="1340">
                  <c:v>295.13749999999999</c:v>
                </c:pt>
                <c:pt idx="1341">
                  <c:v>294.88064000000003</c:v>
                </c:pt>
                <c:pt idx="1342">
                  <c:v>294.6191</c:v>
                </c:pt>
                <c:pt idx="1343">
                  <c:v>294.35449999999997</c:v>
                </c:pt>
                <c:pt idx="1344">
                  <c:v>294.08774</c:v>
                </c:pt>
                <c:pt idx="1345">
                  <c:v>293.83987999999999</c:v>
                </c:pt>
                <c:pt idx="1346">
                  <c:v>293.6003</c:v>
                </c:pt>
                <c:pt idx="1347">
                  <c:v>293.32994000000002</c:v>
                </c:pt>
                <c:pt idx="1348">
                  <c:v>293.0675</c:v>
                </c:pt>
                <c:pt idx="1349">
                  <c:v>292.82288</c:v>
                </c:pt>
                <c:pt idx="1350">
                  <c:v>292.56871999999998</c:v>
                </c:pt>
                <c:pt idx="1351">
                  <c:v>292.2989</c:v>
                </c:pt>
                <c:pt idx="1352">
                  <c:v>292.03591999999998</c:v>
                </c:pt>
                <c:pt idx="1353">
                  <c:v>291.79075999999998</c:v>
                </c:pt>
                <c:pt idx="1354">
                  <c:v>291.53534000000002</c:v>
                </c:pt>
                <c:pt idx="1355">
                  <c:v>291.26857999999999</c:v>
                </c:pt>
                <c:pt idx="1356">
                  <c:v>291.00326000000001</c:v>
                </c:pt>
                <c:pt idx="1357">
                  <c:v>290.78113999999999</c:v>
                </c:pt>
                <c:pt idx="1358">
                  <c:v>290.50051999999999</c:v>
                </c:pt>
                <c:pt idx="1359">
                  <c:v>290.24599999999998</c:v>
                </c:pt>
                <c:pt idx="1360">
                  <c:v>289.99489999999997</c:v>
                </c:pt>
                <c:pt idx="1361">
                  <c:v>289.75045999999998</c:v>
                </c:pt>
                <c:pt idx="1362">
                  <c:v>289.49180000000001</c:v>
                </c:pt>
                <c:pt idx="1363">
                  <c:v>289.22863999999998</c:v>
                </c:pt>
                <c:pt idx="1364">
                  <c:v>288.98725999999999</c:v>
                </c:pt>
                <c:pt idx="1365">
                  <c:v>288.73453999999998</c:v>
                </c:pt>
                <c:pt idx="1366">
                  <c:v>288.47516000000002</c:v>
                </c:pt>
                <c:pt idx="1367">
                  <c:v>288.20353999999998</c:v>
                </c:pt>
                <c:pt idx="1368">
                  <c:v>287.98574000000002</c:v>
                </c:pt>
                <c:pt idx="1369">
                  <c:v>287.71627999999998</c:v>
                </c:pt>
                <c:pt idx="1370">
                  <c:v>287.45600000000002</c:v>
                </c:pt>
                <c:pt idx="1371">
                  <c:v>287.19571999999999</c:v>
                </c:pt>
                <c:pt idx="1372">
                  <c:v>286.94281999999998</c:v>
                </c:pt>
                <c:pt idx="1373">
                  <c:v>286.69423999999998</c:v>
                </c:pt>
                <c:pt idx="1374">
                  <c:v>286.44278000000003</c:v>
                </c:pt>
                <c:pt idx="1375">
                  <c:v>286.22606000000002</c:v>
                </c:pt>
                <c:pt idx="1376">
                  <c:v>285.94526000000002</c:v>
                </c:pt>
                <c:pt idx="1377">
                  <c:v>285.67561999999998</c:v>
                </c:pt>
                <c:pt idx="1378">
                  <c:v>285.41174000000001</c:v>
                </c:pt>
                <c:pt idx="1379">
                  <c:v>285.18259999999998</c:v>
                </c:pt>
                <c:pt idx="1380">
                  <c:v>284.93167999999997</c:v>
                </c:pt>
                <c:pt idx="1381">
                  <c:v>284.68256000000002</c:v>
                </c:pt>
                <c:pt idx="1382">
                  <c:v>284.42804000000001</c:v>
                </c:pt>
                <c:pt idx="1383">
                  <c:v>284.17171999999999</c:v>
                </c:pt>
                <c:pt idx="1384">
                  <c:v>283.92079999999999</c:v>
                </c:pt>
                <c:pt idx="1385">
                  <c:v>283.66969999999998</c:v>
                </c:pt>
                <c:pt idx="1386">
                  <c:v>283.42417999999998</c:v>
                </c:pt>
                <c:pt idx="1387">
                  <c:v>283.17541999999997</c:v>
                </c:pt>
                <c:pt idx="1388">
                  <c:v>282.91244</c:v>
                </c:pt>
                <c:pt idx="1389">
                  <c:v>282.66512</c:v>
                </c:pt>
                <c:pt idx="1390">
                  <c:v>282.45434</c:v>
                </c:pt>
                <c:pt idx="1391">
                  <c:v>282.18218000000002</c:v>
                </c:pt>
                <c:pt idx="1392">
                  <c:v>281.92802</c:v>
                </c:pt>
                <c:pt idx="1393">
                  <c:v>281.68502000000001</c:v>
                </c:pt>
                <c:pt idx="1394">
                  <c:v>281.44508000000002</c:v>
                </c:pt>
                <c:pt idx="1395">
                  <c:v>281.18462</c:v>
                </c:pt>
                <c:pt idx="1396">
                  <c:v>280.94576000000001</c:v>
                </c:pt>
                <c:pt idx="1397">
                  <c:v>280.72453999999999</c:v>
                </c:pt>
                <c:pt idx="1398">
                  <c:v>280.45346000000001</c:v>
                </c:pt>
                <c:pt idx="1399">
                  <c:v>280.20074</c:v>
                </c:pt>
                <c:pt idx="1400">
                  <c:v>279.9545</c:v>
                </c:pt>
                <c:pt idx="1401">
                  <c:v>279.71420000000001</c:v>
                </c:pt>
                <c:pt idx="1402">
                  <c:v>279.48002000000002</c:v>
                </c:pt>
                <c:pt idx="1403">
                  <c:v>279.24313999999998</c:v>
                </c:pt>
                <c:pt idx="1404">
                  <c:v>278.99455999999998</c:v>
                </c:pt>
                <c:pt idx="1405">
                  <c:v>278.74849999999998</c:v>
                </c:pt>
                <c:pt idx="1406">
                  <c:v>278.49722000000003</c:v>
                </c:pt>
                <c:pt idx="1407">
                  <c:v>278.25655999999998</c:v>
                </c:pt>
                <c:pt idx="1408">
                  <c:v>278.04020000000003</c:v>
                </c:pt>
                <c:pt idx="1409">
                  <c:v>277.75364000000002</c:v>
                </c:pt>
                <c:pt idx="1410">
                  <c:v>277.50452000000001</c:v>
                </c:pt>
                <c:pt idx="1411">
                  <c:v>277.26260000000002</c:v>
                </c:pt>
                <c:pt idx="1412">
                  <c:v>277.01942000000003</c:v>
                </c:pt>
                <c:pt idx="1413">
                  <c:v>276.77444000000003</c:v>
                </c:pt>
                <c:pt idx="1414">
                  <c:v>276.53503999999998</c:v>
                </c:pt>
                <c:pt idx="1415">
                  <c:v>276.30068</c:v>
                </c:pt>
                <c:pt idx="1416">
                  <c:v>276.0539</c:v>
                </c:pt>
                <c:pt idx="1417">
                  <c:v>275.80802</c:v>
                </c:pt>
                <c:pt idx="1418">
                  <c:v>275.57384000000002</c:v>
                </c:pt>
                <c:pt idx="1419">
                  <c:v>275.34181999999998</c:v>
                </c:pt>
                <c:pt idx="1420">
                  <c:v>275.07632000000001</c:v>
                </c:pt>
                <c:pt idx="1421">
                  <c:v>274.83998000000003</c:v>
                </c:pt>
                <c:pt idx="1422">
                  <c:v>274.59931999999998</c:v>
                </c:pt>
                <c:pt idx="1423">
                  <c:v>274.35307999999998</c:v>
                </c:pt>
                <c:pt idx="1424">
                  <c:v>274.09874000000002</c:v>
                </c:pt>
                <c:pt idx="1425">
                  <c:v>273.85610000000003</c:v>
                </c:pt>
                <c:pt idx="1426">
                  <c:v>273.62642</c:v>
                </c:pt>
                <c:pt idx="1427">
                  <c:v>273.38630000000001</c:v>
                </c:pt>
                <c:pt idx="1428">
                  <c:v>273.13988000000001</c:v>
                </c:pt>
                <c:pt idx="1429">
                  <c:v>272.89436000000001</c:v>
                </c:pt>
                <c:pt idx="1430">
                  <c:v>272.68502000000001</c:v>
                </c:pt>
                <c:pt idx="1431">
                  <c:v>272.42491999999999</c:v>
                </c:pt>
                <c:pt idx="1432">
                  <c:v>272.17939999999999</c:v>
                </c:pt>
                <c:pt idx="1433">
                  <c:v>271.94162</c:v>
                </c:pt>
                <c:pt idx="1434">
                  <c:v>271.70474000000002</c:v>
                </c:pt>
                <c:pt idx="1435">
                  <c:v>271.45976000000002</c:v>
                </c:pt>
                <c:pt idx="1436">
                  <c:v>271.20794000000001</c:v>
                </c:pt>
                <c:pt idx="1437">
                  <c:v>270.95558</c:v>
                </c:pt>
                <c:pt idx="1438">
                  <c:v>270.71618000000001</c:v>
                </c:pt>
                <c:pt idx="1439">
                  <c:v>270.48074000000003</c:v>
                </c:pt>
                <c:pt idx="1440">
                  <c:v>270.23809999999997</c:v>
                </c:pt>
                <c:pt idx="1441">
                  <c:v>269.99815999999998</c:v>
                </c:pt>
                <c:pt idx="1442">
                  <c:v>269.75839999999999</c:v>
                </c:pt>
                <c:pt idx="1443">
                  <c:v>269.51702</c:v>
                </c:pt>
                <c:pt idx="1444">
                  <c:v>269.28698000000003</c:v>
                </c:pt>
                <c:pt idx="1445">
                  <c:v>269.04739999999998</c:v>
                </c:pt>
                <c:pt idx="1446">
                  <c:v>268.79432000000003</c:v>
                </c:pt>
                <c:pt idx="1447">
                  <c:v>268.56049999999999</c:v>
                </c:pt>
                <c:pt idx="1448">
                  <c:v>268.34899999999999</c:v>
                </c:pt>
                <c:pt idx="1449">
                  <c:v>268.08620000000002</c:v>
                </c:pt>
                <c:pt idx="1450">
                  <c:v>267.83528000000001</c:v>
                </c:pt>
                <c:pt idx="1451">
                  <c:v>267.60379999999998</c:v>
                </c:pt>
                <c:pt idx="1452">
                  <c:v>267.35557999999997</c:v>
                </c:pt>
                <c:pt idx="1453">
                  <c:v>267.12175999999999</c:v>
                </c:pt>
                <c:pt idx="1454">
                  <c:v>266.89622000000003</c:v>
                </c:pt>
                <c:pt idx="1455">
                  <c:v>266.63864000000001</c:v>
                </c:pt>
                <c:pt idx="1456">
                  <c:v>266.40320000000003</c:v>
                </c:pt>
                <c:pt idx="1457">
                  <c:v>266.17802</c:v>
                </c:pt>
                <c:pt idx="1458">
                  <c:v>265.93880000000001</c:v>
                </c:pt>
                <c:pt idx="1459">
                  <c:v>265.70587999999998</c:v>
                </c:pt>
                <c:pt idx="1460">
                  <c:v>265.47116</c:v>
                </c:pt>
                <c:pt idx="1461">
                  <c:v>265.23194000000001</c:v>
                </c:pt>
                <c:pt idx="1462">
                  <c:v>264.99452000000002</c:v>
                </c:pt>
                <c:pt idx="1463">
                  <c:v>264.77546000000001</c:v>
                </c:pt>
                <c:pt idx="1464">
                  <c:v>264.52994000000001</c:v>
                </c:pt>
                <c:pt idx="1465">
                  <c:v>264.30223999999998</c:v>
                </c:pt>
                <c:pt idx="1466">
                  <c:v>264.08102000000002</c:v>
                </c:pt>
                <c:pt idx="1467">
                  <c:v>263.84251999999998</c:v>
                </c:pt>
                <c:pt idx="1468">
                  <c:v>263.61392000000001</c:v>
                </c:pt>
                <c:pt idx="1469">
                  <c:v>263.38423999999998</c:v>
                </c:pt>
                <c:pt idx="1470">
                  <c:v>263.14393999999999</c:v>
                </c:pt>
                <c:pt idx="1471">
                  <c:v>262.89985999999999</c:v>
                </c:pt>
                <c:pt idx="1472">
                  <c:v>262.66298</c:v>
                </c:pt>
                <c:pt idx="1473">
                  <c:v>262.43977999999998</c:v>
                </c:pt>
                <c:pt idx="1474">
                  <c:v>262.21982000000003</c:v>
                </c:pt>
                <c:pt idx="1475">
                  <c:v>261.99518</c:v>
                </c:pt>
                <c:pt idx="1476">
                  <c:v>261.75632000000002</c:v>
                </c:pt>
                <c:pt idx="1477">
                  <c:v>261.52123999999998</c:v>
                </c:pt>
                <c:pt idx="1478">
                  <c:v>261.28742</c:v>
                </c:pt>
                <c:pt idx="1479">
                  <c:v>261.06044000000003</c:v>
                </c:pt>
                <c:pt idx="1480">
                  <c:v>260.82481999999999</c:v>
                </c:pt>
                <c:pt idx="1481">
                  <c:v>260.60018000000002</c:v>
                </c:pt>
                <c:pt idx="1482">
                  <c:v>260.37157999999999</c:v>
                </c:pt>
                <c:pt idx="1483">
                  <c:v>260.14586000000003</c:v>
                </c:pt>
                <c:pt idx="1484">
                  <c:v>259.91311999999999</c:v>
                </c:pt>
                <c:pt idx="1485">
                  <c:v>259.66976</c:v>
                </c:pt>
                <c:pt idx="1486">
                  <c:v>259.45321999999999</c:v>
                </c:pt>
                <c:pt idx="1487">
                  <c:v>259.22012000000001</c:v>
                </c:pt>
                <c:pt idx="1488">
                  <c:v>258.98414000000002</c:v>
                </c:pt>
                <c:pt idx="1489">
                  <c:v>258.75355999999999</c:v>
                </c:pt>
                <c:pt idx="1490">
                  <c:v>258.51560000000001</c:v>
                </c:pt>
                <c:pt idx="1491">
                  <c:v>258.29563999999999</c:v>
                </c:pt>
                <c:pt idx="1492">
                  <c:v>258.06488000000002</c:v>
                </c:pt>
                <c:pt idx="1493">
                  <c:v>257.82763999999997</c:v>
                </c:pt>
                <c:pt idx="1494">
                  <c:v>257.60138000000001</c:v>
                </c:pt>
                <c:pt idx="1495">
                  <c:v>257.35802000000001</c:v>
                </c:pt>
                <c:pt idx="1496">
                  <c:v>257.13427999999999</c:v>
                </c:pt>
                <c:pt idx="1497">
                  <c:v>256.89920000000001</c:v>
                </c:pt>
                <c:pt idx="1498">
                  <c:v>256.66627999999997</c:v>
                </c:pt>
                <c:pt idx="1499">
                  <c:v>256.43281999999999</c:v>
                </c:pt>
                <c:pt idx="1500">
                  <c:v>256.19756000000001</c:v>
                </c:pt>
                <c:pt idx="1501">
                  <c:v>255.965</c:v>
                </c:pt>
                <c:pt idx="1502">
                  <c:v>255.74359999999999</c:v>
                </c:pt>
                <c:pt idx="1503">
                  <c:v>255.51643999999999</c:v>
                </c:pt>
                <c:pt idx="1504">
                  <c:v>255.26893999999999</c:v>
                </c:pt>
                <c:pt idx="1505">
                  <c:v>255.04087999999999</c:v>
                </c:pt>
                <c:pt idx="1506">
                  <c:v>254.80904000000001</c:v>
                </c:pt>
                <c:pt idx="1507">
                  <c:v>254.55686</c:v>
                </c:pt>
                <c:pt idx="1508">
                  <c:v>254.31512000000001</c:v>
                </c:pt>
                <c:pt idx="1509">
                  <c:v>254.07679999999999</c:v>
                </c:pt>
                <c:pt idx="1510">
                  <c:v>253.83866</c:v>
                </c:pt>
                <c:pt idx="1511">
                  <c:v>253.6079</c:v>
                </c:pt>
                <c:pt idx="1512">
                  <c:v>253.37065999999999</c:v>
                </c:pt>
                <c:pt idx="1513">
                  <c:v>253.11668</c:v>
                </c:pt>
                <c:pt idx="1514">
                  <c:v>252.87835999999999</c:v>
                </c:pt>
                <c:pt idx="1515">
                  <c:v>252.65299999999999</c:v>
                </c:pt>
                <c:pt idx="1516">
                  <c:v>252.41342</c:v>
                </c:pt>
                <c:pt idx="1517">
                  <c:v>252.17168000000001</c:v>
                </c:pt>
                <c:pt idx="1518">
                  <c:v>251.93389999999999</c:v>
                </c:pt>
                <c:pt idx="1519">
                  <c:v>251.70511999999999</c:v>
                </c:pt>
                <c:pt idx="1520">
                  <c:v>251.46158</c:v>
                </c:pt>
                <c:pt idx="1521">
                  <c:v>251.21732</c:v>
                </c:pt>
                <c:pt idx="1522">
                  <c:v>250.99789999999999</c:v>
                </c:pt>
                <c:pt idx="1523">
                  <c:v>250.75796</c:v>
                </c:pt>
                <c:pt idx="1524">
                  <c:v>250.51478</c:v>
                </c:pt>
                <c:pt idx="1525">
                  <c:v>250.26998</c:v>
                </c:pt>
                <c:pt idx="1526">
                  <c:v>250.04803999999999</c:v>
                </c:pt>
                <c:pt idx="1527">
                  <c:v>249.8135</c:v>
                </c:pt>
                <c:pt idx="1528">
                  <c:v>249.58184</c:v>
                </c:pt>
                <c:pt idx="1529">
                  <c:v>249.34711999999999</c:v>
                </c:pt>
                <c:pt idx="1530">
                  <c:v>249.12914000000001</c:v>
                </c:pt>
                <c:pt idx="1531">
                  <c:v>248.88793999999999</c:v>
                </c:pt>
                <c:pt idx="1532">
                  <c:v>248.64169999999999</c:v>
                </c:pt>
                <c:pt idx="1533">
                  <c:v>248.43091999999999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B37-47DE-ABE0-5A494F9E9E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7737816"/>
        <c:axId val="497738144"/>
      </c:scatterChart>
      <c:valAx>
        <c:axId val="497737816"/>
        <c:scaling>
          <c:orientation val="minMax"/>
          <c:max val="14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738144"/>
        <c:crosses val="autoZero"/>
        <c:crossBetween val="midCat"/>
      </c:valAx>
      <c:valAx>
        <c:axId val="49773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737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GPS Tracker External Temperatures (with fire, TC1 failed)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'10-5-2022 9-17-06 AM'!$B$1</c:f>
              <c:strCache>
                <c:ptCount val="1"/>
                <c:pt idx="0">
                  <c:v>TC1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Ref>
              <c:f>'10-5-2022 9-17-06 AM'!$A$2:$A$1149</c:f>
              <c:strCache>
                <c:ptCount val="1148"/>
                <c:pt idx="0">
                  <c:v>1.02</c:v>
                </c:pt>
                <c:pt idx="1">
                  <c:v>2.01</c:v>
                </c:pt>
                <c:pt idx="2">
                  <c:v>3.00</c:v>
                </c:pt>
                <c:pt idx="3">
                  <c:v>1.00</c:v>
                </c:pt>
                <c:pt idx="4">
                  <c:v>1.99</c:v>
                </c:pt>
                <c:pt idx="5">
                  <c:v>3.00</c:v>
                </c:pt>
                <c:pt idx="6">
                  <c:v>4.00</c:v>
                </c:pt>
                <c:pt idx="7">
                  <c:v>5.00</c:v>
                </c:pt>
                <c:pt idx="8">
                  <c:v>5.99</c:v>
                </c:pt>
                <c:pt idx="9">
                  <c:v>7.00</c:v>
                </c:pt>
                <c:pt idx="10">
                  <c:v>8.00</c:v>
                </c:pt>
                <c:pt idx="11">
                  <c:v>9.00</c:v>
                </c:pt>
                <c:pt idx="12">
                  <c:v>9.99</c:v>
                </c:pt>
                <c:pt idx="13">
                  <c:v>11.00</c:v>
                </c:pt>
                <c:pt idx="14">
                  <c:v>12.00</c:v>
                </c:pt>
                <c:pt idx="15">
                  <c:v>12.99</c:v>
                </c:pt>
                <c:pt idx="16">
                  <c:v>14.00</c:v>
                </c:pt>
                <c:pt idx="17">
                  <c:v>15.00</c:v>
                </c:pt>
                <c:pt idx="18">
                  <c:v>16.00</c:v>
                </c:pt>
                <c:pt idx="19">
                  <c:v>16.99</c:v>
                </c:pt>
                <c:pt idx="20">
                  <c:v>18.00</c:v>
                </c:pt>
                <c:pt idx="21">
                  <c:v>19.00</c:v>
                </c:pt>
                <c:pt idx="22">
                  <c:v>20.00</c:v>
                </c:pt>
                <c:pt idx="23">
                  <c:v>21.00</c:v>
                </c:pt>
                <c:pt idx="24">
                  <c:v>22.00</c:v>
                </c:pt>
                <c:pt idx="25">
                  <c:v>23.00</c:v>
                </c:pt>
                <c:pt idx="26">
                  <c:v>23.99</c:v>
                </c:pt>
                <c:pt idx="27">
                  <c:v>25.00</c:v>
                </c:pt>
                <c:pt idx="28">
                  <c:v>26.00</c:v>
                </c:pt>
                <c:pt idx="29">
                  <c:v>27.00</c:v>
                </c:pt>
                <c:pt idx="30">
                  <c:v>27.99</c:v>
                </c:pt>
                <c:pt idx="31">
                  <c:v>29.00</c:v>
                </c:pt>
                <c:pt idx="32">
                  <c:v>30.00</c:v>
                </c:pt>
                <c:pt idx="33">
                  <c:v>30.99</c:v>
                </c:pt>
                <c:pt idx="34">
                  <c:v>32.00</c:v>
                </c:pt>
                <c:pt idx="35">
                  <c:v>33.00</c:v>
                </c:pt>
                <c:pt idx="36">
                  <c:v>34.00</c:v>
                </c:pt>
                <c:pt idx="37">
                  <c:v>34.99</c:v>
                </c:pt>
                <c:pt idx="38">
                  <c:v>36.00</c:v>
                </c:pt>
                <c:pt idx="39">
                  <c:v>37.00</c:v>
                </c:pt>
                <c:pt idx="40">
                  <c:v>38.00</c:v>
                </c:pt>
                <c:pt idx="41">
                  <c:v>38.99</c:v>
                </c:pt>
                <c:pt idx="42">
                  <c:v>40.00</c:v>
                </c:pt>
                <c:pt idx="43">
                  <c:v>41.00</c:v>
                </c:pt>
                <c:pt idx="44">
                  <c:v>41.99</c:v>
                </c:pt>
                <c:pt idx="45">
                  <c:v>43.00</c:v>
                </c:pt>
                <c:pt idx="46">
                  <c:v>44.00</c:v>
                </c:pt>
                <c:pt idx="47">
                  <c:v>45.00</c:v>
                </c:pt>
                <c:pt idx="48">
                  <c:v>45.99</c:v>
                </c:pt>
                <c:pt idx="49">
                  <c:v>47.00</c:v>
                </c:pt>
                <c:pt idx="50">
                  <c:v>48.00</c:v>
                </c:pt>
                <c:pt idx="51">
                  <c:v>49.00</c:v>
                </c:pt>
                <c:pt idx="52">
                  <c:v>49.99</c:v>
                </c:pt>
                <c:pt idx="53">
                  <c:v>51.00</c:v>
                </c:pt>
                <c:pt idx="54">
                  <c:v>52.00</c:v>
                </c:pt>
                <c:pt idx="55">
                  <c:v>52.99</c:v>
                </c:pt>
                <c:pt idx="56">
                  <c:v>54.00</c:v>
                </c:pt>
                <c:pt idx="57">
                  <c:v>55.00</c:v>
                </c:pt>
                <c:pt idx="58">
                  <c:v>56.00</c:v>
                </c:pt>
                <c:pt idx="59">
                  <c:v>56.99</c:v>
                </c:pt>
                <c:pt idx="60">
                  <c:v>58.00</c:v>
                </c:pt>
                <c:pt idx="61">
                  <c:v>59.00</c:v>
                </c:pt>
                <c:pt idx="62">
                  <c:v>60.00</c:v>
                </c:pt>
                <c:pt idx="63">
                  <c:v>60.99</c:v>
                </c:pt>
                <c:pt idx="64">
                  <c:v>62.00</c:v>
                </c:pt>
                <c:pt idx="65">
                  <c:v>63.00</c:v>
                </c:pt>
                <c:pt idx="66">
                  <c:v>63.99</c:v>
                </c:pt>
                <c:pt idx="67">
                  <c:v>65.00</c:v>
                </c:pt>
                <c:pt idx="68">
                  <c:v>66.00</c:v>
                </c:pt>
                <c:pt idx="69">
                  <c:v>67.00</c:v>
                </c:pt>
                <c:pt idx="70">
                  <c:v>67.99</c:v>
                </c:pt>
                <c:pt idx="71">
                  <c:v>69.00</c:v>
                </c:pt>
                <c:pt idx="72">
                  <c:v>70.00</c:v>
                </c:pt>
                <c:pt idx="73">
                  <c:v>71.00</c:v>
                </c:pt>
                <c:pt idx="74">
                  <c:v>72.00</c:v>
                </c:pt>
                <c:pt idx="75">
                  <c:v>73.00</c:v>
                </c:pt>
                <c:pt idx="76">
                  <c:v>74.00</c:v>
                </c:pt>
                <c:pt idx="77">
                  <c:v>74.99</c:v>
                </c:pt>
                <c:pt idx="78">
                  <c:v>76.00</c:v>
                </c:pt>
                <c:pt idx="79">
                  <c:v>77.00</c:v>
                </c:pt>
                <c:pt idx="80">
                  <c:v>78.00</c:v>
                </c:pt>
                <c:pt idx="81">
                  <c:v>78.99</c:v>
                </c:pt>
                <c:pt idx="82">
                  <c:v>80.00</c:v>
                </c:pt>
                <c:pt idx="83">
                  <c:v>81.00</c:v>
                </c:pt>
                <c:pt idx="84">
                  <c:v>81.99</c:v>
                </c:pt>
                <c:pt idx="85">
                  <c:v>83.00</c:v>
                </c:pt>
                <c:pt idx="86">
                  <c:v>84.00</c:v>
                </c:pt>
                <c:pt idx="87">
                  <c:v>85.00</c:v>
                </c:pt>
                <c:pt idx="88">
                  <c:v>85.99</c:v>
                </c:pt>
                <c:pt idx="89">
                  <c:v>87.00</c:v>
                </c:pt>
                <c:pt idx="90">
                  <c:v>88.00</c:v>
                </c:pt>
                <c:pt idx="91">
                  <c:v>89.00</c:v>
                </c:pt>
                <c:pt idx="92">
                  <c:v>89.99</c:v>
                </c:pt>
                <c:pt idx="93">
                  <c:v>91.00</c:v>
                </c:pt>
                <c:pt idx="94">
                  <c:v>92.00</c:v>
                </c:pt>
                <c:pt idx="95">
                  <c:v>92.99</c:v>
                </c:pt>
                <c:pt idx="96">
                  <c:v>94.00</c:v>
                </c:pt>
                <c:pt idx="97">
                  <c:v>95.00</c:v>
                </c:pt>
                <c:pt idx="98">
                  <c:v>96.00</c:v>
                </c:pt>
                <c:pt idx="99">
                  <c:v>96.99</c:v>
                </c:pt>
                <c:pt idx="100">
                  <c:v>98.00</c:v>
                </c:pt>
                <c:pt idx="101">
                  <c:v>99.00</c:v>
                </c:pt>
                <c:pt idx="102">
                  <c:v>100.00</c:v>
                </c:pt>
                <c:pt idx="103">
                  <c:v>100.99</c:v>
                </c:pt>
                <c:pt idx="104">
                  <c:v>102.00</c:v>
                </c:pt>
                <c:pt idx="105">
                  <c:v>103.00</c:v>
                </c:pt>
                <c:pt idx="106">
                  <c:v>103.99</c:v>
                </c:pt>
                <c:pt idx="107">
                  <c:v>105.00</c:v>
                </c:pt>
                <c:pt idx="108">
                  <c:v>106.00</c:v>
                </c:pt>
                <c:pt idx="109">
                  <c:v>107.00</c:v>
                </c:pt>
                <c:pt idx="110">
                  <c:v>107.99</c:v>
                </c:pt>
                <c:pt idx="111">
                  <c:v>109.00</c:v>
                </c:pt>
                <c:pt idx="112">
                  <c:v>110.00</c:v>
                </c:pt>
                <c:pt idx="113">
                  <c:v>111.00</c:v>
                </c:pt>
                <c:pt idx="114">
                  <c:v>111.99</c:v>
                </c:pt>
                <c:pt idx="115">
                  <c:v>113.00</c:v>
                </c:pt>
                <c:pt idx="116">
                  <c:v>114.00</c:v>
                </c:pt>
                <c:pt idx="117">
                  <c:v>114.99</c:v>
                </c:pt>
                <c:pt idx="118">
                  <c:v>116.00</c:v>
                </c:pt>
                <c:pt idx="119">
                  <c:v>117.00</c:v>
                </c:pt>
                <c:pt idx="120">
                  <c:v>118.00</c:v>
                </c:pt>
                <c:pt idx="121">
                  <c:v>118.99</c:v>
                </c:pt>
                <c:pt idx="122">
                  <c:v>120.00</c:v>
                </c:pt>
                <c:pt idx="123">
                  <c:v>121.00</c:v>
                </c:pt>
                <c:pt idx="124">
                  <c:v>122.00</c:v>
                </c:pt>
                <c:pt idx="125">
                  <c:v>123.00</c:v>
                </c:pt>
                <c:pt idx="126">
                  <c:v>124.00</c:v>
                </c:pt>
                <c:pt idx="127">
                  <c:v>125.00</c:v>
                </c:pt>
                <c:pt idx="128">
                  <c:v>125.99</c:v>
                </c:pt>
                <c:pt idx="129">
                  <c:v>127.00</c:v>
                </c:pt>
                <c:pt idx="130">
                  <c:v>128.00</c:v>
                </c:pt>
                <c:pt idx="131">
                  <c:v>129.00</c:v>
                </c:pt>
                <c:pt idx="132">
                  <c:v>129.99</c:v>
                </c:pt>
                <c:pt idx="133">
                  <c:v>131.00</c:v>
                </c:pt>
                <c:pt idx="134">
                  <c:v>132.00</c:v>
                </c:pt>
                <c:pt idx="135">
                  <c:v>132.99</c:v>
                </c:pt>
                <c:pt idx="136">
                  <c:v>134.00</c:v>
                </c:pt>
                <c:pt idx="137">
                  <c:v>135.00</c:v>
                </c:pt>
                <c:pt idx="138">
                  <c:v>136.00</c:v>
                </c:pt>
                <c:pt idx="139">
                  <c:v>136.99</c:v>
                </c:pt>
                <c:pt idx="140">
                  <c:v>138.00</c:v>
                </c:pt>
                <c:pt idx="141">
                  <c:v>139.00</c:v>
                </c:pt>
                <c:pt idx="142">
                  <c:v>140.00</c:v>
                </c:pt>
                <c:pt idx="143">
                  <c:v>140.99</c:v>
                </c:pt>
                <c:pt idx="144">
                  <c:v>142.00</c:v>
                </c:pt>
                <c:pt idx="145">
                  <c:v>143.00</c:v>
                </c:pt>
                <c:pt idx="146">
                  <c:v>143.99</c:v>
                </c:pt>
                <c:pt idx="147">
                  <c:v>145.00</c:v>
                </c:pt>
                <c:pt idx="148">
                  <c:v>146.00</c:v>
                </c:pt>
                <c:pt idx="149">
                  <c:v>147.00</c:v>
                </c:pt>
                <c:pt idx="150">
                  <c:v>147.99</c:v>
                </c:pt>
                <c:pt idx="151">
                  <c:v>149.00</c:v>
                </c:pt>
                <c:pt idx="152">
                  <c:v>150.00</c:v>
                </c:pt>
                <c:pt idx="153">
                  <c:v>151.00</c:v>
                </c:pt>
                <c:pt idx="154">
                  <c:v>151.99</c:v>
                </c:pt>
                <c:pt idx="155">
                  <c:v>153.00</c:v>
                </c:pt>
                <c:pt idx="156">
                  <c:v>154.00</c:v>
                </c:pt>
                <c:pt idx="157">
                  <c:v>154.99</c:v>
                </c:pt>
                <c:pt idx="158">
                  <c:v>156.00</c:v>
                </c:pt>
                <c:pt idx="159">
                  <c:v>157.00</c:v>
                </c:pt>
                <c:pt idx="160">
                  <c:v>158.00</c:v>
                </c:pt>
                <c:pt idx="161">
                  <c:v>158.99</c:v>
                </c:pt>
                <c:pt idx="162">
                  <c:v>160.00</c:v>
                </c:pt>
                <c:pt idx="163">
                  <c:v>161.00</c:v>
                </c:pt>
                <c:pt idx="164">
                  <c:v>162.00</c:v>
                </c:pt>
                <c:pt idx="165">
                  <c:v>162.99</c:v>
                </c:pt>
                <c:pt idx="166">
                  <c:v>164.00</c:v>
                </c:pt>
                <c:pt idx="167">
                  <c:v>165.00</c:v>
                </c:pt>
                <c:pt idx="168">
                  <c:v>165.99</c:v>
                </c:pt>
                <c:pt idx="169">
                  <c:v>167.00</c:v>
                </c:pt>
                <c:pt idx="170">
                  <c:v>168.00</c:v>
                </c:pt>
                <c:pt idx="171">
                  <c:v>169.00</c:v>
                </c:pt>
                <c:pt idx="172">
                  <c:v>169.99</c:v>
                </c:pt>
                <c:pt idx="173">
                  <c:v>171.00</c:v>
                </c:pt>
                <c:pt idx="174">
                  <c:v>172.00</c:v>
                </c:pt>
                <c:pt idx="175">
                  <c:v>172.99</c:v>
                </c:pt>
                <c:pt idx="176">
                  <c:v>174.00</c:v>
                </c:pt>
                <c:pt idx="177">
                  <c:v>175.00</c:v>
                </c:pt>
                <c:pt idx="178">
                  <c:v>176.00</c:v>
                </c:pt>
                <c:pt idx="179">
                  <c:v>176.99</c:v>
                </c:pt>
                <c:pt idx="180">
                  <c:v>178.00</c:v>
                </c:pt>
                <c:pt idx="181">
                  <c:v>179.00</c:v>
                </c:pt>
                <c:pt idx="182">
                  <c:v>180.00</c:v>
                </c:pt>
                <c:pt idx="183">
                  <c:v>180.99</c:v>
                </c:pt>
                <c:pt idx="184">
                  <c:v>182.00</c:v>
                </c:pt>
                <c:pt idx="185">
                  <c:v>183.00</c:v>
                </c:pt>
                <c:pt idx="186">
                  <c:v>183.99</c:v>
                </c:pt>
                <c:pt idx="187">
                  <c:v>185.00</c:v>
                </c:pt>
                <c:pt idx="188">
                  <c:v>186.00</c:v>
                </c:pt>
                <c:pt idx="189">
                  <c:v>187.00</c:v>
                </c:pt>
                <c:pt idx="190">
                  <c:v>187.99</c:v>
                </c:pt>
                <c:pt idx="191">
                  <c:v>189.00</c:v>
                </c:pt>
                <c:pt idx="192">
                  <c:v>190.00</c:v>
                </c:pt>
                <c:pt idx="193">
                  <c:v>191.00</c:v>
                </c:pt>
                <c:pt idx="194">
                  <c:v>191.99</c:v>
                </c:pt>
                <c:pt idx="195">
                  <c:v>193.00</c:v>
                </c:pt>
                <c:pt idx="196">
                  <c:v>194.00</c:v>
                </c:pt>
                <c:pt idx="197">
                  <c:v>194.99</c:v>
                </c:pt>
                <c:pt idx="198">
                  <c:v>196.00</c:v>
                </c:pt>
                <c:pt idx="199">
                  <c:v>197.00</c:v>
                </c:pt>
                <c:pt idx="200">
                  <c:v>198.00</c:v>
                </c:pt>
                <c:pt idx="201">
                  <c:v>198.99</c:v>
                </c:pt>
                <c:pt idx="202">
                  <c:v>200.00</c:v>
                </c:pt>
                <c:pt idx="203">
                  <c:v>201.00</c:v>
                </c:pt>
                <c:pt idx="204">
                  <c:v>202.00</c:v>
                </c:pt>
                <c:pt idx="205">
                  <c:v>202.99</c:v>
                </c:pt>
                <c:pt idx="206">
                  <c:v>204.00</c:v>
                </c:pt>
                <c:pt idx="207">
                  <c:v>205.00</c:v>
                </c:pt>
                <c:pt idx="208">
                  <c:v>205.99</c:v>
                </c:pt>
                <c:pt idx="209">
                  <c:v>207.00</c:v>
                </c:pt>
                <c:pt idx="210">
                  <c:v>208.00</c:v>
                </c:pt>
                <c:pt idx="211">
                  <c:v>209.00</c:v>
                </c:pt>
                <c:pt idx="212">
                  <c:v>209.99</c:v>
                </c:pt>
                <c:pt idx="213">
                  <c:v>211.00</c:v>
                </c:pt>
                <c:pt idx="214">
                  <c:v>212.00</c:v>
                </c:pt>
                <c:pt idx="215">
                  <c:v>213.00</c:v>
                </c:pt>
                <c:pt idx="216">
                  <c:v>214.00</c:v>
                </c:pt>
                <c:pt idx="217">
                  <c:v>215.00</c:v>
                </c:pt>
                <c:pt idx="218">
                  <c:v>216.00</c:v>
                </c:pt>
                <c:pt idx="219">
                  <c:v>216.99</c:v>
                </c:pt>
                <c:pt idx="220">
                  <c:v>218.00</c:v>
                </c:pt>
                <c:pt idx="221">
                  <c:v>219.00</c:v>
                </c:pt>
                <c:pt idx="222">
                  <c:v>220.00</c:v>
                </c:pt>
                <c:pt idx="223">
                  <c:v>220.99</c:v>
                </c:pt>
                <c:pt idx="224">
                  <c:v>222.00</c:v>
                </c:pt>
                <c:pt idx="225">
                  <c:v>223.00</c:v>
                </c:pt>
                <c:pt idx="226">
                  <c:v>223.99</c:v>
                </c:pt>
                <c:pt idx="227">
                  <c:v>225.00</c:v>
                </c:pt>
                <c:pt idx="228">
                  <c:v>226.00</c:v>
                </c:pt>
                <c:pt idx="229">
                  <c:v>227.00</c:v>
                </c:pt>
                <c:pt idx="230">
                  <c:v>227.99</c:v>
                </c:pt>
                <c:pt idx="231">
                  <c:v>229.00</c:v>
                </c:pt>
                <c:pt idx="232">
                  <c:v>230.00</c:v>
                </c:pt>
                <c:pt idx="233">
                  <c:v>231.00</c:v>
                </c:pt>
                <c:pt idx="234">
                  <c:v>231.99</c:v>
                </c:pt>
                <c:pt idx="235">
                  <c:v>233.00</c:v>
                </c:pt>
                <c:pt idx="236">
                  <c:v>234.00</c:v>
                </c:pt>
                <c:pt idx="237">
                  <c:v>234.99</c:v>
                </c:pt>
                <c:pt idx="238">
                  <c:v>236.00</c:v>
                </c:pt>
                <c:pt idx="239">
                  <c:v>237.00</c:v>
                </c:pt>
                <c:pt idx="240">
                  <c:v>238.00</c:v>
                </c:pt>
                <c:pt idx="241">
                  <c:v>238.99</c:v>
                </c:pt>
                <c:pt idx="242">
                  <c:v>240.00</c:v>
                </c:pt>
                <c:pt idx="243">
                  <c:v>241.00</c:v>
                </c:pt>
                <c:pt idx="244">
                  <c:v>242.00</c:v>
                </c:pt>
                <c:pt idx="245">
                  <c:v>242.99</c:v>
                </c:pt>
                <c:pt idx="246">
                  <c:v>244.00</c:v>
                </c:pt>
                <c:pt idx="247">
                  <c:v>245.00</c:v>
                </c:pt>
                <c:pt idx="248">
                  <c:v>245.99</c:v>
                </c:pt>
                <c:pt idx="249">
                  <c:v>247.00</c:v>
                </c:pt>
                <c:pt idx="250">
                  <c:v>248.00</c:v>
                </c:pt>
                <c:pt idx="251">
                  <c:v>249.00</c:v>
                </c:pt>
                <c:pt idx="252">
                  <c:v>249.99</c:v>
                </c:pt>
                <c:pt idx="253">
                  <c:v>251.00</c:v>
                </c:pt>
                <c:pt idx="254">
                  <c:v>252.00</c:v>
                </c:pt>
                <c:pt idx="255">
                  <c:v>253.00</c:v>
                </c:pt>
                <c:pt idx="256">
                  <c:v>253.99</c:v>
                </c:pt>
                <c:pt idx="257">
                  <c:v>255.00</c:v>
                </c:pt>
                <c:pt idx="258">
                  <c:v>256.00</c:v>
                </c:pt>
                <c:pt idx="259">
                  <c:v>256.99</c:v>
                </c:pt>
                <c:pt idx="260">
                  <c:v>258.00</c:v>
                </c:pt>
                <c:pt idx="261">
                  <c:v>259.00</c:v>
                </c:pt>
                <c:pt idx="262">
                  <c:v>260.00</c:v>
                </c:pt>
                <c:pt idx="263">
                  <c:v>260.99</c:v>
                </c:pt>
                <c:pt idx="264">
                  <c:v>262.00</c:v>
                </c:pt>
                <c:pt idx="265">
                  <c:v>263.00</c:v>
                </c:pt>
                <c:pt idx="266">
                  <c:v>264.00</c:v>
                </c:pt>
                <c:pt idx="267">
                  <c:v>265.00</c:v>
                </c:pt>
                <c:pt idx="268">
                  <c:v>266.00</c:v>
                </c:pt>
                <c:pt idx="269">
                  <c:v>267.00</c:v>
                </c:pt>
                <c:pt idx="270">
                  <c:v>267.99</c:v>
                </c:pt>
                <c:pt idx="271">
                  <c:v>269.00</c:v>
                </c:pt>
                <c:pt idx="272">
                  <c:v>270.00</c:v>
                </c:pt>
                <c:pt idx="273">
                  <c:v>271.00</c:v>
                </c:pt>
                <c:pt idx="274">
                  <c:v>271.99</c:v>
                </c:pt>
                <c:pt idx="275">
                  <c:v>273.00</c:v>
                </c:pt>
                <c:pt idx="276">
                  <c:v>274.00</c:v>
                </c:pt>
                <c:pt idx="277">
                  <c:v>274.99</c:v>
                </c:pt>
                <c:pt idx="278">
                  <c:v>276.00</c:v>
                </c:pt>
                <c:pt idx="279">
                  <c:v>277.00</c:v>
                </c:pt>
                <c:pt idx="280">
                  <c:v>278.00</c:v>
                </c:pt>
                <c:pt idx="281">
                  <c:v>278.99</c:v>
                </c:pt>
                <c:pt idx="282">
                  <c:v>280.00</c:v>
                </c:pt>
                <c:pt idx="283">
                  <c:v>281.00</c:v>
                </c:pt>
                <c:pt idx="284">
                  <c:v>282.00</c:v>
                </c:pt>
                <c:pt idx="285">
                  <c:v>282.99</c:v>
                </c:pt>
                <c:pt idx="286">
                  <c:v>284.00</c:v>
                </c:pt>
                <c:pt idx="287">
                  <c:v>285.00</c:v>
                </c:pt>
                <c:pt idx="288">
                  <c:v>285.99</c:v>
                </c:pt>
                <c:pt idx="289">
                  <c:v>287.00</c:v>
                </c:pt>
                <c:pt idx="290">
                  <c:v>288.00</c:v>
                </c:pt>
                <c:pt idx="291">
                  <c:v>289.00</c:v>
                </c:pt>
                <c:pt idx="292">
                  <c:v>289.99</c:v>
                </c:pt>
                <c:pt idx="293">
                  <c:v>291.00</c:v>
                </c:pt>
                <c:pt idx="294">
                  <c:v>292.00</c:v>
                </c:pt>
                <c:pt idx="295">
                  <c:v>293.00</c:v>
                </c:pt>
                <c:pt idx="296">
                  <c:v>293.99</c:v>
                </c:pt>
                <c:pt idx="297">
                  <c:v>295.00</c:v>
                </c:pt>
                <c:pt idx="298">
                  <c:v>296.00</c:v>
                </c:pt>
                <c:pt idx="299">
                  <c:v>296.99</c:v>
                </c:pt>
                <c:pt idx="300">
                  <c:v>298.00</c:v>
                </c:pt>
                <c:pt idx="301">
                  <c:v>299.00</c:v>
                </c:pt>
                <c:pt idx="302">
                  <c:v>300.00</c:v>
                </c:pt>
                <c:pt idx="303">
                  <c:v>300.99</c:v>
                </c:pt>
                <c:pt idx="304">
                  <c:v>302.00</c:v>
                </c:pt>
                <c:pt idx="305">
                  <c:v>303.00</c:v>
                </c:pt>
                <c:pt idx="306">
                  <c:v>304.00</c:v>
                </c:pt>
                <c:pt idx="307">
                  <c:v>304.99</c:v>
                </c:pt>
                <c:pt idx="308">
                  <c:v>306.00</c:v>
                </c:pt>
                <c:pt idx="309">
                  <c:v>307.00</c:v>
                </c:pt>
                <c:pt idx="310">
                  <c:v>307.99</c:v>
                </c:pt>
                <c:pt idx="311">
                  <c:v>309.00</c:v>
                </c:pt>
                <c:pt idx="312">
                  <c:v>310.00</c:v>
                </c:pt>
                <c:pt idx="313">
                  <c:v>311.00</c:v>
                </c:pt>
                <c:pt idx="314">
                  <c:v>311.99</c:v>
                </c:pt>
                <c:pt idx="315">
                  <c:v>313.00</c:v>
                </c:pt>
                <c:pt idx="316">
                  <c:v>314.00</c:v>
                </c:pt>
                <c:pt idx="317">
                  <c:v>315.00</c:v>
                </c:pt>
                <c:pt idx="318">
                  <c:v>316.00</c:v>
                </c:pt>
                <c:pt idx="319">
                  <c:v>317.00</c:v>
                </c:pt>
                <c:pt idx="320">
                  <c:v>318.00</c:v>
                </c:pt>
                <c:pt idx="321">
                  <c:v>318.99</c:v>
                </c:pt>
                <c:pt idx="322">
                  <c:v>320.00</c:v>
                </c:pt>
                <c:pt idx="323">
                  <c:v>321.00</c:v>
                </c:pt>
                <c:pt idx="324">
                  <c:v>322.00</c:v>
                </c:pt>
                <c:pt idx="325">
                  <c:v>322.99</c:v>
                </c:pt>
                <c:pt idx="326">
                  <c:v>324.00</c:v>
                </c:pt>
                <c:pt idx="327">
                  <c:v>325.00</c:v>
                </c:pt>
                <c:pt idx="328">
                  <c:v>325.99</c:v>
                </c:pt>
                <c:pt idx="329">
                  <c:v>327.00</c:v>
                </c:pt>
                <c:pt idx="330">
                  <c:v>328.00</c:v>
                </c:pt>
                <c:pt idx="331">
                  <c:v>329.00</c:v>
                </c:pt>
                <c:pt idx="332">
                  <c:v>329.99</c:v>
                </c:pt>
                <c:pt idx="333">
                  <c:v>331.00</c:v>
                </c:pt>
                <c:pt idx="334">
                  <c:v>332.00</c:v>
                </c:pt>
                <c:pt idx="335">
                  <c:v>333.00</c:v>
                </c:pt>
                <c:pt idx="336">
                  <c:v>333.99</c:v>
                </c:pt>
                <c:pt idx="337">
                  <c:v>335.00</c:v>
                </c:pt>
                <c:pt idx="338">
                  <c:v>336.00</c:v>
                </c:pt>
                <c:pt idx="339">
                  <c:v>336.99</c:v>
                </c:pt>
                <c:pt idx="340">
                  <c:v>338.00</c:v>
                </c:pt>
                <c:pt idx="341">
                  <c:v>339.00</c:v>
                </c:pt>
                <c:pt idx="342">
                  <c:v>340.00</c:v>
                </c:pt>
                <c:pt idx="343">
                  <c:v>340.99</c:v>
                </c:pt>
                <c:pt idx="344">
                  <c:v>342.00</c:v>
                </c:pt>
                <c:pt idx="345">
                  <c:v>343.00</c:v>
                </c:pt>
                <c:pt idx="346">
                  <c:v>344.00</c:v>
                </c:pt>
                <c:pt idx="347">
                  <c:v>344.99</c:v>
                </c:pt>
                <c:pt idx="348">
                  <c:v>346.00</c:v>
                </c:pt>
                <c:pt idx="349">
                  <c:v>347.00</c:v>
                </c:pt>
                <c:pt idx="350">
                  <c:v>347.99</c:v>
                </c:pt>
                <c:pt idx="351">
                  <c:v>349.00</c:v>
                </c:pt>
                <c:pt idx="352">
                  <c:v>350.00</c:v>
                </c:pt>
                <c:pt idx="353">
                  <c:v>351.00</c:v>
                </c:pt>
                <c:pt idx="354">
                  <c:v>351.99</c:v>
                </c:pt>
                <c:pt idx="355">
                  <c:v>353.00</c:v>
                </c:pt>
                <c:pt idx="356">
                  <c:v>354.00</c:v>
                </c:pt>
                <c:pt idx="357">
                  <c:v>355.00</c:v>
                </c:pt>
                <c:pt idx="358">
                  <c:v>355.99</c:v>
                </c:pt>
                <c:pt idx="359">
                  <c:v>357.00</c:v>
                </c:pt>
                <c:pt idx="360">
                  <c:v>358.00</c:v>
                </c:pt>
                <c:pt idx="361">
                  <c:v>358.99</c:v>
                </c:pt>
                <c:pt idx="362">
                  <c:v>360.00</c:v>
                </c:pt>
                <c:pt idx="363">
                  <c:v>361.00</c:v>
                </c:pt>
                <c:pt idx="364">
                  <c:v>362.00</c:v>
                </c:pt>
                <c:pt idx="365">
                  <c:v>362.99</c:v>
                </c:pt>
                <c:pt idx="366">
                  <c:v>364.00</c:v>
                </c:pt>
                <c:pt idx="367">
                  <c:v>365.00</c:v>
                </c:pt>
                <c:pt idx="368">
                  <c:v>365.99</c:v>
                </c:pt>
                <c:pt idx="369">
                  <c:v>367.00</c:v>
                </c:pt>
                <c:pt idx="370">
                  <c:v>368.00</c:v>
                </c:pt>
                <c:pt idx="371">
                  <c:v>369.00</c:v>
                </c:pt>
                <c:pt idx="372">
                  <c:v>369.99</c:v>
                </c:pt>
                <c:pt idx="373">
                  <c:v>371.00</c:v>
                </c:pt>
                <c:pt idx="374">
                  <c:v>372.00</c:v>
                </c:pt>
                <c:pt idx="375">
                  <c:v>373.00</c:v>
                </c:pt>
                <c:pt idx="376">
                  <c:v>373.99</c:v>
                </c:pt>
                <c:pt idx="377">
                  <c:v>375.00</c:v>
                </c:pt>
                <c:pt idx="378">
                  <c:v>376.00</c:v>
                </c:pt>
                <c:pt idx="379">
                  <c:v>376.99</c:v>
                </c:pt>
                <c:pt idx="380">
                  <c:v>378.00</c:v>
                </c:pt>
                <c:pt idx="381">
                  <c:v>379.00</c:v>
                </c:pt>
                <c:pt idx="382">
                  <c:v>380.00</c:v>
                </c:pt>
                <c:pt idx="383">
                  <c:v>380.99</c:v>
                </c:pt>
                <c:pt idx="384">
                  <c:v>382.00</c:v>
                </c:pt>
                <c:pt idx="385">
                  <c:v>383.00</c:v>
                </c:pt>
                <c:pt idx="386">
                  <c:v>384.00</c:v>
                </c:pt>
                <c:pt idx="387">
                  <c:v>384.99</c:v>
                </c:pt>
                <c:pt idx="388">
                  <c:v>386.00</c:v>
                </c:pt>
                <c:pt idx="389">
                  <c:v>387.00</c:v>
                </c:pt>
                <c:pt idx="390">
                  <c:v>387.99</c:v>
                </c:pt>
                <c:pt idx="391">
                  <c:v>389.00</c:v>
                </c:pt>
                <c:pt idx="392">
                  <c:v>390.00</c:v>
                </c:pt>
                <c:pt idx="393">
                  <c:v>391.00</c:v>
                </c:pt>
                <c:pt idx="394">
                  <c:v>391.99</c:v>
                </c:pt>
                <c:pt idx="395">
                  <c:v>393.00</c:v>
                </c:pt>
                <c:pt idx="396">
                  <c:v>394.00</c:v>
                </c:pt>
                <c:pt idx="397">
                  <c:v>395.00</c:v>
                </c:pt>
                <c:pt idx="398">
                  <c:v>395.99</c:v>
                </c:pt>
                <c:pt idx="399">
                  <c:v>397.00</c:v>
                </c:pt>
                <c:pt idx="400">
                  <c:v>398.00</c:v>
                </c:pt>
                <c:pt idx="401">
                  <c:v>398.99</c:v>
                </c:pt>
                <c:pt idx="402">
                  <c:v>400.00</c:v>
                </c:pt>
                <c:pt idx="403">
                  <c:v>401.00</c:v>
                </c:pt>
                <c:pt idx="404">
                  <c:v>402.00</c:v>
                </c:pt>
                <c:pt idx="405">
                  <c:v>402.99</c:v>
                </c:pt>
                <c:pt idx="406">
                  <c:v>404.00</c:v>
                </c:pt>
                <c:pt idx="407">
                  <c:v>405.00</c:v>
                </c:pt>
                <c:pt idx="408">
                  <c:v>406.00</c:v>
                </c:pt>
                <c:pt idx="409">
                  <c:v>407.00</c:v>
                </c:pt>
                <c:pt idx="410">
                  <c:v>408.00</c:v>
                </c:pt>
                <c:pt idx="411">
                  <c:v>409.00</c:v>
                </c:pt>
                <c:pt idx="412">
                  <c:v>409.99</c:v>
                </c:pt>
                <c:pt idx="413">
                  <c:v>411.00</c:v>
                </c:pt>
                <c:pt idx="414">
                  <c:v>412.00</c:v>
                </c:pt>
                <c:pt idx="415">
                  <c:v>413.00</c:v>
                </c:pt>
                <c:pt idx="416">
                  <c:v>413.99</c:v>
                </c:pt>
                <c:pt idx="417">
                  <c:v>415.00</c:v>
                </c:pt>
                <c:pt idx="418">
                  <c:v>416.00</c:v>
                </c:pt>
                <c:pt idx="419">
                  <c:v>416.99</c:v>
                </c:pt>
                <c:pt idx="420">
                  <c:v>418.00</c:v>
                </c:pt>
                <c:pt idx="421">
                  <c:v>419.00</c:v>
                </c:pt>
                <c:pt idx="422">
                  <c:v>420.00</c:v>
                </c:pt>
                <c:pt idx="423">
                  <c:v>420.99</c:v>
                </c:pt>
                <c:pt idx="424">
                  <c:v>422.00</c:v>
                </c:pt>
                <c:pt idx="425">
                  <c:v>423.00</c:v>
                </c:pt>
                <c:pt idx="426">
                  <c:v>424.00</c:v>
                </c:pt>
                <c:pt idx="427">
                  <c:v>424.99</c:v>
                </c:pt>
                <c:pt idx="428">
                  <c:v>426.00</c:v>
                </c:pt>
                <c:pt idx="429">
                  <c:v>427.00</c:v>
                </c:pt>
                <c:pt idx="430">
                  <c:v>427.99</c:v>
                </c:pt>
                <c:pt idx="431">
                  <c:v>429.00</c:v>
                </c:pt>
                <c:pt idx="432">
                  <c:v>430.00</c:v>
                </c:pt>
                <c:pt idx="433">
                  <c:v>431.00</c:v>
                </c:pt>
                <c:pt idx="434">
                  <c:v>431.99</c:v>
                </c:pt>
                <c:pt idx="435">
                  <c:v>433.00</c:v>
                </c:pt>
                <c:pt idx="436">
                  <c:v>434.00</c:v>
                </c:pt>
                <c:pt idx="437">
                  <c:v>435.00</c:v>
                </c:pt>
                <c:pt idx="438">
                  <c:v>435.99</c:v>
                </c:pt>
                <c:pt idx="439">
                  <c:v>437.00</c:v>
                </c:pt>
                <c:pt idx="440">
                  <c:v>438.00</c:v>
                </c:pt>
                <c:pt idx="441">
                  <c:v>438.99</c:v>
                </c:pt>
                <c:pt idx="442">
                  <c:v>440.00</c:v>
                </c:pt>
                <c:pt idx="443">
                  <c:v>441.00</c:v>
                </c:pt>
                <c:pt idx="444">
                  <c:v>442.00</c:v>
                </c:pt>
                <c:pt idx="445">
                  <c:v>442.99</c:v>
                </c:pt>
                <c:pt idx="446">
                  <c:v>444.00</c:v>
                </c:pt>
                <c:pt idx="447">
                  <c:v>445.00</c:v>
                </c:pt>
                <c:pt idx="448">
                  <c:v>446.00</c:v>
                </c:pt>
                <c:pt idx="449">
                  <c:v>446.99</c:v>
                </c:pt>
                <c:pt idx="450">
                  <c:v>448.00</c:v>
                </c:pt>
                <c:pt idx="451">
                  <c:v>449.00</c:v>
                </c:pt>
                <c:pt idx="452">
                  <c:v>449.99</c:v>
                </c:pt>
                <c:pt idx="453">
                  <c:v>451.00</c:v>
                </c:pt>
                <c:pt idx="454">
                  <c:v>452.00</c:v>
                </c:pt>
                <c:pt idx="455">
                  <c:v>453.00</c:v>
                </c:pt>
                <c:pt idx="456">
                  <c:v>453.99</c:v>
                </c:pt>
                <c:pt idx="457">
                  <c:v>455.00</c:v>
                </c:pt>
                <c:pt idx="458">
                  <c:v>456.00</c:v>
                </c:pt>
                <c:pt idx="459">
                  <c:v>457.00</c:v>
                </c:pt>
                <c:pt idx="460">
                  <c:v>458.00</c:v>
                </c:pt>
                <c:pt idx="461">
                  <c:v>459.00</c:v>
                </c:pt>
                <c:pt idx="462">
                  <c:v>460.00</c:v>
                </c:pt>
                <c:pt idx="463">
                  <c:v>460.99</c:v>
                </c:pt>
                <c:pt idx="464">
                  <c:v>462.00</c:v>
                </c:pt>
                <c:pt idx="465">
                  <c:v>463.00</c:v>
                </c:pt>
                <c:pt idx="466">
                  <c:v>464.00</c:v>
                </c:pt>
                <c:pt idx="467">
                  <c:v>464.99</c:v>
                </c:pt>
                <c:pt idx="468">
                  <c:v>466.00</c:v>
                </c:pt>
                <c:pt idx="469">
                  <c:v>467.00</c:v>
                </c:pt>
                <c:pt idx="470">
                  <c:v>467.99</c:v>
                </c:pt>
                <c:pt idx="471">
                  <c:v>469.00</c:v>
                </c:pt>
                <c:pt idx="472">
                  <c:v>470.00</c:v>
                </c:pt>
                <c:pt idx="473">
                  <c:v>471.00</c:v>
                </c:pt>
                <c:pt idx="474">
                  <c:v>471.99</c:v>
                </c:pt>
                <c:pt idx="475">
                  <c:v>473.00</c:v>
                </c:pt>
                <c:pt idx="476">
                  <c:v>474.00</c:v>
                </c:pt>
                <c:pt idx="477">
                  <c:v>475.00</c:v>
                </c:pt>
                <c:pt idx="478">
                  <c:v>475.99</c:v>
                </c:pt>
                <c:pt idx="479">
                  <c:v>477.00</c:v>
                </c:pt>
                <c:pt idx="480">
                  <c:v>478.00</c:v>
                </c:pt>
                <c:pt idx="481">
                  <c:v>478.99</c:v>
                </c:pt>
                <c:pt idx="482">
                  <c:v>480.00</c:v>
                </c:pt>
                <c:pt idx="483">
                  <c:v>481.00</c:v>
                </c:pt>
                <c:pt idx="484">
                  <c:v>482.00</c:v>
                </c:pt>
                <c:pt idx="485">
                  <c:v>482.99</c:v>
                </c:pt>
                <c:pt idx="486">
                  <c:v>484.00</c:v>
                </c:pt>
                <c:pt idx="487">
                  <c:v>485.00</c:v>
                </c:pt>
                <c:pt idx="488">
                  <c:v>486.00</c:v>
                </c:pt>
                <c:pt idx="489">
                  <c:v>486.99</c:v>
                </c:pt>
                <c:pt idx="490">
                  <c:v>488.00</c:v>
                </c:pt>
                <c:pt idx="491">
                  <c:v>489.00</c:v>
                </c:pt>
                <c:pt idx="492">
                  <c:v>489.99</c:v>
                </c:pt>
                <c:pt idx="493">
                  <c:v>491.00</c:v>
                </c:pt>
                <c:pt idx="494">
                  <c:v>492.00</c:v>
                </c:pt>
                <c:pt idx="495">
                  <c:v>493.00</c:v>
                </c:pt>
                <c:pt idx="496">
                  <c:v>493.99</c:v>
                </c:pt>
                <c:pt idx="497">
                  <c:v>495.00</c:v>
                </c:pt>
                <c:pt idx="498">
                  <c:v>496.00</c:v>
                </c:pt>
                <c:pt idx="499">
                  <c:v>497.00</c:v>
                </c:pt>
                <c:pt idx="500">
                  <c:v>497.99</c:v>
                </c:pt>
                <c:pt idx="501">
                  <c:v>499.00</c:v>
                </c:pt>
                <c:pt idx="502">
                  <c:v>500.00</c:v>
                </c:pt>
                <c:pt idx="503">
                  <c:v>500.99</c:v>
                </c:pt>
                <c:pt idx="504">
                  <c:v>502.00</c:v>
                </c:pt>
                <c:pt idx="505">
                  <c:v>503.00</c:v>
                </c:pt>
                <c:pt idx="506">
                  <c:v>504.00</c:v>
                </c:pt>
                <c:pt idx="507">
                  <c:v>504.99</c:v>
                </c:pt>
                <c:pt idx="508">
                  <c:v>506.00</c:v>
                </c:pt>
                <c:pt idx="509">
                  <c:v>507.00</c:v>
                </c:pt>
                <c:pt idx="510">
                  <c:v>507.99</c:v>
                </c:pt>
                <c:pt idx="511">
                  <c:v>509.00</c:v>
                </c:pt>
                <c:pt idx="512">
                  <c:v>510.00</c:v>
                </c:pt>
                <c:pt idx="513">
                  <c:v>511.00</c:v>
                </c:pt>
                <c:pt idx="514">
                  <c:v>511.99</c:v>
                </c:pt>
                <c:pt idx="515">
                  <c:v>513.00</c:v>
                </c:pt>
                <c:pt idx="516">
                  <c:v>514.00</c:v>
                </c:pt>
                <c:pt idx="517">
                  <c:v>515.00</c:v>
                </c:pt>
                <c:pt idx="518">
                  <c:v>515.99</c:v>
                </c:pt>
                <c:pt idx="519">
                  <c:v>517.00</c:v>
                </c:pt>
                <c:pt idx="520">
                  <c:v>518.00</c:v>
                </c:pt>
                <c:pt idx="521">
                  <c:v>518.99</c:v>
                </c:pt>
                <c:pt idx="522">
                  <c:v>520.00</c:v>
                </c:pt>
                <c:pt idx="523">
                  <c:v>521.00</c:v>
                </c:pt>
                <c:pt idx="524">
                  <c:v>522.00</c:v>
                </c:pt>
                <c:pt idx="525">
                  <c:v>522.99</c:v>
                </c:pt>
                <c:pt idx="526">
                  <c:v>524.00</c:v>
                </c:pt>
                <c:pt idx="527">
                  <c:v>525.00</c:v>
                </c:pt>
                <c:pt idx="528">
                  <c:v>526.00</c:v>
                </c:pt>
                <c:pt idx="529">
                  <c:v>526.99</c:v>
                </c:pt>
                <c:pt idx="530">
                  <c:v>528.00</c:v>
                </c:pt>
                <c:pt idx="531">
                  <c:v>529.00</c:v>
                </c:pt>
                <c:pt idx="532">
                  <c:v>529.99</c:v>
                </c:pt>
                <c:pt idx="533">
                  <c:v>531.00</c:v>
                </c:pt>
                <c:pt idx="534">
                  <c:v>532.00</c:v>
                </c:pt>
                <c:pt idx="535">
                  <c:v>533.00</c:v>
                </c:pt>
                <c:pt idx="536">
                  <c:v>533.99</c:v>
                </c:pt>
                <c:pt idx="537">
                  <c:v>535.00</c:v>
                </c:pt>
                <c:pt idx="538">
                  <c:v>536.00</c:v>
                </c:pt>
                <c:pt idx="539">
                  <c:v>537.00</c:v>
                </c:pt>
                <c:pt idx="540">
                  <c:v>537.99</c:v>
                </c:pt>
                <c:pt idx="541">
                  <c:v>539.00</c:v>
                </c:pt>
                <c:pt idx="542">
                  <c:v>540.00</c:v>
                </c:pt>
                <c:pt idx="543">
                  <c:v>540.99</c:v>
                </c:pt>
                <c:pt idx="544">
                  <c:v>542.00</c:v>
                </c:pt>
                <c:pt idx="545">
                  <c:v>543.00</c:v>
                </c:pt>
                <c:pt idx="546">
                  <c:v>544.00</c:v>
                </c:pt>
                <c:pt idx="547">
                  <c:v>544.99</c:v>
                </c:pt>
                <c:pt idx="548">
                  <c:v>546.00</c:v>
                </c:pt>
                <c:pt idx="549">
                  <c:v>547.00</c:v>
                </c:pt>
                <c:pt idx="550">
                  <c:v>548.00</c:v>
                </c:pt>
                <c:pt idx="551">
                  <c:v>548.99</c:v>
                </c:pt>
                <c:pt idx="552">
                  <c:v>550.00</c:v>
                </c:pt>
                <c:pt idx="553">
                  <c:v>551.00</c:v>
                </c:pt>
                <c:pt idx="554">
                  <c:v>551.99</c:v>
                </c:pt>
                <c:pt idx="555">
                  <c:v>553.00</c:v>
                </c:pt>
                <c:pt idx="556">
                  <c:v>554.00</c:v>
                </c:pt>
                <c:pt idx="557">
                  <c:v>555.00</c:v>
                </c:pt>
                <c:pt idx="558">
                  <c:v>555.99</c:v>
                </c:pt>
                <c:pt idx="559">
                  <c:v>557.00</c:v>
                </c:pt>
                <c:pt idx="560">
                  <c:v>558.00</c:v>
                </c:pt>
                <c:pt idx="561">
                  <c:v>558.99</c:v>
                </c:pt>
                <c:pt idx="562">
                  <c:v>560.00</c:v>
                </c:pt>
                <c:pt idx="563">
                  <c:v>561.00</c:v>
                </c:pt>
                <c:pt idx="564">
                  <c:v>562.00</c:v>
                </c:pt>
                <c:pt idx="565">
                  <c:v>562.99</c:v>
                </c:pt>
                <c:pt idx="566">
                  <c:v>564.00</c:v>
                </c:pt>
                <c:pt idx="567">
                  <c:v>565.00</c:v>
                </c:pt>
                <c:pt idx="568">
                  <c:v>566.00</c:v>
                </c:pt>
                <c:pt idx="569">
                  <c:v>566.99</c:v>
                </c:pt>
                <c:pt idx="570">
                  <c:v>568.00</c:v>
                </c:pt>
                <c:pt idx="571">
                  <c:v>569.00</c:v>
                </c:pt>
                <c:pt idx="572">
                  <c:v>569.99</c:v>
                </c:pt>
                <c:pt idx="573">
                  <c:v>571.00</c:v>
                </c:pt>
                <c:pt idx="574">
                  <c:v>572.00</c:v>
                </c:pt>
                <c:pt idx="575">
                  <c:v>573.00</c:v>
                </c:pt>
                <c:pt idx="576">
                  <c:v>573.99</c:v>
                </c:pt>
                <c:pt idx="577">
                  <c:v>575.00</c:v>
                </c:pt>
                <c:pt idx="578">
                  <c:v>576.00</c:v>
                </c:pt>
                <c:pt idx="579">
                  <c:v>577.00</c:v>
                </c:pt>
                <c:pt idx="580">
                  <c:v>577.99</c:v>
                </c:pt>
                <c:pt idx="581">
                  <c:v>579.00</c:v>
                </c:pt>
                <c:pt idx="582">
                  <c:v>580.00</c:v>
                </c:pt>
                <c:pt idx="583">
                  <c:v>580.99</c:v>
                </c:pt>
                <c:pt idx="584">
                  <c:v>582.00</c:v>
                </c:pt>
                <c:pt idx="585">
                  <c:v>583.00</c:v>
                </c:pt>
                <c:pt idx="586">
                  <c:v>584.00</c:v>
                </c:pt>
                <c:pt idx="587">
                  <c:v>584.99</c:v>
                </c:pt>
                <c:pt idx="588">
                  <c:v>586.00</c:v>
                </c:pt>
                <c:pt idx="589">
                  <c:v>587.00</c:v>
                </c:pt>
                <c:pt idx="590">
                  <c:v>588.00</c:v>
                </c:pt>
                <c:pt idx="591">
                  <c:v>588.99</c:v>
                </c:pt>
                <c:pt idx="592">
                  <c:v>590.00</c:v>
                </c:pt>
                <c:pt idx="593">
                  <c:v>591.00</c:v>
                </c:pt>
                <c:pt idx="594">
                  <c:v>591.99</c:v>
                </c:pt>
                <c:pt idx="595">
                  <c:v>593.00</c:v>
                </c:pt>
                <c:pt idx="596">
                  <c:v>594.00</c:v>
                </c:pt>
                <c:pt idx="597">
                  <c:v>595.00</c:v>
                </c:pt>
                <c:pt idx="598">
                  <c:v>595.99</c:v>
                </c:pt>
                <c:pt idx="599">
                  <c:v>597.00</c:v>
                </c:pt>
                <c:pt idx="600">
                  <c:v>598.00</c:v>
                </c:pt>
                <c:pt idx="601">
                  <c:v>599.00</c:v>
                </c:pt>
                <c:pt idx="602">
                  <c:v>600.00</c:v>
                </c:pt>
                <c:pt idx="603">
                  <c:v>601.00</c:v>
                </c:pt>
                <c:pt idx="604">
                  <c:v>602.00</c:v>
                </c:pt>
                <c:pt idx="605">
                  <c:v>602.99</c:v>
                </c:pt>
                <c:pt idx="606">
                  <c:v>604.00</c:v>
                </c:pt>
                <c:pt idx="607">
                  <c:v>605.00</c:v>
                </c:pt>
                <c:pt idx="608">
                  <c:v>606.00</c:v>
                </c:pt>
                <c:pt idx="609">
                  <c:v>606.99</c:v>
                </c:pt>
                <c:pt idx="610">
                  <c:v>608.00</c:v>
                </c:pt>
                <c:pt idx="611">
                  <c:v>609.00</c:v>
                </c:pt>
                <c:pt idx="612">
                  <c:v>609.99</c:v>
                </c:pt>
                <c:pt idx="613">
                  <c:v>611.00</c:v>
                </c:pt>
                <c:pt idx="614">
                  <c:v>612.00</c:v>
                </c:pt>
                <c:pt idx="615">
                  <c:v>613.00</c:v>
                </c:pt>
                <c:pt idx="616">
                  <c:v>613.99</c:v>
                </c:pt>
                <c:pt idx="617">
                  <c:v>615.00</c:v>
                </c:pt>
                <c:pt idx="618">
                  <c:v>616.00</c:v>
                </c:pt>
                <c:pt idx="619">
                  <c:v>617.00</c:v>
                </c:pt>
                <c:pt idx="620">
                  <c:v>617.99</c:v>
                </c:pt>
                <c:pt idx="621">
                  <c:v>619.00</c:v>
                </c:pt>
                <c:pt idx="622">
                  <c:v>620.00</c:v>
                </c:pt>
                <c:pt idx="623">
                  <c:v>620.99</c:v>
                </c:pt>
                <c:pt idx="624">
                  <c:v>622.00</c:v>
                </c:pt>
                <c:pt idx="625">
                  <c:v>623.00</c:v>
                </c:pt>
                <c:pt idx="626">
                  <c:v>624.00</c:v>
                </c:pt>
                <c:pt idx="627">
                  <c:v>624.99</c:v>
                </c:pt>
                <c:pt idx="628">
                  <c:v>626.00</c:v>
                </c:pt>
                <c:pt idx="629">
                  <c:v>627.00</c:v>
                </c:pt>
                <c:pt idx="630">
                  <c:v>628.00</c:v>
                </c:pt>
                <c:pt idx="631">
                  <c:v>628.99</c:v>
                </c:pt>
                <c:pt idx="632">
                  <c:v>630.00</c:v>
                </c:pt>
                <c:pt idx="633">
                  <c:v>631.00</c:v>
                </c:pt>
                <c:pt idx="634">
                  <c:v>631.99</c:v>
                </c:pt>
                <c:pt idx="635">
                  <c:v>633.00</c:v>
                </c:pt>
                <c:pt idx="636">
                  <c:v>634.00</c:v>
                </c:pt>
                <c:pt idx="637">
                  <c:v>635.00</c:v>
                </c:pt>
                <c:pt idx="638">
                  <c:v>635.99</c:v>
                </c:pt>
                <c:pt idx="639">
                  <c:v>637.00</c:v>
                </c:pt>
                <c:pt idx="640">
                  <c:v>638.00</c:v>
                </c:pt>
                <c:pt idx="641">
                  <c:v>639.00</c:v>
                </c:pt>
                <c:pt idx="642">
                  <c:v>639.99</c:v>
                </c:pt>
                <c:pt idx="643">
                  <c:v>641.00</c:v>
                </c:pt>
                <c:pt idx="644">
                  <c:v>642.00</c:v>
                </c:pt>
                <c:pt idx="645">
                  <c:v>642.99</c:v>
                </c:pt>
                <c:pt idx="646">
                  <c:v>644.00</c:v>
                </c:pt>
                <c:pt idx="647">
                  <c:v>645.00</c:v>
                </c:pt>
                <c:pt idx="648">
                  <c:v>646.00</c:v>
                </c:pt>
                <c:pt idx="649">
                  <c:v>646.99</c:v>
                </c:pt>
                <c:pt idx="650">
                  <c:v>648.00</c:v>
                </c:pt>
                <c:pt idx="651">
                  <c:v>649.00</c:v>
                </c:pt>
                <c:pt idx="652">
                  <c:v>650.00</c:v>
                </c:pt>
                <c:pt idx="653">
                  <c:v>651.00</c:v>
                </c:pt>
                <c:pt idx="654">
                  <c:v>652.00</c:v>
                </c:pt>
                <c:pt idx="655">
                  <c:v>653.00</c:v>
                </c:pt>
                <c:pt idx="656">
                  <c:v>653.99</c:v>
                </c:pt>
                <c:pt idx="657">
                  <c:v>655.00</c:v>
                </c:pt>
                <c:pt idx="658">
                  <c:v>656.00</c:v>
                </c:pt>
                <c:pt idx="659">
                  <c:v>657.00</c:v>
                </c:pt>
                <c:pt idx="660">
                  <c:v>657.99</c:v>
                </c:pt>
                <c:pt idx="661">
                  <c:v>659.00</c:v>
                </c:pt>
                <c:pt idx="662">
                  <c:v>660.00</c:v>
                </c:pt>
                <c:pt idx="663">
                  <c:v>660.99</c:v>
                </c:pt>
                <c:pt idx="664">
                  <c:v>662.00</c:v>
                </c:pt>
                <c:pt idx="665">
                  <c:v>663.00</c:v>
                </c:pt>
                <c:pt idx="666">
                  <c:v>664.00</c:v>
                </c:pt>
                <c:pt idx="667">
                  <c:v>664.99</c:v>
                </c:pt>
                <c:pt idx="668">
                  <c:v>666.00</c:v>
                </c:pt>
                <c:pt idx="669">
                  <c:v>667.00</c:v>
                </c:pt>
                <c:pt idx="670">
                  <c:v>668.00</c:v>
                </c:pt>
                <c:pt idx="671">
                  <c:v>668.99</c:v>
                </c:pt>
                <c:pt idx="672">
                  <c:v>670.00</c:v>
                </c:pt>
                <c:pt idx="673">
                  <c:v>671.00</c:v>
                </c:pt>
                <c:pt idx="674">
                  <c:v>671.99</c:v>
                </c:pt>
                <c:pt idx="675">
                  <c:v>673.00</c:v>
                </c:pt>
                <c:pt idx="676">
                  <c:v>674.00</c:v>
                </c:pt>
                <c:pt idx="677">
                  <c:v>675.00</c:v>
                </c:pt>
                <c:pt idx="678">
                  <c:v>675.99</c:v>
                </c:pt>
                <c:pt idx="679">
                  <c:v>677.00</c:v>
                </c:pt>
                <c:pt idx="680">
                  <c:v>678.00</c:v>
                </c:pt>
                <c:pt idx="681">
                  <c:v>679.00</c:v>
                </c:pt>
                <c:pt idx="682">
                  <c:v>679.99</c:v>
                </c:pt>
                <c:pt idx="683">
                  <c:v>681.00</c:v>
                </c:pt>
                <c:pt idx="684">
                  <c:v>682.00</c:v>
                </c:pt>
                <c:pt idx="685">
                  <c:v>682.99</c:v>
                </c:pt>
                <c:pt idx="686">
                  <c:v>684.00</c:v>
                </c:pt>
                <c:pt idx="687">
                  <c:v>685.00</c:v>
                </c:pt>
                <c:pt idx="688">
                  <c:v>686.00</c:v>
                </c:pt>
                <c:pt idx="689">
                  <c:v>686.99</c:v>
                </c:pt>
                <c:pt idx="690">
                  <c:v>688.00</c:v>
                </c:pt>
                <c:pt idx="691">
                  <c:v>689.00</c:v>
                </c:pt>
                <c:pt idx="692">
                  <c:v>690.00</c:v>
                </c:pt>
                <c:pt idx="693">
                  <c:v>690.99</c:v>
                </c:pt>
                <c:pt idx="694">
                  <c:v>692.00</c:v>
                </c:pt>
                <c:pt idx="695">
                  <c:v>693.00</c:v>
                </c:pt>
                <c:pt idx="696">
                  <c:v>693.99</c:v>
                </c:pt>
                <c:pt idx="697">
                  <c:v>695.00</c:v>
                </c:pt>
                <c:pt idx="698">
                  <c:v>696.00</c:v>
                </c:pt>
                <c:pt idx="699">
                  <c:v>697.00</c:v>
                </c:pt>
                <c:pt idx="700">
                  <c:v>697.99</c:v>
                </c:pt>
                <c:pt idx="701">
                  <c:v>699.00</c:v>
                </c:pt>
                <c:pt idx="702">
                  <c:v>700.00</c:v>
                </c:pt>
                <c:pt idx="703">
                  <c:v>701.00</c:v>
                </c:pt>
                <c:pt idx="704">
                  <c:v>702.00</c:v>
                </c:pt>
                <c:pt idx="705">
                  <c:v>703.00</c:v>
                </c:pt>
                <c:pt idx="706">
                  <c:v>704.00</c:v>
                </c:pt>
                <c:pt idx="707">
                  <c:v>704.99</c:v>
                </c:pt>
                <c:pt idx="708">
                  <c:v>706.00</c:v>
                </c:pt>
                <c:pt idx="709">
                  <c:v>707.00</c:v>
                </c:pt>
                <c:pt idx="710">
                  <c:v>708.00</c:v>
                </c:pt>
                <c:pt idx="711">
                  <c:v>708.99</c:v>
                </c:pt>
                <c:pt idx="712">
                  <c:v>710.00</c:v>
                </c:pt>
                <c:pt idx="713">
                  <c:v>711.00</c:v>
                </c:pt>
                <c:pt idx="714">
                  <c:v>711.99</c:v>
                </c:pt>
                <c:pt idx="715">
                  <c:v>713.00</c:v>
                </c:pt>
                <c:pt idx="716">
                  <c:v>714.00</c:v>
                </c:pt>
                <c:pt idx="717">
                  <c:v>715.00</c:v>
                </c:pt>
                <c:pt idx="718">
                  <c:v>715.99</c:v>
                </c:pt>
                <c:pt idx="719">
                  <c:v>717.00</c:v>
                </c:pt>
                <c:pt idx="720">
                  <c:v>718.00</c:v>
                </c:pt>
                <c:pt idx="721">
                  <c:v>719.00</c:v>
                </c:pt>
                <c:pt idx="722">
                  <c:v>719.99</c:v>
                </c:pt>
                <c:pt idx="723">
                  <c:v>721.00</c:v>
                </c:pt>
                <c:pt idx="724">
                  <c:v>722.00</c:v>
                </c:pt>
                <c:pt idx="725">
                  <c:v>722.99</c:v>
                </c:pt>
                <c:pt idx="726">
                  <c:v>724.00</c:v>
                </c:pt>
                <c:pt idx="727">
                  <c:v>725.00</c:v>
                </c:pt>
                <c:pt idx="728">
                  <c:v>726.00</c:v>
                </c:pt>
                <c:pt idx="729">
                  <c:v>726.99</c:v>
                </c:pt>
                <c:pt idx="730">
                  <c:v>728.00</c:v>
                </c:pt>
                <c:pt idx="731">
                  <c:v>729.00</c:v>
                </c:pt>
                <c:pt idx="732">
                  <c:v>730.00</c:v>
                </c:pt>
                <c:pt idx="733">
                  <c:v>730.99</c:v>
                </c:pt>
                <c:pt idx="734">
                  <c:v>732.00</c:v>
                </c:pt>
                <c:pt idx="735">
                  <c:v>733.00</c:v>
                </c:pt>
                <c:pt idx="736">
                  <c:v>733.99</c:v>
                </c:pt>
                <c:pt idx="737">
                  <c:v>735.00</c:v>
                </c:pt>
                <c:pt idx="738">
                  <c:v>736.00</c:v>
                </c:pt>
                <c:pt idx="739">
                  <c:v>737.00</c:v>
                </c:pt>
                <c:pt idx="740">
                  <c:v>737.99</c:v>
                </c:pt>
                <c:pt idx="741">
                  <c:v>739.00</c:v>
                </c:pt>
                <c:pt idx="742">
                  <c:v>740.00</c:v>
                </c:pt>
                <c:pt idx="743">
                  <c:v>741.00</c:v>
                </c:pt>
                <c:pt idx="744">
                  <c:v>741.99</c:v>
                </c:pt>
                <c:pt idx="745">
                  <c:v>743.00</c:v>
                </c:pt>
                <c:pt idx="746">
                  <c:v>744.00</c:v>
                </c:pt>
                <c:pt idx="747">
                  <c:v>744.99</c:v>
                </c:pt>
                <c:pt idx="748">
                  <c:v>746.00</c:v>
                </c:pt>
                <c:pt idx="749">
                  <c:v>747.00</c:v>
                </c:pt>
                <c:pt idx="750">
                  <c:v>748.00</c:v>
                </c:pt>
                <c:pt idx="751">
                  <c:v>748.99</c:v>
                </c:pt>
                <c:pt idx="752">
                  <c:v>750.00</c:v>
                </c:pt>
                <c:pt idx="753">
                  <c:v>751.00</c:v>
                </c:pt>
                <c:pt idx="754">
                  <c:v>751.99</c:v>
                </c:pt>
                <c:pt idx="755">
                  <c:v>753.00</c:v>
                </c:pt>
                <c:pt idx="756">
                  <c:v>754.00</c:v>
                </c:pt>
                <c:pt idx="757">
                  <c:v>755.00</c:v>
                </c:pt>
                <c:pt idx="758">
                  <c:v>755.99</c:v>
                </c:pt>
                <c:pt idx="759">
                  <c:v>757.00</c:v>
                </c:pt>
                <c:pt idx="760">
                  <c:v>758.00</c:v>
                </c:pt>
                <c:pt idx="761">
                  <c:v>759.00</c:v>
                </c:pt>
                <c:pt idx="762">
                  <c:v>759.99</c:v>
                </c:pt>
                <c:pt idx="763">
                  <c:v>761.00</c:v>
                </c:pt>
                <c:pt idx="764">
                  <c:v>762.00</c:v>
                </c:pt>
                <c:pt idx="765">
                  <c:v>762.99</c:v>
                </c:pt>
                <c:pt idx="766">
                  <c:v>764.00</c:v>
                </c:pt>
                <c:pt idx="767">
                  <c:v>765.00</c:v>
                </c:pt>
                <c:pt idx="768">
                  <c:v>766.00</c:v>
                </c:pt>
                <c:pt idx="769">
                  <c:v>766.99</c:v>
                </c:pt>
                <c:pt idx="770">
                  <c:v>768.00</c:v>
                </c:pt>
                <c:pt idx="771">
                  <c:v>769.00</c:v>
                </c:pt>
                <c:pt idx="772">
                  <c:v>770.00</c:v>
                </c:pt>
                <c:pt idx="773">
                  <c:v>770.99</c:v>
                </c:pt>
                <c:pt idx="774">
                  <c:v>772.00</c:v>
                </c:pt>
                <c:pt idx="775">
                  <c:v>773.00</c:v>
                </c:pt>
                <c:pt idx="776">
                  <c:v>773.99</c:v>
                </c:pt>
                <c:pt idx="777">
                  <c:v>775.00</c:v>
                </c:pt>
                <c:pt idx="778">
                  <c:v>776.00</c:v>
                </c:pt>
                <c:pt idx="779">
                  <c:v>777.00</c:v>
                </c:pt>
                <c:pt idx="780">
                  <c:v>777.99</c:v>
                </c:pt>
                <c:pt idx="781">
                  <c:v>779.00</c:v>
                </c:pt>
                <c:pt idx="782">
                  <c:v>780.00</c:v>
                </c:pt>
                <c:pt idx="783">
                  <c:v>781.00</c:v>
                </c:pt>
                <c:pt idx="784">
                  <c:v>781.99</c:v>
                </c:pt>
                <c:pt idx="785">
                  <c:v>783.00</c:v>
                </c:pt>
                <c:pt idx="786">
                  <c:v>784.00</c:v>
                </c:pt>
                <c:pt idx="787">
                  <c:v>784.99</c:v>
                </c:pt>
                <c:pt idx="788">
                  <c:v>786.00</c:v>
                </c:pt>
                <c:pt idx="789">
                  <c:v>787.00</c:v>
                </c:pt>
                <c:pt idx="790">
                  <c:v>788.00</c:v>
                </c:pt>
                <c:pt idx="791">
                  <c:v>788.99</c:v>
                </c:pt>
                <c:pt idx="792">
                  <c:v>790.00</c:v>
                </c:pt>
                <c:pt idx="793">
                  <c:v>791.00</c:v>
                </c:pt>
                <c:pt idx="794">
                  <c:v>792.00</c:v>
                </c:pt>
                <c:pt idx="795">
                  <c:v>793.00</c:v>
                </c:pt>
                <c:pt idx="796">
                  <c:v>794.00</c:v>
                </c:pt>
                <c:pt idx="797">
                  <c:v>795.00</c:v>
                </c:pt>
                <c:pt idx="798">
                  <c:v>795.99</c:v>
                </c:pt>
                <c:pt idx="799">
                  <c:v>797.00</c:v>
                </c:pt>
                <c:pt idx="800">
                  <c:v>798.00</c:v>
                </c:pt>
                <c:pt idx="801">
                  <c:v>799.00</c:v>
                </c:pt>
                <c:pt idx="802">
                  <c:v>799.99</c:v>
                </c:pt>
                <c:pt idx="803">
                  <c:v>801.00</c:v>
                </c:pt>
                <c:pt idx="804">
                  <c:v>802.00</c:v>
                </c:pt>
                <c:pt idx="805">
                  <c:v>802.99</c:v>
                </c:pt>
                <c:pt idx="806">
                  <c:v>804.00</c:v>
                </c:pt>
                <c:pt idx="807">
                  <c:v>805.00</c:v>
                </c:pt>
                <c:pt idx="808">
                  <c:v>806.00</c:v>
                </c:pt>
                <c:pt idx="809">
                  <c:v>806.99</c:v>
                </c:pt>
                <c:pt idx="810">
                  <c:v>808.00</c:v>
                </c:pt>
                <c:pt idx="811">
                  <c:v>809.00</c:v>
                </c:pt>
                <c:pt idx="812">
                  <c:v>810.00</c:v>
                </c:pt>
                <c:pt idx="813">
                  <c:v>810.99</c:v>
                </c:pt>
                <c:pt idx="814">
                  <c:v>812.00</c:v>
                </c:pt>
                <c:pt idx="815">
                  <c:v>813.00</c:v>
                </c:pt>
                <c:pt idx="816">
                  <c:v>813.99</c:v>
                </c:pt>
                <c:pt idx="817">
                  <c:v>815.00</c:v>
                </c:pt>
                <c:pt idx="818">
                  <c:v>816.00</c:v>
                </c:pt>
                <c:pt idx="819">
                  <c:v>817.00</c:v>
                </c:pt>
                <c:pt idx="820">
                  <c:v>817.99</c:v>
                </c:pt>
                <c:pt idx="821">
                  <c:v>819.00</c:v>
                </c:pt>
                <c:pt idx="822">
                  <c:v>820.00</c:v>
                </c:pt>
                <c:pt idx="823">
                  <c:v>821.00</c:v>
                </c:pt>
                <c:pt idx="824">
                  <c:v>821.99</c:v>
                </c:pt>
                <c:pt idx="825">
                  <c:v>823.00</c:v>
                </c:pt>
                <c:pt idx="826">
                  <c:v>824.00</c:v>
                </c:pt>
                <c:pt idx="827">
                  <c:v>824.99</c:v>
                </c:pt>
                <c:pt idx="828">
                  <c:v>826.00</c:v>
                </c:pt>
                <c:pt idx="829">
                  <c:v>827.00</c:v>
                </c:pt>
                <c:pt idx="830">
                  <c:v>828.00</c:v>
                </c:pt>
                <c:pt idx="831">
                  <c:v>828.99</c:v>
                </c:pt>
                <c:pt idx="832">
                  <c:v>830.00</c:v>
                </c:pt>
                <c:pt idx="833">
                  <c:v>831.00</c:v>
                </c:pt>
                <c:pt idx="834">
                  <c:v>832.00</c:v>
                </c:pt>
                <c:pt idx="835">
                  <c:v>832.99</c:v>
                </c:pt>
                <c:pt idx="836">
                  <c:v>834.00</c:v>
                </c:pt>
                <c:pt idx="837">
                  <c:v>835.00</c:v>
                </c:pt>
                <c:pt idx="838">
                  <c:v>835.99</c:v>
                </c:pt>
                <c:pt idx="839">
                  <c:v>837.00</c:v>
                </c:pt>
                <c:pt idx="840">
                  <c:v>838.00</c:v>
                </c:pt>
                <c:pt idx="841">
                  <c:v>839.00</c:v>
                </c:pt>
                <c:pt idx="842">
                  <c:v>839.99</c:v>
                </c:pt>
                <c:pt idx="843">
                  <c:v>841.00</c:v>
                </c:pt>
                <c:pt idx="844">
                  <c:v>842.00</c:v>
                </c:pt>
                <c:pt idx="845">
                  <c:v>843.00</c:v>
                </c:pt>
                <c:pt idx="846">
                  <c:v>844.00</c:v>
                </c:pt>
                <c:pt idx="847">
                  <c:v>845.00</c:v>
                </c:pt>
                <c:pt idx="848">
                  <c:v>846.00</c:v>
                </c:pt>
                <c:pt idx="849">
                  <c:v>846.99</c:v>
                </c:pt>
                <c:pt idx="850">
                  <c:v>848.00</c:v>
                </c:pt>
                <c:pt idx="851">
                  <c:v>849.00</c:v>
                </c:pt>
                <c:pt idx="852">
                  <c:v>850.00</c:v>
                </c:pt>
                <c:pt idx="853">
                  <c:v>850.99</c:v>
                </c:pt>
                <c:pt idx="854">
                  <c:v>852.00</c:v>
                </c:pt>
                <c:pt idx="855">
                  <c:v>853.00</c:v>
                </c:pt>
                <c:pt idx="856">
                  <c:v>853.99</c:v>
                </c:pt>
                <c:pt idx="857">
                  <c:v>855.00</c:v>
                </c:pt>
                <c:pt idx="858">
                  <c:v>856.00</c:v>
                </c:pt>
                <c:pt idx="859">
                  <c:v>857.00</c:v>
                </c:pt>
                <c:pt idx="860">
                  <c:v>857.99</c:v>
                </c:pt>
                <c:pt idx="861">
                  <c:v>859.00</c:v>
                </c:pt>
                <c:pt idx="862">
                  <c:v>860.00</c:v>
                </c:pt>
                <c:pt idx="863">
                  <c:v>861.00</c:v>
                </c:pt>
                <c:pt idx="864">
                  <c:v>861.99</c:v>
                </c:pt>
                <c:pt idx="865">
                  <c:v>863.00</c:v>
                </c:pt>
                <c:pt idx="866">
                  <c:v>864.00</c:v>
                </c:pt>
                <c:pt idx="867">
                  <c:v>864.99</c:v>
                </c:pt>
                <c:pt idx="868">
                  <c:v>866.00</c:v>
                </c:pt>
                <c:pt idx="869">
                  <c:v>867.00</c:v>
                </c:pt>
                <c:pt idx="870">
                  <c:v>868.00</c:v>
                </c:pt>
                <c:pt idx="871">
                  <c:v>868.99</c:v>
                </c:pt>
                <c:pt idx="872">
                  <c:v>870.00</c:v>
                </c:pt>
                <c:pt idx="873">
                  <c:v>871.00</c:v>
                </c:pt>
                <c:pt idx="874">
                  <c:v>872.00</c:v>
                </c:pt>
                <c:pt idx="875">
                  <c:v>872.99</c:v>
                </c:pt>
                <c:pt idx="876">
                  <c:v>874.00</c:v>
                </c:pt>
                <c:pt idx="877">
                  <c:v>875.00</c:v>
                </c:pt>
                <c:pt idx="878">
                  <c:v>875.99</c:v>
                </c:pt>
                <c:pt idx="879">
                  <c:v>877.00</c:v>
                </c:pt>
                <c:pt idx="880">
                  <c:v>878.00</c:v>
                </c:pt>
                <c:pt idx="881">
                  <c:v>879.00</c:v>
                </c:pt>
                <c:pt idx="882">
                  <c:v>879.99</c:v>
                </c:pt>
                <c:pt idx="883">
                  <c:v>881.00</c:v>
                </c:pt>
                <c:pt idx="884">
                  <c:v>882.00</c:v>
                </c:pt>
                <c:pt idx="885">
                  <c:v>883.00</c:v>
                </c:pt>
                <c:pt idx="886">
                  <c:v>883.99</c:v>
                </c:pt>
                <c:pt idx="887">
                  <c:v>885.00</c:v>
                </c:pt>
                <c:pt idx="888">
                  <c:v>886.00</c:v>
                </c:pt>
                <c:pt idx="889">
                  <c:v>886.99</c:v>
                </c:pt>
                <c:pt idx="890">
                  <c:v>888.00</c:v>
                </c:pt>
                <c:pt idx="891">
                  <c:v>889.00</c:v>
                </c:pt>
                <c:pt idx="892">
                  <c:v>890.00</c:v>
                </c:pt>
                <c:pt idx="893">
                  <c:v>890.99</c:v>
                </c:pt>
                <c:pt idx="894">
                  <c:v>892.00</c:v>
                </c:pt>
                <c:pt idx="895">
                  <c:v>893.00</c:v>
                </c:pt>
                <c:pt idx="896">
                  <c:v>894.00</c:v>
                </c:pt>
                <c:pt idx="897">
                  <c:v>895.00</c:v>
                </c:pt>
                <c:pt idx="898">
                  <c:v>896.00</c:v>
                </c:pt>
                <c:pt idx="899">
                  <c:v>897.00</c:v>
                </c:pt>
                <c:pt idx="900">
                  <c:v>897.99</c:v>
                </c:pt>
                <c:pt idx="901">
                  <c:v>899.00</c:v>
                </c:pt>
                <c:pt idx="902">
                  <c:v>900.00</c:v>
                </c:pt>
                <c:pt idx="903">
                  <c:v>901.00</c:v>
                </c:pt>
                <c:pt idx="904">
                  <c:v>901.99</c:v>
                </c:pt>
                <c:pt idx="905">
                  <c:v>903.00</c:v>
                </c:pt>
                <c:pt idx="906">
                  <c:v>904.00</c:v>
                </c:pt>
                <c:pt idx="907">
                  <c:v>904.99</c:v>
                </c:pt>
                <c:pt idx="908">
                  <c:v>906.00</c:v>
                </c:pt>
                <c:pt idx="909">
                  <c:v>907.00</c:v>
                </c:pt>
                <c:pt idx="910">
                  <c:v>908.00</c:v>
                </c:pt>
                <c:pt idx="911">
                  <c:v>908.99</c:v>
                </c:pt>
                <c:pt idx="912">
                  <c:v>910.00</c:v>
                </c:pt>
                <c:pt idx="913">
                  <c:v>911.00</c:v>
                </c:pt>
                <c:pt idx="914">
                  <c:v>912.00</c:v>
                </c:pt>
                <c:pt idx="915">
                  <c:v>912.99</c:v>
                </c:pt>
                <c:pt idx="916">
                  <c:v>914.00</c:v>
                </c:pt>
                <c:pt idx="917">
                  <c:v>915.00</c:v>
                </c:pt>
                <c:pt idx="918">
                  <c:v>915.99</c:v>
                </c:pt>
                <c:pt idx="919">
                  <c:v>917.00</c:v>
                </c:pt>
                <c:pt idx="920">
                  <c:v>918.00</c:v>
                </c:pt>
                <c:pt idx="921">
                  <c:v>919.00</c:v>
                </c:pt>
                <c:pt idx="922">
                  <c:v>919.99</c:v>
                </c:pt>
                <c:pt idx="923">
                  <c:v>921.00</c:v>
                </c:pt>
                <c:pt idx="924">
                  <c:v>922.00</c:v>
                </c:pt>
                <c:pt idx="925">
                  <c:v>923.00</c:v>
                </c:pt>
                <c:pt idx="926">
                  <c:v>923.99</c:v>
                </c:pt>
                <c:pt idx="927">
                  <c:v>925.00</c:v>
                </c:pt>
                <c:pt idx="928">
                  <c:v>926.00</c:v>
                </c:pt>
                <c:pt idx="929">
                  <c:v>926.99</c:v>
                </c:pt>
                <c:pt idx="930">
                  <c:v>928.00</c:v>
                </c:pt>
                <c:pt idx="931">
                  <c:v>929.00</c:v>
                </c:pt>
                <c:pt idx="932">
                  <c:v>930.00</c:v>
                </c:pt>
                <c:pt idx="933">
                  <c:v>930.99</c:v>
                </c:pt>
                <c:pt idx="934">
                  <c:v>932.00</c:v>
                </c:pt>
                <c:pt idx="935">
                  <c:v>933.00</c:v>
                </c:pt>
                <c:pt idx="936">
                  <c:v>934.00</c:v>
                </c:pt>
                <c:pt idx="937">
                  <c:v>934.99</c:v>
                </c:pt>
                <c:pt idx="938">
                  <c:v>936.00</c:v>
                </c:pt>
                <c:pt idx="939">
                  <c:v>937.00</c:v>
                </c:pt>
                <c:pt idx="940">
                  <c:v>937.99</c:v>
                </c:pt>
                <c:pt idx="941">
                  <c:v>939.00</c:v>
                </c:pt>
                <c:pt idx="942">
                  <c:v>940.00</c:v>
                </c:pt>
                <c:pt idx="943">
                  <c:v>941.00</c:v>
                </c:pt>
                <c:pt idx="944">
                  <c:v>941.99</c:v>
                </c:pt>
                <c:pt idx="945">
                  <c:v>943.00</c:v>
                </c:pt>
                <c:pt idx="946">
                  <c:v>944.00</c:v>
                </c:pt>
                <c:pt idx="947">
                  <c:v>944.99</c:v>
                </c:pt>
                <c:pt idx="948">
                  <c:v>946.00</c:v>
                </c:pt>
                <c:pt idx="949">
                  <c:v>947.00</c:v>
                </c:pt>
                <c:pt idx="950">
                  <c:v>948.00</c:v>
                </c:pt>
                <c:pt idx="951">
                  <c:v>948.99</c:v>
                </c:pt>
                <c:pt idx="952">
                  <c:v>950.00</c:v>
                </c:pt>
                <c:pt idx="953">
                  <c:v>951.00</c:v>
                </c:pt>
                <c:pt idx="954">
                  <c:v>952.00</c:v>
                </c:pt>
                <c:pt idx="955">
                  <c:v>952.99</c:v>
                </c:pt>
                <c:pt idx="956">
                  <c:v>954.00</c:v>
                </c:pt>
                <c:pt idx="957">
                  <c:v>955.00</c:v>
                </c:pt>
                <c:pt idx="958">
                  <c:v>955.99</c:v>
                </c:pt>
                <c:pt idx="959">
                  <c:v>957.00</c:v>
                </c:pt>
                <c:pt idx="960">
                  <c:v>958.00</c:v>
                </c:pt>
                <c:pt idx="961">
                  <c:v>959.00</c:v>
                </c:pt>
                <c:pt idx="962">
                  <c:v>959.99</c:v>
                </c:pt>
                <c:pt idx="963">
                  <c:v>961.00</c:v>
                </c:pt>
                <c:pt idx="964">
                  <c:v>962.00</c:v>
                </c:pt>
                <c:pt idx="965">
                  <c:v>963.00</c:v>
                </c:pt>
                <c:pt idx="966">
                  <c:v>963.99</c:v>
                </c:pt>
                <c:pt idx="967">
                  <c:v>965.00</c:v>
                </c:pt>
                <c:pt idx="968">
                  <c:v>966.01</c:v>
                </c:pt>
                <c:pt idx="969">
                  <c:v>966.99</c:v>
                </c:pt>
                <c:pt idx="970">
                  <c:v>968.00</c:v>
                </c:pt>
                <c:pt idx="971">
                  <c:v>969.00</c:v>
                </c:pt>
                <c:pt idx="972">
                  <c:v>970.00</c:v>
                </c:pt>
                <c:pt idx="973">
                  <c:v>970.99</c:v>
                </c:pt>
                <c:pt idx="974">
                  <c:v>972.00</c:v>
                </c:pt>
                <c:pt idx="975">
                  <c:v>973.00</c:v>
                </c:pt>
                <c:pt idx="976">
                  <c:v>974.00</c:v>
                </c:pt>
                <c:pt idx="977">
                  <c:v>974.99</c:v>
                </c:pt>
                <c:pt idx="978">
                  <c:v>976.00</c:v>
                </c:pt>
                <c:pt idx="979">
                  <c:v>977.00</c:v>
                </c:pt>
                <c:pt idx="980">
                  <c:v>977.99</c:v>
                </c:pt>
                <c:pt idx="981">
                  <c:v>979.00</c:v>
                </c:pt>
                <c:pt idx="982">
                  <c:v>980.00</c:v>
                </c:pt>
                <c:pt idx="983">
                  <c:v>981.00</c:v>
                </c:pt>
                <c:pt idx="984">
                  <c:v>981.99</c:v>
                </c:pt>
                <c:pt idx="985">
                  <c:v>983.00</c:v>
                </c:pt>
                <c:pt idx="986">
                  <c:v>984.00</c:v>
                </c:pt>
                <c:pt idx="987">
                  <c:v>985.00</c:v>
                </c:pt>
                <c:pt idx="988">
                  <c:v>986.00</c:v>
                </c:pt>
                <c:pt idx="989">
                  <c:v>987.00</c:v>
                </c:pt>
                <c:pt idx="990">
                  <c:v>988.00</c:v>
                </c:pt>
                <c:pt idx="991">
                  <c:v>988.99</c:v>
                </c:pt>
                <c:pt idx="992">
                  <c:v>990.00</c:v>
                </c:pt>
                <c:pt idx="993">
                  <c:v>991.00</c:v>
                </c:pt>
                <c:pt idx="994">
                  <c:v>992.00</c:v>
                </c:pt>
                <c:pt idx="995">
                  <c:v>992.99</c:v>
                </c:pt>
                <c:pt idx="996">
                  <c:v>994.00</c:v>
                </c:pt>
                <c:pt idx="997">
                  <c:v>995.00</c:v>
                </c:pt>
                <c:pt idx="998">
                  <c:v>995.99</c:v>
                </c:pt>
                <c:pt idx="999">
                  <c:v>997.00</c:v>
                </c:pt>
                <c:pt idx="1000">
                  <c:v>998.00</c:v>
                </c:pt>
                <c:pt idx="1001">
                  <c:v>999.00</c:v>
                </c:pt>
                <c:pt idx="1002">
                  <c:v>999.99</c:v>
                </c:pt>
                <c:pt idx="1003">
                  <c:v>1,001.00</c:v>
                </c:pt>
                <c:pt idx="1004">
                  <c:v>1,002.00</c:v>
                </c:pt>
                <c:pt idx="1005">
                  <c:v>1,003.00</c:v>
                </c:pt>
                <c:pt idx="1006">
                  <c:v>1,003.99</c:v>
                </c:pt>
                <c:pt idx="1007">
                  <c:v>1,005.00</c:v>
                </c:pt>
                <c:pt idx="1008">
                  <c:v>1,006.00</c:v>
                </c:pt>
                <c:pt idx="1009">
                  <c:v>1,006.99</c:v>
                </c:pt>
                <c:pt idx="1010">
                  <c:v>1,008.00</c:v>
                </c:pt>
                <c:pt idx="1011">
                  <c:v>1,009.00</c:v>
                </c:pt>
                <c:pt idx="1012">
                  <c:v>1,010.00</c:v>
                </c:pt>
                <c:pt idx="1013">
                  <c:v>1,010.99</c:v>
                </c:pt>
                <c:pt idx="1014">
                  <c:v>1,012.00</c:v>
                </c:pt>
                <c:pt idx="1015">
                  <c:v>1,013.00</c:v>
                </c:pt>
                <c:pt idx="1016">
                  <c:v>1,014.00</c:v>
                </c:pt>
                <c:pt idx="1017">
                  <c:v>1,014.99</c:v>
                </c:pt>
                <c:pt idx="1018">
                  <c:v>1,016.00</c:v>
                </c:pt>
                <c:pt idx="1019">
                  <c:v>1,017.00</c:v>
                </c:pt>
                <c:pt idx="1020">
                  <c:v>1,017.99</c:v>
                </c:pt>
                <c:pt idx="1021">
                  <c:v>1,019.00</c:v>
                </c:pt>
                <c:pt idx="1022">
                  <c:v>1,020.00</c:v>
                </c:pt>
                <c:pt idx="1023">
                  <c:v>1,021.00</c:v>
                </c:pt>
                <c:pt idx="1024">
                  <c:v>1,021.99</c:v>
                </c:pt>
                <c:pt idx="1025">
                  <c:v>1,023.00</c:v>
                </c:pt>
                <c:pt idx="1026">
                  <c:v>1,024.00</c:v>
                </c:pt>
                <c:pt idx="1027">
                  <c:v>1,025.00</c:v>
                </c:pt>
                <c:pt idx="1028">
                  <c:v>1,025.99</c:v>
                </c:pt>
                <c:pt idx="1029">
                  <c:v>1,027.00</c:v>
                </c:pt>
                <c:pt idx="1030">
                  <c:v>1,028.00</c:v>
                </c:pt>
                <c:pt idx="1031">
                  <c:v>1,028.99</c:v>
                </c:pt>
                <c:pt idx="1032">
                  <c:v>1,030.00</c:v>
                </c:pt>
                <c:pt idx="1033">
                  <c:v>1,031.00</c:v>
                </c:pt>
                <c:pt idx="1034">
                  <c:v>1,032.00</c:v>
                </c:pt>
                <c:pt idx="1035">
                  <c:v>1,032.99</c:v>
                </c:pt>
                <c:pt idx="1036">
                  <c:v>1,034.00</c:v>
                </c:pt>
                <c:pt idx="1037">
                  <c:v>1,035.00</c:v>
                </c:pt>
                <c:pt idx="1038">
                  <c:v>1,036.00</c:v>
                </c:pt>
                <c:pt idx="1039">
                  <c:v>1,037.00</c:v>
                </c:pt>
                <c:pt idx="1040">
                  <c:v>1,038.00</c:v>
                </c:pt>
                <c:pt idx="1041">
                  <c:v>1,039.00</c:v>
                </c:pt>
                <c:pt idx="1042">
                  <c:v>1,039.99</c:v>
                </c:pt>
                <c:pt idx="1043">
                  <c:v>1,041.00</c:v>
                </c:pt>
                <c:pt idx="1044">
                  <c:v>1,042.00</c:v>
                </c:pt>
                <c:pt idx="1045">
                  <c:v>1,043.00</c:v>
                </c:pt>
                <c:pt idx="1046">
                  <c:v>1,043.99</c:v>
                </c:pt>
                <c:pt idx="1047">
                  <c:v>1,045.00</c:v>
                </c:pt>
                <c:pt idx="1048">
                  <c:v>1,046.00</c:v>
                </c:pt>
                <c:pt idx="1049">
                  <c:v>1,046.99</c:v>
                </c:pt>
                <c:pt idx="1050">
                  <c:v>1,048.00</c:v>
                </c:pt>
                <c:pt idx="1051">
                  <c:v>1,049.00</c:v>
                </c:pt>
                <c:pt idx="1052">
                  <c:v>1,050.00</c:v>
                </c:pt>
                <c:pt idx="1053">
                  <c:v>1,050.99</c:v>
                </c:pt>
                <c:pt idx="1054">
                  <c:v>1,052.00</c:v>
                </c:pt>
                <c:pt idx="1055">
                  <c:v>1,053.00</c:v>
                </c:pt>
                <c:pt idx="1056">
                  <c:v>1,054.00</c:v>
                </c:pt>
                <c:pt idx="1057">
                  <c:v>1,054.99</c:v>
                </c:pt>
                <c:pt idx="1058">
                  <c:v>1,056.00</c:v>
                </c:pt>
                <c:pt idx="1059">
                  <c:v>1,057.00</c:v>
                </c:pt>
                <c:pt idx="1060">
                  <c:v>1,057.99</c:v>
                </c:pt>
                <c:pt idx="1061">
                  <c:v>1,059.00</c:v>
                </c:pt>
                <c:pt idx="1062">
                  <c:v>1,060.00</c:v>
                </c:pt>
                <c:pt idx="1063">
                  <c:v>1,061.00</c:v>
                </c:pt>
                <c:pt idx="1064">
                  <c:v>1,061.99</c:v>
                </c:pt>
                <c:pt idx="1065">
                  <c:v>1,063.00</c:v>
                </c:pt>
                <c:pt idx="1066">
                  <c:v>1,064.00</c:v>
                </c:pt>
                <c:pt idx="1067">
                  <c:v>1,065.00</c:v>
                </c:pt>
                <c:pt idx="1068">
                  <c:v>1,065.99</c:v>
                </c:pt>
                <c:pt idx="1069">
                  <c:v>1,067.00</c:v>
                </c:pt>
                <c:pt idx="1070">
                  <c:v>1,068.00</c:v>
                </c:pt>
                <c:pt idx="1071">
                  <c:v>1,068.99</c:v>
                </c:pt>
                <c:pt idx="1072">
                  <c:v>1,070.00</c:v>
                </c:pt>
                <c:pt idx="1073">
                  <c:v>1,071.00</c:v>
                </c:pt>
                <c:pt idx="1074">
                  <c:v>1,072.00</c:v>
                </c:pt>
                <c:pt idx="1075">
                  <c:v>1,072.99</c:v>
                </c:pt>
                <c:pt idx="1076">
                  <c:v>1,074.00</c:v>
                </c:pt>
                <c:pt idx="1077">
                  <c:v>1,075.00</c:v>
                </c:pt>
                <c:pt idx="1078">
                  <c:v>1,076.00</c:v>
                </c:pt>
                <c:pt idx="1079">
                  <c:v>1,076.99</c:v>
                </c:pt>
                <c:pt idx="1080">
                  <c:v>1,078.00</c:v>
                </c:pt>
                <c:pt idx="1081">
                  <c:v>1,079.00</c:v>
                </c:pt>
                <c:pt idx="1082">
                  <c:v>1,079.99</c:v>
                </c:pt>
                <c:pt idx="1083">
                  <c:v>1,081.00</c:v>
                </c:pt>
                <c:pt idx="1084">
                  <c:v>1,082.00</c:v>
                </c:pt>
                <c:pt idx="1085">
                  <c:v>1,083.00</c:v>
                </c:pt>
                <c:pt idx="1086">
                  <c:v>1,083.99</c:v>
                </c:pt>
                <c:pt idx="1087">
                  <c:v>1,085.00</c:v>
                </c:pt>
                <c:pt idx="1088">
                  <c:v>1,086.00</c:v>
                </c:pt>
                <c:pt idx="1089">
                  <c:v>1,087.00</c:v>
                </c:pt>
                <c:pt idx="1090">
                  <c:v>1,088.00</c:v>
                </c:pt>
                <c:pt idx="1091">
                  <c:v>1,089.00</c:v>
                </c:pt>
                <c:pt idx="1092">
                  <c:v>1,090.00</c:v>
                </c:pt>
                <c:pt idx="1093">
                  <c:v>1,090.99</c:v>
                </c:pt>
                <c:pt idx="1094">
                  <c:v>1,092.00</c:v>
                </c:pt>
                <c:pt idx="1095">
                  <c:v>1,093.00</c:v>
                </c:pt>
                <c:pt idx="1096">
                  <c:v>1,094.00</c:v>
                </c:pt>
                <c:pt idx="1097">
                  <c:v>1,094.99</c:v>
                </c:pt>
                <c:pt idx="1098">
                  <c:v>1,096.00</c:v>
                </c:pt>
                <c:pt idx="1099">
                  <c:v>1,097.00</c:v>
                </c:pt>
                <c:pt idx="1100">
                  <c:v>1,097.99</c:v>
                </c:pt>
                <c:pt idx="1101">
                  <c:v>1,099.00</c:v>
                </c:pt>
                <c:pt idx="1102">
                  <c:v>1,100.00</c:v>
                </c:pt>
                <c:pt idx="1103">
                  <c:v>1,101.00</c:v>
                </c:pt>
                <c:pt idx="1104">
                  <c:v>1,101.99</c:v>
                </c:pt>
                <c:pt idx="1105">
                  <c:v>1,103.00</c:v>
                </c:pt>
                <c:pt idx="1106">
                  <c:v>1,104.00</c:v>
                </c:pt>
                <c:pt idx="1107">
                  <c:v>1,105.00</c:v>
                </c:pt>
                <c:pt idx="1108">
                  <c:v>1,105.99</c:v>
                </c:pt>
                <c:pt idx="1109">
                  <c:v>1,107.00</c:v>
                </c:pt>
                <c:pt idx="1110">
                  <c:v>1,108.00</c:v>
                </c:pt>
                <c:pt idx="1111">
                  <c:v>1,108.99</c:v>
                </c:pt>
                <c:pt idx="1112">
                  <c:v>1,110.00</c:v>
                </c:pt>
                <c:pt idx="1113">
                  <c:v>1,111.00</c:v>
                </c:pt>
                <c:pt idx="1114">
                  <c:v>1,112.00</c:v>
                </c:pt>
                <c:pt idx="1115">
                  <c:v>1,112.99</c:v>
                </c:pt>
                <c:pt idx="1116">
                  <c:v>1,114.00</c:v>
                </c:pt>
                <c:pt idx="1117">
                  <c:v>1,115.00</c:v>
                </c:pt>
                <c:pt idx="1118">
                  <c:v>1,116.00</c:v>
                </c:pt>
                <c:pt idx="1119">
                  <c:v>1,116.99</c:v>
                </c:pt>
                <c:pt idx="1120">
                  <c:v>1,118.00</c:v>
                </c:pt>
                <c:pt idx="1121">
                  <c:v>1,119.00</c:v>
                </c:pt>
                <c:pt idx="1122">
                  <c:v>1,119.99</c:v>
                </c:pt>
                <c:pt idx="1123">
                  <c:v>1,121.00</c:v>
                </c:pt>
                <c:pt idx="1124">
                  <c:v>1,122.00</c:v>
                </c:pt>
                <c:pt idx="1125">
                  <c:v>1,123.00</c:v>
                </c:pt>
                <c:pt idx="1126">
                  <c:v>1,123.99</c:v>
                </c:pt>
                <c:pt idx="1127">
                  <c:v>1,125.00</c:v>
                </c:pt>
                <c:pt idx="1128">
                  <c:v>1,126.00</c:v>
                </c:pt>
                <c:pt idx="1129">
                  <c:v>1,127.00</c:v>
                </c:pt>
                <c:pt idx="1130">
                  <c:v>1,127.99</c:v>
                </c:pt>
                <c:pt idx="1131">
                  <c:v>1,129.00</c:v>
                </c:pt>
                <c:pt idx="1132">
                  <c:v>1,130.00</c:v>
                </c:pt>
                <c:pt idx="1133">
                  <c:v>1,130.99</c:v>
                </c:pt>
                <c:pt idx="1134">
                  <c:v>1,132.00</c:v>
                </c:pt>
                <c:pt idx="1135">
                  <c:v>1,133.00</c:v>
                </c:pt>
                <c:pt idx="1136">
                  <c:v>1,134.00</c:v>
                </c:pt>
                <c:pt idx="1137">
                  <c:v>1,134.99</c:v>
                </c:pt>
                <c:pt idx="1138">
                  <c:v>1,136.00</c:v>
                </c:pt>
                <c:pt idx="1139">
                  <c:v>1,137.00</c:v>
                </c:pt>
                <c:pt idx="1140">
                  <c:v>1,137.99</c:v>
                </c:pt>
                <c:pt idx="1141">
                  <c:v>1,139.00</c:v>
                </c:pt>
                <c:pt idx="1142">
                  <c:v>1,140.00</c:v>
                </c:pt>
                <c:pt idx="1143">
                  <c:v>1,141.00</c:v>
                </c:pt>
                <c:pt idx="1144">
                  <c:v>1,141.99</c:v>
                </c:pt>
                <c:pt idx="1145">
                  <c:v>1,143.00</c:v>
                </c:pt>
                <c:pt idx="1146">
                  <c:v>1,144.00</c:v>
                </c:pt>
                <c:pt idx="1147">
                  <c:v>1,145.00</c:v>
                </c:pt>
              </c:strCache>
            </c:strRef>
          </c:xVal>
          <c:yVal>
            <c:numRef>
              <c:f>'10-5-2022 9-17-06 AM'!$B$2:$B$1149</c:f>
              <c:numCache>
                <c:formatCode>General</c:formatCode>
                <c:ptCount val="1148"/>
                <c:pt idx="0">
                  <c:v>75.182000000000002</c:v>
                </c:pt>
                <c:pt idx="1">
                  <c:v>75.194456000000002</c:v>
                </c:pt>
                <c:pt idx="2">
                  <c:v>75.182738000000001</c:v>
                </c:pt>
                <c:pt idx="3">
                  <c:v>75.131456</c:v>
                </c:pt>
                <c:pt idx="4">
                  <c:v>75.122203999999996</c:v>
                </c:pt>
                <c:pt idx="5">
                  <c:v>75.126632000000001</c:v>
                </c:pt>
                <c:pt idx="6">
                  <c:v>75.137090000000001</c:v>
                </c:pt>
                <c:pt idx="7">
                  <c:v>75.125912</c:v>
                </c:pt>
                <c:pt idx="8">
                  <c:v>75.114986000000002</c:v>
                </c:pt>
                <c:pt idx="9">
                  <c:v>75.116947999999994</c:v>
                </c:pt>
                <c:pt idx="10">
                  <c:v>75.123103999999998</c:v>
                </c:pt>
                <c:pt idx="11">
                  <c:v>75.14564</c:v>
                </c:pt>
                <c:pt idx="12">
                  <c:v>75.202610000000007</c:v>
                </c:pt>
                <c:pt idx="13">
                  <c:v>75.297685999999999</c:v>
                </c:pt>
                <c:pt idx="14">
                  <c:v>75.4529</c:v>
                </c:pt>
                <c:pt idx="15">
                  <c:v>75.637814000000006</c:v>
                </c:pt>
                <c:pt idx="16">
                  <c:v>75.900685999999993</c:v>
                </c:pt>
                <c:pt idx="17">
                  <c:v>76.248428000000004</c:v>
                </c:pt>
                <c:pt idx="18">
                  <c:v>76.656829999999999</c:v>
                </c:pt>
                <c:pt idx="19">
                  <c:v>77.112842000000001</c:v>
                </c:pt>
                <c:pt idx="20">
                  <c:v>77.637200000000007</c:v>
                </c:pt>
                <c:pt idx="21">
                  <c:v>78.222182000000004</c:v>
                </c:pt>
                <c:pt idx="22">
                  <c:v>78.882115999999996</c:v>
                </c:pt>
                <c:pt idx="23">
                  <c:v>79.590001999999998</c:v>
                </c:pt>
                <c:pt idx="24">
                  <c:v>80.350195999999997</c:v>
                </c:pt>
                <c:pt idx="25">
                  <c:v>81.169015999999999</c:v>
                </c:pt>
                <c:pt idx="26">
                  <c:v>82.031396000000001</c:v>
                </c:pt>
                <c:pt idx="27">
                  <c:v>82.942645999999996</c:v>
                </c:pt>
                <c:pt idx="28">
                  <c:v>83.886476000000002</c:v>
                </c:pt>
                <c:pt idx="29">
                  <c:v>84.872101999999998</c:v>
                </c:pt>
                <c:pt idx="30">
                  <c:v>85.878373999999994</c:v>
                </c:pt>
                <c:pt idx="31">
                  <c:v>86.924678</c:v>
                </c:pt>
                <c:pt idx="32">
                  <c:v>87.997712000000007</c:v>
                </c:pt>
                <c:pt idx="33">
                  <c:v>89.080088000000003</c:v>
                </c:pt>
                <c:pt idx="34">
                  <c:v>90.195673999999997</c:v>
                </c:pt>
                <c:pt idx="35">
                  <c:v>91.325192000000001</c:v>
                </c:pt>
                <c:pt idx="36">
                  <c:v>92.482321999999996</c:v>
                </c:pt>
                <c:pt idx="37">
                  <c:v>93.667063999999996</c:v>
                </c:pt>
                <c:pt idx="38">
                  <c:v>94.878175999999996</c:v>
                </c:pt>
                <c:pt idx="39">
                  <c:v>96.078146000000004</c:v>
                </c:pt>
                <c:pt idx="40">
                  <c:v>97.313072000000005</c:v>
                </c:pt>
                <c:pt idx="41">
                  <c:v>98.542634000000007</c:v>
                </c:pt>
                <c:pt idx="42">
                  <c:v>99.788396000000006</c:v>
                </c:pt>
                <c:pt idx="43">
                  <c:v>101.03950399999999</c:v>
                </c:pt>
                <c:pt idx="44">
                  <c:v>102.28316</c:v>
                </c:pt>
                <c:pt idx="45">
                  <c:v>103.533548</c:v>
                </c:pt>
                <c:pt idx="46">
                  <c:v>104.782352</c:v>
                </c:pt>
                <c:pt idx="47">
                  <c:v>106.046924</c:v>
                </c:pt>
                <c:pt idx="48">
                  <c:v>107.32884799999999</c:v>
                </c:pt>
                <c:pt idx="49">
                  <c:v>108.61087999999999</c:v>
                </c:pt>
                <c:pt idx="50">
                  <c:v>109.861124</c:v>
                </c:pt>
                <c:pt idx="51">
                  <c:v>111.12605600000001</c:v>
                </c:pt>
                <c:pt idx="52">
                  <c:v>112.39655</c:v>
                </c:pt>
                <c:pt idx="53">
                  <c:v>113.677916</c:v>
                </c:pt>
                <c:pt idx="54">
                  <c:v>114.951362</c:v>
                </c:pt>
                <c:pt idx="55">
                  <c:v>116.21883200000001</c:v>
                </c:pt>
                <c:pt idx="56">
                  <c:v>117.487562</c:v>
                </c:pt>
                <c:pt idx="57">
                  <c:v>118.77807199999999</c:v>
                </c:pt>
                <c:pt idx="58">
                  <c:v>120.056648</c:v>
                </c:pt>
                <c:pt idx="59">
                  <c:v>121.33058</c:v>
                </c:pt>
                <c:pt idx="60">
                  <c:v>122.601884</c:v>
                </c:pt>
                <c:pt idx="61">
                  <c:v>123.87299</c:v>
                </c:pt>
                <c:pt idx="62">
                  <c:v>125.118464</c:v>
                </c:pt>
                <c:pt idx="63">
                  <c:v>126.373784</c:v>
                </c:pt>
                <c:pt idx="64">
                  <c:v>127.63652</c:v>
                </c:pt>
                <c:pt idx="65">
                  <c:v>128.87297599999999</c:v>
                </c:pt>
                <c:pt idx="66">
                  <c:v>130.094672</c:v>
                </c:pt>
                <c:pt idx="67">
                  <c:v>131.326358</c:v>
                </c:pt>
                <c:pt idx="68">
                  <c:v>132.553256</c:v>
                </c:pt>
                <c:pt idx="69">
                  <c:v>133.77061399999999</c:v>
                </c:pt>
                <c:pt idx="70">
                  <c:v>134.974076</c:v>
                </c:pt>
                <c:pt idx="71">
                  <c:v>136.19434999999999</c:v>
                </c:pt>
                <c:pt idx="72">
                  <c:v>137.38883000000001</c:v>
                </c:pt>
                <c:pt idx="73">
                  <c:v>138.56988200000001</c:v>
                </c:pt>
                <c:pt idx="74">
                  <c:v>139.759556</c:v>
                </c:pt>
                <c:pt idx="75">
                  <c:v>140.95763600000001</c:v>
                </c:pt>
                <c:pt idx="76">
                  <c:v>142.13955200000001</c:v>
                </c:pt>
                <c:pt idx="77">
                  <c:v>143.320964</c:v>
                </c:pt>
                <c:pt idx="78">
                  <c:v>144.49015399999999</c:v>
                </c:pt>
                <c:pt idx="79">
                  <c:v>145.65689599999999</c:v>
                </c:pt>
                <c:pt idx="80">
                  <c:v>146.82587000000001</c:v>
                </c:pt>
                <c:pt idx="81">
                  <c:v>147.97961599999999</c:v>
                </c:pt>
                <c:pt idx="82">
                  <c:v>149.14054400000001</c:v>
                </c:pt>
                <c:pt idx="83">
                  <c:v>150.27794599999999</c:v>
                </c:pt>
                <c:pt idx="84">
                  <c:v>151.416752</c:v>
                </c:pt>
                <c:pt idx="85">
                  <c:v>152.52229399999999</c:v>
                </c:pt>
                <c:pt idx="86">
                  <c:v>153.65492599999999</c:v>
                </c:pt>
                <c:pt idx="87">
                  <c:v>154.760738</c:v>
                </c:pt>
                <c:pt idx="88">
                  <c:v>155.85141200000001</c:v>
                </c:pt>
                <c:pt idx="89">
                  <c:v>156.93006199999999</c:v>
                </c:pt>
                <c:pt idx="90">
                  <c:v>158.00873000000001</c:v>
                </c:pt>
                <c:pt idx="91">
                  <c:v>159.07325</c:v>
                </c:pt>
                <c:pt idx="92">
                  <c:v>160.12769</c:v>
                </c:pt>
                <c:pt idx="93">
                  <c:v>161.20257799999999</c:v>
                </c:pt>
                <c:pt idx="94">
                  <c:v>162.27194</c:v>
                </c:pt>
                <c:pt idx="95">
                  <c:v>163.31045</c:v>
                </c:pt>
                <c:pt idx="96">
                  <c:v>164.35135399999999</c:v>
                </c:pt>
                <c:pt idx="97">
                  <c:v>165.38383400000001</c:v>
                </c:pt>
                <c:pt idx="98">
                  <c:v>166.40569400000001</c:v>
                </c:pt>
                <c:pt idx="99">
                  <c:v>167.41484600000001</c:v>
                </c:pt>
                <c:pt idx="100">
                  <c:v>168.42383599999999</c:v>
                </c:pt>
                <c:pt idx="101">
                  <c:v>169.43059400000001</c:v>
                </c:pt>
                <c:pt idx="102">
                  <c:v>170.41173800000001</c:v>
                </c:pt>
                <c:pt idx="103">
                  <c:v>171.381596</c:v>
                </c:pt>
                <c:pt idx="104">
                  <c:v>172.348052</c:v>
                </c:pt>
                <c:pt idx="105">
                  <c:v>173.35579999999999</c:v>
                </c:pt>
                <c:pt idx="106">
                  <c:v>174.36345800000001</c:v>
                </c:pt>
                <c:pt idx="107">
                  <c:v>175.38177200000001</c:v>
                </c:pt>
                <c:pt idx="108">
                  <c:v>176.419634</c:v>
                </c:pt>
                <c:pt idx="109">
                  <c:v>177.50201000000001</c:v>
                </c:pt>
                <c:pt idx="110">
                  <c:v>178.60154</c:v>
                </c:pt>
                <c:pt idx="111">
                  <c:v>179.750912</c:v>
                </c:pt>
                <c:pt idx="112">
                  <c:v>180.947462</c:v>
                </c:pt>
                <c:pt idx="113">
                  <c:v>182.15484799999999</c:v>
                </c:pt>
                <c:pt idx="114">
                  <c:v>183.412274</c:v>
                </c:pt>
                <c:pt idx="115">
                  <c:v>184.75122200000001</c:v>
                </c:pt>
                <c:pt idx="116">
                  <c:v>186.12626</c:v>
                </c:pt>
                <c:pt idx="117">
                  <c:v>187.560698</c:v>
                </c:pt>
                <c:pt idx="118">
                  <c:v>188.977802</c:v>
                </c:pt>
                <c:pt idx="119">
                  <c:v>190.37685200000001</c:v>
                </c:pt>
                <c:pt idx="120">
                  <c:v>191.789186</c:v>
                </c:pt>
                <c:pt idx="121">
                  <c:v>193.16978599999999</c:v>
                </c:pt>
                <c:pt idx="122">
                  <c:v>194.54775799999999</c:v>
                </c:pt>
                <c:pt idx="123">
                  <c:v>195.97190000000001</c:v>
                </c:pt>
                <c:pt idx="124">
                  <c:v>197.40723800000001</c:v>
                </c:pt>
                <c:pt idx="125">
                  <c:v>198.849974</c:v>
                </c:pt>
                <c:pt idx="126">
                  <c:v>200.320358</c:v>
                </c:pt>
                <c:pt idx="127">
                  <c:v>201.79009400000001</c:v>
                </c:pt>
                <c:pt idx="128">
                  <c:v>203.29766599999999</c:v>
                </c:pt>
                <c:pt idx="129">
                  <c:v>204.80203399999999</c:v>
                </c:pt>
                <c:pt idx="130">
                  <c:v>206.33952199999999</c:v>
                </c:pt>
                <c:pt idx="131">
                  <c:v>207.89585600000001</c:v>
                </c:pt>
                <c:pt idx="132">
                  <c:v>209.454836</c:v>
                </c:pt>
                <c:pt idx="133">
                  <c:v>211.01916199999999</c:v>
                </c:pt>
                <c:pt idx="134">
                  <c:v>212.61488</c:v>
                </c:pt>
                <c:pt idx="135">
                  <c:v>214.22587999999999</c:v>
                </c:pt>
                <c:pt idx="136">
                  <c:v>215.83922000000001</c:v>
                </c:pt>
                <c:pt idx="137">
                  <c:v>217.48676</c:v>
                </c:pt>
                <c:pt idx="138">
                  <c:v>219.14222000000001</c:v>
                </c:pt>
                <c:pt idx="139">
                  <c:v>220.80956</c:v>
                </c:pt>
                <c:pt idx="140">
                  <c:v>222.47726</c:v>
                </c:pt>
                <c:pt idx="141">
                  <c:v>224.18474000000001</c:v>
                </c:pt>
                <c:pt idx="142">
                  <c:v>225.91741999999999</c:v>
                </c:pt>
                <c:pt idx="143">
                  <c:v>227.67026000000001</c:v>
                </c:pt>
                <c:pt idx="144">
                  <c:v>229.46395999999999</c:v>
                </c:pt>
                <c:pt idx="145">
                  <c:v>231.2852</c:v>
                </c:pt>
                <c:pt idx="146">
                  <c:v>233.16242</c:v>
                </c:pt>
                <c:pt idx="147">
                  <c:v>235.09381999999999</c:v>
                </c:pt>
                <c:pt idx="148">
                  <c:v>237.07130000000001</c:v>
                </c:pt>
                <c:pt idx="149">
                  <c:v>239.1053</c:v>
                </c:pt>
                <c:pt idx="150">
                  <c:v>241.16990000000001</c:v>
                </c:pt>
                <c:pt idx="151">
                  <c:v>243.29102</c:v>
                </c:pt>
                <c:pt idx="152">
                  <c:v>245.48396</c:v>
                </c:pt>
                <c:pt idx="153">
                  <c:v>247.6985</c:v>
                </c:pt>
                <c:pt idx="154">
                  <c:v>249.97514000000001</c:v>
                </c:pt>
                <c:pt idx="155">
                  <c:v>252.31172000000001</c:v>
                </c:pt>
                <c:pt idx="156">
                  <c:v>254.7149</c:v>
                </c:pt>
                <c:pt idx="157">
                  <c:v>257.17081999999999</c:v>
                </c:pt>
                <c:pt idx="158">
                  <c:v>259.71512000000001</c:v>
                </c:pt>
                <c:pt idx="159">
                  <c:v>262.32386000000002</c:v>
                </c:pt>
                <c:pt idx="160">
                  <c:v>264.97417999999999</c:v>
                </c:pt>
                <c:pt idx="161">
                  <c:v>267.74167999999997</c:v>
                </c:pt>
                <c:pt idx="162">
                  <c:v>270.56263999999999</c:v>
                </c:pt>
                <c:pt idx="163">
                  <c:v>273.42608000000001</c:v>
                </c:pt>
                <c:pt idx="164">
                  <c:v>276.36187999999999</c:v>
                </c:pt>
                <c:pt idx="165">
                  <c:v>279.34717999999998</c:v>
                </c:pt>
                <c:pt idx="166">
                  <c:v>282.33337999999998</c:v>
                </c:pt>
                <c:pt idx="167">
                  <c:v>285.39445999999998</c:v>
                </c:pt>
                <c:pt idx="168">
                  <c:v>288.61556000000002</c:v>
                </c:pt>
                <c:pt idx="169">
                  <c:v>291.94718</c:v>
                </c:pt>
                <c:pt idx="170">
                  <c:v>295.34359999999998</c:v>
                </c:pt>
                <c:pt idx="171">
                  <c:v>298.82983999999999</c:v>
                </c:pt>
                <c:pt idx="172">
                  <c:v>302.34595999999999</c:v>
                </c:pt>
                <c:pt idx="173">
                  <c:v>305.90564000000001</c:v>
                </c:pt>
                <c:pt idx="174">
                  <c:v>309.49484000000001</c:v>
                </c:pt>
                <c:pt idx="175">
                  <c:v>313.14578</c:v>
                </c:pt>
                <c:pt idx="176">
                  <c:v>316.84820000000002</c:v>
                </c:pt>
                <c:pt idx="177">
                  <c:v>320.60300000000001</c:v>
                </c:pt>
                <c:pt idx="178">
                  <c:v>324.34375999999997</c:v>
                </c:pt>
                <c:pt idx="179">
                  <c:v>328.17038000000002</c:v>
                </c:pt>
                <c:pt idx="180">
                  <c:v>332.18329999999997</c:v>
                </c:pt>
                <c:pt idx="181">
                  <c:v>336.30962</c:v>
                </c:pt>
                <c:pt idx="182">
                  <c:v>340.57004000000001</c:v>
                </c:pt>
                <c:pt idx="183">
                  <c:v>344.67439999999999</c:v>
                </c:pt>
                <c:pt idx="184">
                  <c:v>348.57625999999999</c:v>
                </c:pt>
                <c:pt idx="185">
                  <c:v>352.36723999999998</c:v>
                </c:pt>
                <c:pt idx="186">
                  <c:v>355.75106</c:v>
                </c:pt>
                <c:pt idx="187">
                  <c:v>358.82744000000002</c:v>
                </c:pt>
                <c:pt idx="188">
                  <c:v>361.55065999999999</c:v>
                </c:pt>
                <c:pt idx="189">
                  <c:v>364.42453999999998</c:v>
                </c:pt>
                <c:pt idx="190">
                  <c:v>367.77271999999999</c:v>
                </c:pt>
                <c:pt idx="191">
                  <c:v>371.41861999999998</c:v>
                </c:pt>
                <c:pt idx="192">
                  <c:v>375.16946000000002</c:v>
                </c:pt>
                <c:pt idx="193">
                  <c:v>378.81626</c:v>
                </c:pt>
                <c:pt idx="194">
                  <c:v>382.98164000000003</c:v>
                </c:pt>
                <c:pt idx="195">
                  <c:v>387.71456000000001</c:v>
                </c:pt>
                <c:pt idx="196">
                  <c:v>392.57060000000001</c:v>
                </c:pt>
                <c:pt idx="197">
                  <c:v>397.53626000000003</c:v>
                </c:pt>
                <c:pt idx="198">
                  <c:v>402.18727999999999</c:v>
                </c:pt>
                <c:pt idx="199">
                  <c:v>406.70258000000001</c:v>
                </c:pt>
                <c:pt idx="200">
                  <c:v>411.47978000000001</c:v>
                </c:pt>
                <c:pt idx="201">
                  <c:v>416.51618000000002</c:v>
                </c:pt>
                <c:pt idx="202">
                  <c:v>425.17345999999998</c:v>
                </c:pt>
                <c:pt idx="203">
                  <c:v>441.85802000000001</c:v>
                </c:pt>
                <c:pt idx="204">
                  <c:v>453.63398000000001</c:v>
                </c:pt>
                <c:pt idx="205">
                  <c:v>460.54579999999999</c:v>
                </c:pt>
                <c:pt idx="206">
                  <c:v>465.8621</c:v>
                </c:pt>
                <c:pt idx="207">
                  <c:v>470.62921999999998</c:v>
                </c:pt>
                <c:pt idx="208">
                  <c:v>475.47140000000002</c:v>
                </c:pt>
                <c:pt idx="209">
                  <c:v>480.90505999999999</c:v>
                </c:pt>
                <c:pt idx="210">
                  <c:v>486.71798000000001</c:v>
                </c:pt>
                <c:pt idx="211">
                  <c:v>492.18673999999999</c:v>
                </c:pt>
                <c:pt idx="212">
                  <c:v>497.33762000000002</c:v>
                </c:pt>
                <c:pt idx="213">
                  <c:v>502.48759999999999</c:v>
                </c:pt>
                <c:pt idx="214">
                  <c:v>507.62894</c:v>
                </c:pt>
                <c:pt idx="215">
                  <c:v>512.38256000000001</c:v>
                </c:pt>
                <c:pt idx="216">
                  <c:v>516.74252000000001</c:v>
                </c:pt>
                <c:pt idx="217">
                  <c:v>520.80619999999999</c:v>
                </c:pt>
                <c:pt idx="218">
                  <c:v>524.93971999999997</c:v>
                </c:pt>
                <c:pt idx="219">
                  <c:v>529.08349999999996</c:v>
                </c:pt>
                <c:pt idx="220">
                  <c:v>533.40962000000002</c:v>
                </c:pt>
                <c:pt idx="221">
                  <c:v>537.53359999999998</c:v>
                </c:pt>
                <c:pt idx="222">
                  <c:v>541.15628000000004</c:v>
                </c:pt>
                <c:pt idx="223">
                  <c:v>544.42111999999997</c:v>
                </c:pt>
                <c:pt idx="224">
                  <c:v>547.75310000000002</c:v>
                </c:pt>
                <c:pt idx="225">
                  <c:v>550.37048000000004</c:v>
                </c:pt>
                <c:pt idx="226">
                  <c:v>553.33112000000006</c:v>
                </c:pt>
                <c:pt idx="227">
                  <c:v>556.12454000000002</c:v>
                </c:pt>
                <c:pt idx="228">
                  <c:v>558.73382000000004</c:v>
                </c:pt>
                <c:pt idx="229">
                  <c:v>561.23743999999999</c:v>
                </c:pt>
                <c:pt idx="230">
                  <c:v>563.37224000000003</c:v>
                </c:pt>
                <c:pt idx="231">
                  <c:v>565.27556000000004</c:v>
                </c:pt>
                <c:pt idx="232">
                  <c:v>567.03470000000004</c:v>
                </c:pt>
                <c:pt idx="233">
                  <c:v>568.61077999999998</c:v>
                </c:pt>
                <c:pt idx="234">
                  <c:v>570.26012000000003</c:v>
                </c:pt>
                <c:pt idx="235">
                  <c:v>571.90567999999996</c:v>
                </c:pt>
                <c:pt idx="236">
                  <c:v>573.44413999999995</c:v>
                </c:pt>
                <c:pt idx="237">
                  <c:v>574.85461999999995</c:v>
                </c:pt>
                <c:pt idx="238">
                  <c:v>576.31172000000004</c:v>
                </c:pt>
                <c:pt idx="239">
                  <c:v>577.59979999999996</c:v>
                </c:pt>
                <c:pt idx="240">
                  <c:v>578.8877</c:v>
                </c:pt>
                <c:pt idx="241">
                  <c:v>579.97292000000004</c:v>
                </c:pt>
                <c:pt idx="242">
                  <c:v>580.79894000000002</c:v>
                </c:pt>
                <c:pt idx="243">
                  <c:v>581.85716000000002</c:v>
                </c:pt>
                <c:pt idx="244">
                  <c:v>583.23937999999998</c:v>
                </c:pt>
                <c:pt idx="245">
                  <c:v>584.65291999999999</c:v>
                </c:pt>
                <c:pt idx="246">
                  <c:v>585.89617999999996</c:v>
                </c:pt>
                <c:pt idx="247">
                  <c:v>587.16157999999996</c:v>
                </c:pt>
                <c:pt idx="248">
                  <c:v>588.24734000000001</c:v>
                </c:pt>
                <c:pt idx="249">
                  <c:v>589.19953999999996</c:v>
                </c:pt>
                <c:pt idx="250">
                  <c:v>590.13337999999999</c:v>
                </c:pt>
                <c:pt idx="251">
                  <c:v>590.91548</c:v>
                </c:pt>
                <c:pt idx="252">
                  <c:v>591.75788</c:v>
                </c:pt>
                <c:pt idx="253">
                  <c:v>592.79071999999996</c:v>
                </c:pt>
                <c:pt idx="254">
                  <c:v>594.00968</c:v>
                </c:pt>
                <c:pt idx="255">
                  <c:v>595.30100000000004</c:v>
                </c:pt>
                <c:pt idx="256">
                  <c:v>596.51545999999996</c:v>
                </c:pt>
                <c:pt idx="257">
                  <c:v>597.68996000000004</c:v>
                </c:pt>
                <c:pt idx="258">
                  <c:v>598.87796000000003</c:v>
                </c:pt>
                <c:pt idx="259">
                  <c:v>599.90143999999998</c:v>
                </c:pt>
                <c:pt idx="260">
                  <c:v>601.20698000000004</c:v>
                </c:pt>
                <c:pt idx="261">
                  <c:v>602.68298000000004</c:v>
                </c:pt>
                <c:pt idx="262">
                  <c:v>603.48919999999998</c:v>
                </c:pt>
                <c:pt idx="263">
                  <c:v>604.02865999999995</c:v>
                </c:pt>
                <c:pt idx="264">
                  <c:v>604.76936000000001</c:v>
                </c:pt>
                <c:pt idx="265">
                  <c:v>605.47316000000001</c:v>
                </c:pt>
                <c:pt idx="266">
                  <c:v>605.75864000000001</c:v>
                </c:pt>
                <c:pt idx="267">
                  <c:v>605.85116000000005</c:v>
                </c:pt>
                <c:pt idx="268">
                  <c:v>606.01459999999997</c:v>
                </c:pt>
                <c:pt idx="269">
                  <c:v>606.27110000000005</c:v>
                </c:pt>
                <c:pt idx="270">
                  <c:v>606.59708000000001</c:v>
                </c:pt>
                <c:pt idx="271">
                  <c:v>606.71569999999997</c:v>
                </c:pt>
                <c:pt idx="272">
                  <c:v>606.65449999999998</c:v>
                </c:pt>
                <c:pt idx="273">
                  <c:v>606.49735999999996</c:v>
                </c:pt>
                <c:pt idx="274">
                  <c:v>606.54776000000004</c:v>
                </c:pt>
                <c:pt idx="275">
                  <c:v>606.68816000000004</c:v>
                </c:pt>
                <c:pt idx="276">
                  <c:v>606.72199999999998</c:v>
                </c:pt>
                <c:pt idx="277">
                  <c:v>606.75260000000003</c:v>
                </c:pt>
                <c:pt idx="278">
                  <c:v>608.17855999999995</c:v>
                </c:pt>
                <c:pt idx="279">
                  <c:v>625.43389999999999</c:v>
                </c:pt>
                <c:pt idx="280">
                  <c:v>752.55241999999998</c:v>
                </c:pt>
                <c:pt idx="281">
                  <c:v>902.76962000000003</c:v>
                </c:pt>
                <c:pt idx="282">
                  <c:v>880.01329999999996</c:v>
                </c:pt>
                <c:pt idx="283">
                  <c:v>761.27017999999998</c:v>
                </c:pt>
                <c:pt idx="284">
                  <c:v>689.33317999999997</c:v>
                </c:pt>
                <c:pt idx="285">
                  <c:v>652.32680000000005</c:v>
                </c:pt>
                <c:pt idx="286">
                  <c:v>607.10522000000003</c:v>
                </c:pt>
                <c:pt idx="287">
                  <c:v>554.65448000000004</c:v>
                </c:pt>
                <c:pt idx="288">
                  <c:v>500.69101999999998</c:v>
                </c:pt>
                <c:pt idx="289">
                  <c:v>453.66206</c:v>
                </c:pt>
                <c:pt idx="290">
                  <c:v>419.10169999999999</c:v>
                </c:pt>
                <c:pt idx="291">
                  <c:v>386.75173999999998</c:v>
                </c:pt>
                <c:pt idx="292">
                  <c:v>358.89080000000001</c:v>
                </c:pt>
                <c:pt idx="293">
                  <c:v>332.64787999999999</c:v>
                </c:pt>
                <c:pt idx="294">
                  <c:v>312.01844</c:v>
                </c:pt>
                <c:pt idx="295">
                  <c:v>291.56756000000001</c:v>
                </c:pt>
                <c:pt idx="296">
                  <c:v>266.58895999999999</c:v>
                </c:pt>
                <c:pt idx="297">
                  <c:v>243.93127999999999</c:v>
                </c:pt>
                <c:pt idx="298">
                  <c:v>226.15286</c:v>
                </c:pt>
                <c:pt idx="299">
                  <c:v>212.09935999999999</c:v>
                </c:pt>
                <c:pt idx="300">
                  <c:v>195.83403799999999</c:v>
                </c:pt>
                <c:pt idx="301">
                  <c:v>181.844942</c:v>
                </c:pt>
                <c:pt idx="302">
                  <c:v>168.00800000000001</c:v>
                </c:pt>
                <c:pt idx="303">
                  <c:v>158.41525999999999</c:v>
                </c:pt>
                <c:pt idx="304">
                  <c:v>152.16602</c:v>
                </c:pt>
                <c:pt idx="305">
                  <c:v>144.866174</c:v>
                </c:pt>
                <c:pt idx="306">
                  <c:v>138.38655199999999</c:v>
                </c:pt>
                <c:pt idx="307">
                  <c:v>135.81987799999999</c:v>
                </c:pt>
                <c:pt idx="308">
                  <c:v>135.307526</c:v>
                </c:pt>
                <c:pt idx="309">
                  <c:v>132.16314199999999</c:v>
                </c:pt>
                <c:pt idx="310">
                  <c:v>125.46096799999999</c:v>
                </c:pt>
                <c:pt idx="311">
                  <c:v>120.44476400000001</c:v>
                </c:pt>
                <c:pt idx="312">
                  <c:v>116.547836</c:v>
                </c:pt>
                <c:pt idx="313">
                  <c:v>112.11953</c:v>
                </c:pt>
                <c:pt idx="314">
                  <c:v>108.633038</c:v>
                </c:pt>
                <c:pt idx="315">
                  <c:v>105.73565000000001</c:v>
                </c:pt>
                <c:pt idx="316">
                  <c:v>102.729056</c:v>
                </c:pt>
                <c:pt idx="317">
                  <c:v>100.62788</c:v>
                </c:pt>
                <c:pt idx="318">
                  <c:v>99.214753999999999</c:v>
                </c:pt>
                <c:pt idx="319">
                  <c:v>98.777569999999997</c:v>
                </c:pt>
                <c:pt idx="320">
                  <c:v>98.243672000000004</c:v>
                </c:pt>
                <c:pt idx="321">
                  <c:v>96.954836</c:v>
                </c:pt>
                <c:pt idx="322">
                  <c:v>95.250776000000002</c:v>
                </c:pt>
                <c:pt idx="323">
                  <c:v>93.796412000000004</c:v>
                </c:pt>
                <c:pt idx="324">
                  <c:v>93.016508000000002</c:v>
                </c:pt>
                <c:pt idx="325">
                  <c:v>92.517386000000002</c:v>
                </c:pt>
                <c:pt idx="326">
                  <c:v>91.989698000000004</c:v>
                </c:pt>
                <c:pt idx="327">
                  <c:v>91.999814000000001</c:v>
                </c:pt>
                <c:pt idx="328">
                  <c:v>91.664276000000001</c:v>
                </c:pt>
                <c:pt idx="329">
                  <c:v>90.893839999999997</c:v>
                </c:pt>
                <c:pt idx="330">
                  <c:v>90.052592000000004</c:v>
                </c:pt>
                <c:pt idx="331">
                  <c:v>89.655799999999999</c:v>
                </c:pt>
                <c:pt idx="332">
                  <c:v>90.277178000000006</c:v>
                </c:pt>
                <c:pt idx="333">
                  <c:v>90.631274000000005</c:v>
                </c:pt>
                <c:pt idx="334">
                  <c:v>89.782681999999994</c:v>
                </c:pt>
                <c:pt idx="335">
                  <c:v>88.386151999999996</c:v>
                </c:pt>
                <c:pt idx="336">
                  <c:v>87.342997999999994</c:v>
                </c:pt>
                <c:pt idx="337">
                  <c:v>87.000206000000006</c:v>
                </c:pt>
                <c:pt idx="338">
                  <c:v>86.757673999999994</c:v>
                </c:pt>
                <c:pt idx="339">
                  <c:v>86.829926</c:v>
                </c:pt>
                <c:pt idx="340">
                  <c:v>86.980891999999997</c:v>
                </c:pt>
                <c:pt idx="341">
                  <c:v>86.718631999999999</c:v>
                </c:pt>
                <c:pt idx="342">
                  <c:v>86.03501</c:v>
                </c:pt>
                <c:pt idx="343">
                  <c:v>85.361090000000004</c:v>
                </c:pt>
                <c:pt idx="344">
                  <c:v>84.991622000000007</c:v>
                </c:pt>
                <c:pt idx="345">
                  <c:v>85.034065999999996</c:v>
                </c:pt>
                <c:pt idx="346">
                  <c:v>85.188361999999998</c:v>
                </c:pt>
                <c:pt idx="347">
                  <c:v>85.195903999999999</c:v>
                </c:pt>
                <c:pt idx="348">
                  <c:v>85.143020000000007</c:v>
                </c:pt>
                <c:pt idx="349">
                  <c:v>84.793351999999999</c:v>
                </c:pt>
                <c:pt idx="350">
                  <c:v>84.629317999999998</c:v>
                </c:pt>
                <c:pt idx="351">
                  <c:v>84.104113999999996</c:v>
                </c:pt>
                <c:pt idx="352">
                  <c:v>83.815771999999996</c:v>
                </c:pt>
                <c:pt idx="353">
                  <c:v>83.858971999999994</c:v>
                </c:pt>
                <c:pt idx="354">
                  <c:v>83.813108</c:v>
                </c:pt>
                <c:pt idx="355">
                  <c:v>83.421949999999995</c:v>
                </c:pt>
                <c:pt idx="356">
                  <c:v>83.050736000000001</c:v>
                </c:pt>
                <c:pt idx="357">
                  <c:v>82.614416000000006</c:v>
                </c:pt>
                <c:pt idx="358">
                  <c:v>82.115707999999998</c:v>
                </c:pt>
                <c:pt idx="359">
                  <c:v>81.794731999999996</c:v>
                </c:pt>
                <c:pt idx="360">
                  <c:v>81.853322000000006</c:v>
                </c:pt>
                <c:pt idx="361">
                  <c:v>82.464224000000002</c:v>
                </c:pt>
                <c:pt idx="362">
                  <c:v>83.347645999999997</c:v>
                </c:pt>
                <c:pt idx="363">
                  <c:v>84.030925999999994</c:v>
                </c:pt>
                <c:pt idx="364">
                  <c:v>83.697907999999998</c:v>
                </c:pt>
                <c:pt idx="365">
                  <c:v>83.339455999999998</c:v>
                </c:pt>
                <c:pt idx="366">
                  <c:v>82.816159999999996</c:v>
                </c:pt>
                <c:pt idx="367">
                  <c:v>82.562594000000004</c:v>
                </c:pt>
                <c:pt idx="368">
                  <c:v>82.260679999999994</c:v>
                </c:pt>
                <c:pt idx="369">
                  <c:v>81.933853999999997</c:v>
                </c:pt>
                <c:pt idx="370">
                  <c:v>82.262047999999993</c:v>
                </c:pt>
                <c:pt idx="371">
                  <c:v>82.479668000000004</c:v>
                </c:pt>
                <c:pt idx="372">
                  <c:v>82.258933999999996</c:v>
                </c:pt>
                <c:pt idx="373">
                  <c:v>82.104349999999997</c:v>
                </c:pt>
                <c:pt idx="374">
                  <c:v>81.741038000000003</c:v>
                </c:pt>
                <c:pt idx="375">
                  <c:v>81.131270000000001</c:v>
                </c:pt>
                <c:pt idx="376">
                  <c:v>81.148837999999998</c:v>
                </c:pt>
                <c:pt idx="377">
                  <c:v>81.450320000000005</c:v>
                </c:pt>
                <c:pt idx="378">
                  <c:v>82.294340000000005</c:v>
                </c:pt>
                <c:pt idx="379">
                  <c:v>83.173388000000003</c:v>
                </c:pt>
                <c:pt idx="380">
                  <c:v>82.841576000000003</c:v>
                </c:pt>
                <c:pt idx="381">
                  <c:v>81.853015999999997</c:v>
                </c:pt>
                <c:pt idx="382">
                  <c:v>81.386095999999995</c:v>
                </c:pt>
                <c:pt idx="383">
                  <c:v>81.309775999999999</c:v>
                </c:pt>
                <c:pt idx="384">
                  <c:v>81.954716000000005</c:v>
                </c:pt>
                <c:pt idx="385">
                  <c:v>82.476122000000004</c:v>
                </c:pt>
                <c:pt idx="386">
                  <c:v>82.323716000000005</c:v>
                </c:pt>
                <c:pt idx="387">
                  <c:v>82.273532000000003</c:v>
                </c:pt>
                <c:pt idx="388">
                  <c:v>81.933980000000005</c:v>
                </c:pt>
                <c:pt idx="389">
                  <c:v>81.565411999999995</c:v>
                </c:pt>
                <c:pt idx="390">
                  <c:v>82.029343999999995</c:v>
                </c:pt>
                <c:pt idx="391">
                  <c:v>83.269813999999997</c:v>
                </c:pt>
                <c:pt idx="392">
                  <c:v>83.800742</c:v>
                </c:pt>
                <c:pt idx="393">
                  <c:v>83.018569999999997</c:v>
                </c:pt>
                <c:pt idx="394">
                  <c:v>82.197031999999993</c:v>
                </c:pt>
                <c:pt idx="395">
                  <c:v>81.948307999999997</c:v>
                </c:pt>
                <c:pt idx="396">
                  <c:v>81.452641999999997</c:v>
                </c:pt>
                <c:pt idx="397">
                  <c:v>80.794832</c:v>
                </c:pt>
                <c:pt idx="398">
                  <c:v>80.387816000000001</c:v>
                </c:pt>
                <c:pt idx="399">
                  <c:v>80.45393</c:v>
                </c:pt>
                <c:pt idx="400">
                  <c:v>80.659688000000003</c:v>
                </c:pt>
                <c:pt idx="401">
                  <c:v>80.781440000000003</c:v>
                </c:pt>
                <c:pt idx="402">
                  <c:v>81.279409999999999</c:v>
                </c:pt>
                <c:pt idx="403">
                  <c:v>81.477716000000001</c:v>
                </c:pt>
                <c:pt idx="404">
                  <c:v>81.230395999999999</c:v>
                </c:pt>
                <c:pt idx="405">
                  <c:v>81.118381999999997</c:v>
                </c:pt>
                <c:pt idx="406">
                  <c:v>81.994603999999995</c:v>
                </c:pt>
                <c:pt idx="407">
                  <c:v>83.562764000000001</c:v>
                </c:pt>
                <c:pt idx="408">
                  <c:v>83.999588000000003</c:v>
                </c:pt>
                <c:pt idx="409">
                  <c:v>82.977385999999996</c:v>
                </c:pt>
                <c:pt idx="410">
                  <c:v>81.999499999999998</c:v>
                </c:pt>
                <c:pt idx="411">
                  <c:v>81.786848000000006</c:v>
                </c:pt>
                <c:pt idx="412">
                  <c:v>82.326307999999997</c:v>
                </c:pt>
                <c:pt idx="413">
                  <c:v>82.782734000000005</c:v>
                </c:pt>
                <c:pt idx="414">
                  <c:v>82.741945999999999</c:v>
                </c:pt>
                <c:pt idx="415">
                  <c:v>82.478605999999999</c:v>
                </c:pt>
                <c:pt idx="416">
                  <c:v>82.261418000000006</c:v>
                </c:pt>
                <c:pt idx="417">
                  <c:v>81.953384</c:v>
                </c:pt>
                <c:pt idx="418">
                  <c:v>81.724531999999996</c:v>
                </c:pt>
                <c:pt idx="419">
                  <c:v>81.610429999999994</c:v>
                </c:pt>
                <c:pt idx="420">
                  <c:v>81.703993999999994</c:v>
                </c:pt>
                <c:pt idx="421">
                  <c:v>81.815449999999998</c:v>
                </c:pt>
                <c:pt idx="422">
                  <c:v>81.794461999999996</c:v>
                </c:pt>
                <c:pt idx="423">
                  <c:v>81.766580000000005</c:v>
                </c:pt>
                <c:pt idx="424">
                  <c:v>81.838579999999993</c:v>
                </c:pt>
                <c:pt idx="425">
                  <c:v>82.069574000000003</c:v>
                </c:pt>
                <c:pt idx="426">
                  <c:v>82.302493999999996</c:v>
                </c:pt>
                <c:pt idx="427">
                  <c:v>82.310342000000006</c:v>
                </c:pt>
                <c:pt idx="428">
                  <c:v>82.484402000000003</c:v>
                </c:pt>
                <c:pt idx="429">
                  <c:v>82.737536000000006</c:v>
                </c:pt>
                <c:pt idx="430">
                  <c:v>83.041880000000006</c:v>
                </c:pt>
                <c:pt idx="431">
                  <c:v>83.154560000000004</c:v>
                </c:pt>
                <c:pt idx="432">
                  <c:v>82.975442000000001</c:v>
                </c:pt>
                <c:pt idx="433">
                  <c:v>83.075125999999997</c:v>
                </c:pt>
                <c:pt idx="434">
                  <c:v>82.744609999999994</c:v>
                </c:pt>
                <c:pt idx="435">
                  <c:v>82.221817999999999</c:v>
                </c:pt>
                <c:pt idx="436">
                  <c:v>81.845095999999998</c:v>
                </c:pt>
                <c:pt idx="437">
                  <c:v>81.400819999999996</c:v>
                </c:pt>
                <c:pt idx="438">
                  <c:v>81.213943999999998</c:v>
                </c:pt>
                <c:pt idx="439">
                  <c:v>81.532724000000002</c:v>
                </c:pt>
                <c:pt idx="440">
                  <c:v>81.836618000000001</c:v>
                </c:pt>
                <c:pt idx="441">
                  <c:v>81.737384000000006</c:v>
                </c:pt>
                <c:pt idx="442">
                  <c:v>81.384692000000001</c:v>
                </c:pt>
                <c:pt idx="443">
                  <c:v>81.205466000000001</c:v>
                </c:pt>
                <c:pt idx="444">
                  <c:v>81.155534000000003</c:v>
                </c:pt>
                <c:pt idx="445">
                  <c:v>81.185828000000001</c:v>
                </c:pt>
                <c:pt idx="446">
                  <c:v>80.912875999999997</c:v>
                </c:pt>
                <c:pt idx="447">
                  <c:v>80.771575999999996</c:v>
                </c:pt>
                <c:pt idx="448">
                  <c:v>80.947220000000002</c:v>
                </c:pt>
                <c:pt idx="449">
                  <c:v>81.234409999999997</c:v>
                </c:pt>
                <c:pt idx="450">
                  <c:v>81.789962000000003</c:v>
                </c:pt>
                <c:pt idx="451">
                  <c:v>81.731768000000002</c:v>
                </c:pt>
                <c:pt idx="452">
                  <c:v>81.644233999999997</c:v>
                </c:pt>
                <c:pt idx="453">
                  <c:v>82.338025999999999</c:v>
                </c:pt>
                <c:pt idx="454">
                  <c:v>83.595416</c:v>
                </c:pt>
                <c:pt idx="455">
                  <c:v>84.012422000000001</c:v>
                </c:pt>
                <c:pt idx="456">
                  <c:v>82.882112000000006</c:v>
                </c:pt>
                <c:pt idx="457">
                  <c:v>82.296409999999995</c:v>
                </c:pt>
                <c:pt idx="458">
                  <c:v>82.053049999999999</c:v>
                </c:pt>
                <c:pt idx="459">
                  <c:v>82.264675999999994</c:v>
                </c:pt>
                <c:pt idx="460">
                  <c:v>81.943969999999993</c:v>
                </c:pt>
                <c:pt idx="461">
                  <c:v>81.624272000000005</c:v>
                </c:pt>
                <c:pt idx="462">
                  <c:v>81.109201999999996</c:v>
                </c:pt>
                <c:pt idx="463">
                  <c:v>80.470885999999993</c:v>
                </c:pt>
                <c:pt idx="464">
                  <c:v>80.26934</c:v>
                </c:pt>
                <c:pt idx="465">
                  <c:v>80.451248000000007</c:v>
                </c:pt>
                <c:pt idx="466">
                  <c:v>80.384522000000004</c:v>
                </c:pt>
                <c:pt idx="467">
                  <c:v>80.110759999999999</c:v>
                </c:pt>
                <c:pt idx="468">
                  <c:v>80.270852000000005</c:v>
                </c:pt>
                <c:pt idx="469">
                  <c:v>80.575016000000005</c:v>
                </c:pt>
                <c:pt idx="470">
                  <c:v>80.535938000000002</c:v>
                </c:pt>
                <c:pt idx="471">
                  <c:v>80.548574000000002</c:v>
                </c:pt>
                <c:pt idx="472">
                  <c:v>80.438575999999998</c:v>
                </c:pt>
                <c:pt idx="473">
                  <c:v>80.327299999999994</c:v>
                </c:pt>
                <c:pt idx="474">
                  <c:v>80.046248000000006</c:v>
                </c:pt>
                <c:pt idx="475">
                  <c:v>79.856167999999997</c:v>
                </c:pt>
                <c:pt idx="476">
                  <c:v>80.208932000000004</c:v>
                </c:pt>
                <c:pt idx="477">
                  <c:v>80.698154000000002</c:v>
                </c:pt>
                <c:pt idx="478">
                  <c:v>81.026024000000007</c:v>
                </c:pt>
                <c:pt idx="479">
                  <c:v>81.417811999999998</c:v>
                </c:pt>
                <c:pt idx="480">
                  <c:v>81.508207999999996</c:v>
                </c:pt>
                <c:pt idx="481">
                  <c:v>81.401324000000002</c:v>
                </c:pt>
                <c:pt idx="482">
                  <c:v>81.445424000000003</c:v>
                </c:pt>
                <c:pt idx="483">
                  <c:v>81.167648</c:v>
                </c:pt>
                <c:pt idx="484">
                  <c:v>80.602574000000004</c:v>
                </c:pt>
                <c:pt idx="485">
                  <c:v>79.890007999999995</c:v>
                </c:pt>
                <c:pt idx="486">
                  <c:v>79.50479</c:v>
                </c:pt>
                <c:pt idx="487">
                  <c:v>79.770128</c:v>
                </c:pt>
                <c:pt idx="488">
                  <c:v>79.978027999999995</c:v>
                </c:pt>
                <c:pt idx="489">
                  <c:v>80.162959999999998</c:v>
                </c:pt>
                <c:pt idx="490">
                  <c:v>80.242717999999996</c:v>
                </c:pt>
                <c:pt idx="491">
                  <c:v>80.332412000000005</c:v>
                </c:pt>
                <c:pt idx="492">
                  <c:v>80.856517999999994</c:v>
                </c:pt>
                <c:pt idx="493">
                  <c:v>81.011318000000003</c:v>
                </c:pt>
                <c:pt idx="494">
                  <c:v>80.880008000000004</c:v>
                </c:pt>
                <c:pt idx="495">
                  <c:v>80.967938000000004</c:v>
                </c:pt>
                <c:pt idx="496">
                  <c:v>80.745440000000002</c:v>
                </c:pt>
                <c:pt idx="497">
                  <c:v>80.585545999999994</c:v>
                </c:pt>
                <c:pt idx="498">
                  <c:v>80.734999999999999</c:v>
                </c:pt>
                <c:pt idx="499">
                  <c:v>81.037148000000002</c:v>
                </c:pt>
                <c:pt idx="500">
                  <c:v>81.642740000000003</c:v>
                </c:pt>
                <c:pt idx="501">
                  <c:v>81.923107999999999</c:v>
                </c:pt>
                <c:pt idx="502">
                  <c:v>82.278536000000003</c:v>
                </c:pt>
                <c:pt idx="503">
                  <c:v>83.036696000000006</c:v>
                </c:pt>
                <c:pt idx="504">
                  <c:v>82.987718000000001</c:v>
                </c:pt>
                <c:pt idx="505">
                  <c:v>82.491656000000006</c:v>
                </c:pt>
                <c:pt idx="506">
                  <c:v>82.154156</c:v>
                </c:pt>
                <c:pt idx="507">
                  <c:v>82.445288000000005</c:v>
                </c:pt>
                <c:pt idx="508">
                  <c:v>82.991929999999996</c:v>
                </c:pt>
                <c:pt idx="509">
                  <c:v>82.771358000000006</c:v>
                </c:pt>
                <c:pt idx="510">
                  <c:v>82.288454000000002</c:v>
                </c:pt>
                <c:pt idx="511">
                  <c:v>81.847363999999999</c:v>
                </c:pt>
                <c:pt idx="512">
                  <c:v>81.742604</c:v>
                </c:pt>
                <c:pt idx="513">
                  <c:v>81.927104</c:v>
                </c:pt>
                <c:pt idx="514">
                  <c:v>82.442065999999997</c:v>
                </c:pt>
                <c:pt idx="515">
                  <c:v>82.592455999999999</c:v>
                </c:pt>
                <c:pt idx="516">
                  <c:v>82.262749999999997</c:v>
                </c:pt>
                <c:pt idx="517">
                  <c:v>81.959378000000001</c:v>
                </c:pt>
                <c:pt idx="518">
                  <c:v>81.660235999999998</c:v>
                </c:pt>
                <c:pt idx="519">
                  <c:v>81.565880000000007</c:v>
                </c:pt>
                <c:pt idx="520">
                  <c:v>81.308462000000006</c:v>
                </c:pt>
                <c:pt idx="521">
                  <c:v>80.644801999999999</c:v>
                </c:pt>
                <c:pt idx="522">
                  <c:v>80.300210000000007</c:v>
                </c:pt>
                <c:pt idx="523">
                  <c:v>80.513384000000002</c:v>
                </c:pt>
                <c:pt idx="524">
                  <c:v>80.202200000000005</c:v>
                </c:pt>
                <c:pt idx="525">
                  <c:v>79.762513999999996</c:v>
                </c:pt>
                <c:pt idx="526">
                  <c:v>79.978172000000001</c:v>
                </c:pt>
                <c:pt idx="527">
                  <c:v>80.390174000000002</c:v>
                </c:pt>
                <c:pt idx="528">
                  <c:v>80.989429999999999</c:v>
                </c:pt>
                <c:pt idx="529">
                  <c:v>81.593401999999998</c:v>
                </c:pt>
                <c:pt idx="530">
                  <c:v>81.550399999999996</c:v>
                </c:pt>
                <c:pt idx="531">
                  <c:v>81.486770000000007</c:v>
                </c:pt>
                <c:pt idx="532">
                  <c:v>81.654169999999993</c:v>
                </c:pt>
                <c:pt idx="533">
                  <c:v>81.689179999999993</c:v>
                </c:pt>
                <c:pt idx="534">
                  <c:v>81.602078000000006</c:v>
                </c:pt>
                <c:pt idx="535">
                  <c:v>82.118480000000005</c:v>
                </c:pt>
                <c:pt idx="536">
                  <c:v>82.022180000000006</c:v>
                </c:pt>
                <c:pt idx="537">
                  <c:v>81.413023999999993</c:v>
                </c:pt>
                <c:pt idx="538">
                  <c:v>81.309973999999997</c:v>
                </c:pt>
                <c:pt idx="539">
                  <c:v>81.900769999999994</c:v>
                </c:pt>
                <c:pt idx="540">
                  <c:v>83.184296000000003</c:v>
                </c:pt>
                <c:pt idx="541">
                  <c:v>84.582266000000004</c:v>
                </c:pt>
                <c:pt idx="542">
                  <c:v>85.414135999999999</c:v>
                </c:pt>
                <c:pt idx="543">
                  <c:v>85.1828</c:v>
                </c:pt>
                <c:pt idx="544">
                  <c:v>84.333073999999996</c:v>
                </c:pt>
                <c:pt idx="545">
                  <c:v>83.558930000000004</c:v>
                </c:pt>
                <c:pt idx="546">
                  <c:v>83.360821999999999</c:v>
                </c:pt>
                <c:pt idx="547">
                  <c:v>82.931377999999995</c:v>
                </c:pt>
                <c:pt idx="548">
                  <c:v>82.371505999999997</c:v>
                </c:pt>
                <c:pt idx="549">
                  <c:v>81.830534</c:v>
                </c:pt>
                <c:pt idx="550">
                  <c:v>81.498056000000005</c:v>
                </c:pt>
                <c:pt idx="551">
                  <c:v>81.347791999999998</c:v>
                </c:pt>
                <c:pt idx="552">
                  <c:v>81.289777999999998</c:v>
                </c:pt>
                <c:pt idx="553">
                  <c:v>80.999725999999995</c:v>
                </c:pt>
                <c:pt idx="554">
                  <c:v>80.686381999999995</c:v>
                </c:pt>
                <c:pt idx="555">
                  <c:v>81.023809999999997</c:v>
                </c:pt>
                <c:pt idx="556">
                  <c:v>81.678901999999994</c:v>
                </c:pt>
                <c:pt idx="557">
                  <c:v>81.810751999999994</c:v>
                </c:pt>
                <c:pt idx="558">
                  <c:v>82.276573999999997</c:v>
                </c:pt>
                <c:pt idx="559">
                  <c:v>82.863085999999996</c:v>
                </c:pt>
                <c:pt idx="560">
                  <c:v>82.522238000000002</c:v>
                </c:pt>
                <c:pt idx="561">
                  <c:v>81.686713999999995</c:v>
                </c:pt>
                <c:pt idx="562">
                  <c:v>81.102956000000006</c:v>
                </c:pt>
                <c:pt idx="563">
                  <c:v>81.190724000000003</c:v>
                </c:pt>
                <c:pt idx="564">
                  <c:v>81.298525999999995</c:v>
                </c:pt>
                <c:pt idx="565">
                  <c:v>81.282542000000007</c:v>
                </c:pt>
                <c:pt idx="566">
                  <c:v>81.800330000000002</c:v>
                </c:pt>
                <c:pt idx="567">
                  <c:v>82.856713999999997</c:v>
                </c:pt>
                <c:pt idx="568">
                  <c:v>83.225858000000002</c:v>
                </c:pt>
                <c:pt idx="569">
                  <c:v>82.666256000000004</c:v>
                </c:pt>
                <c:pt idx="570">
                  <c:v>82.299344000000005</c:v>
                </c:pt>
                <c:pt idx="571">
                  <c:v>81.473125999999993</c:v>
                </c:pt>
                <c:pt idx="572">
                  <c:v>80.635028000000005</c:v>
                </c:pt>
                <c:pt idx="573">
                  <c:v>79.993238000000005</c:v>
                </c:pt>
                <c:pt idx="574">
                  <c:v>79.615003999999999</c:v>
                </c:pt>
                <c:pt idx="575">
                  <c:v>79.804382000000004</c:v>
                </c:pt>
                <c:pt idx="576">
                  <c:v>80.052313999999996</c:v>
                </c:pt>
                <c:pt idx="577">
                  <c:v>79.766077999999993</c:v>
                </c:pt>
                <c:pt idx="578">
                  <c:v>79.715624000000005</c:v>
                </c:pt>
                <c:pt idx="579">
                  <c:v>79.628702000000004</c:v>
                </c:pt>
                <c:pt idx="580">
                  <c:v>79.373155999999994</c:v>
                </c:pt>
                <c:pt idx="581">
                  <c:v>79.331575999999998</c:v>
                </c:pt>
                <c:pt idx="582">
                  <c:v>79.395601999999997</c:v>
                </c:pt>
                <c:pt idx="583">
                  <c:v>79.345867999999996</c:v>
                </c:pt>
                <c:pt idx="584">
                  <c:v>79.370509999999996</c:v>
                </c:pt>
                <c:pt idx="585">
                  <c:v>79.646395999999996</c:v>
                </c:pt>
                <c:pt idx="586">
                  <c:v>79.870784</c:v>
                </c:pt>
                <c:pt idx="587">
                  <c:v>79.635019999999997</c:v>
                </c:pt>
                <c:pt idx="588">
                  <c:v>79.108034000000004</c:v>
                </c:pt>
                <c:pt idx="589">
                  <c:v>78.750427999999999</c:v>
                </c:pt>
                <c:pt idx="590">
                  <c:v>78.623546000000005</c:v>
                </c:pt>
                <c:pt idx="591">
                  <c:v>78.583045999999996</c:v>
                </c:pt>
                <c:pt idx="592">
                  <c:v>77.899801999999994</c:v>
                </c:pt>
                <c:pt idx="593">
                  <c:v>77.535157999999996</c:v>
                </c:pt>
                <c:pt idx="594">
                  <c:v>77.442098000000001</c:v>
                </c:pt>
                <c:pt idx="595">
                  <c:v>77.585486000000003</c:v>
                </c:pt>
                <c:pt idx="596">
                  <c:v>77.628091999999995</c:v>
                </c:pt>
                <c:pt idx="597">
                  <c:v>77.276011999999994</c:v>
                </c:pt>
                <c:pt idx="598">
                  <c:v>77.286038000000005</c:v>
                </c:pt>
                <c:pt idx="599">
                  <c:v>77.694944000000007</c:v>
                </c:pt>
                <c:pt idx="600">
                  <c:v>78.025981999999999</c:v>
                </c:pt>
                <c:pt idx="601">
                  <c:v>78.075211999999993</c:v>
                </c:pt>
                <c:pt idx="602">
                  <c:v>78.151387999999997</c:v>
                </c:pt>
                <c:pt idx="603">
                  <c:v>78.159722000000002</c:v>
                </c:pt>
                <c:pt idx="604">
                  <c:v>78.189385999999999</c:v>
                </c:pt>
                <c:pt idx="605">
                  <c:v>78.063764000000006</c:v>
                </c:pt>
                <c:pt idx="606">
                  <c:v>77.800945999999996</c:v>
                </c:pt>
                <c:pt idx="607">
                  <c:v>77.753894000000003</c:v>
                </c:pt>
                <c:pt idx="608">
                  <c:v>77.804221999999996</c:v>
                </c:pt>
                <c:pt idx="609">
                  <c:v>77.698418000000004</c:v>
                </c:pt>
                <c:pt idx="610">
                  <c:v>77.439434000000006</c:v>
                </c:pt>
                <c:pt idx="611">
                  <c:v>77.446849999999998</c:v>
                </c:pt>
                <c:pt idx="612">
                  <c:v>77.447156000000007</c:v>
                </c:pt>
                <c:pt idx="613">
                  <c:v>77.392579999999995</c:v>
                </c:pt>
                <c:pt idx="614">
                  <c:v>77.361943999999994</c:v>
                </c:pt>
                <c:pt idx="615">
                  <c:v>77.416843999999998</c:v>
                </c:pt>
                <c:pt idx="616">
                  <c:v>77.508086000000006</c:v>
                </c:pt>
                <c:pt idx="617">
                  <c:v>77.372185999999999</c:v>
                </c:pt>
                <c:pt idx="618">
                  <c:v>77.511992000000006</c:v>
                </c:pt>
                <c:pt idx="619">
                  <c:v>77.934398000000002</c:v>
                </c:pt>
                <c:pt idx="620">
                  <c:v>78.142964000000006</c:v>
                </c:pt>
                <c:pt idx="621">
                  <c:v>77.857969999999995</c:v>
                </c:pt>
                <c:pt idx="622">
                  <c:v>77.689850000000007</c:v>
                </c:pt>
                <c:pt idx="623">
                  <c:v>77.564750000000004</c:v>
                </c:pt>
                <c:pt idx="624">
                  <c:v>77.511002000000005</c:v>
                </c:pt>
                <c:pt idx="625">
                  <c:v>77.492012000000003</c:v>
                </c:pt>
                <c:pt idx="626">
                  <c:v>77.347849999999994</c:v>
                </c:pt>
                <c:pt idx="627">
                  <c:v>77.376757999999995</c:v>
                </c:pt>
                <c:pt idx="628">
                  <c:v>77.260568000000006</c:v>
                </c:pt>
                <c:pt idx="629">
                  <c:v>77.100043999999997</c:v>
                </c:pt>
                <c:pt idx="630">
                  <c:v>77.057113999999999</c:v>
                </c:pt>
                <c:pt idx="631">
                  <c:v>76.769744000000003</c:v>
                </c:pt>
                <c:pt idx="632">
                  <c:v>76.526024000000007</c:v>
                </c:pt>
                <c:pt idx="633">
                  <c:v>76.322479999999999</c:v>
                </c:pt>
                <c:pt idx="634">
                  <c:v>76.149032000000005</c:v>
                </c:pt>
                <c:pt idx="635">
                  <c:v>76.134523999999999</c:v>
                </c:pt>
                <c:pt idx="636">
                  <c:v>76.013456000000005</c:v>
                </c:pt>
                <c:pt idx="637">
                  <c:v>75.902575999999996</c:v>
                </c:pt>
                <c:pt idx="638">
                  <c:v>75.832772000000006</c:v>
                </c:pt>
                <c:pt idx="639">
                  <c:v>75.807751999999994</c:v>
                </c:pt>
                <c:pt idx="640">
                  <c:v>75.700922000000006</c:v>
                </c:pt>
                <c:pt idx="641">
                  <c:v>75.614270000000005</c:v>
                </c:pt>
                <c:pt idx="642">
                  <c:v>75.647965999999997</c:v>
                </c:pt>
                <c:pt idx="643">
                  <c:v>75.474301999999994</c:v>
                </c:pt>
                <c:pt idx="644">
                  <c:v>75.318566000000004</c:v>
                </c:pt>
                <c:pt idx="645">
                  <c:v>75.390097999999995</c:v>
                </c:pt>
                <c:pt idx="646">
                  <c:v>75.479054000000005</c:v>
                </c:pt>
                <c:pt idx="647">
                  <c:v>75.458066000000002</c:v>
                </c:pt>
                <c:pt idx="648">
                  <c:v>75.355052000000001</c:v>
                </c:pt>
                <c:pt idx="649">
                  <c:v>75.147098</c:v>
                </c:pt>
                <c:pt idx="650">
                  <c:v>75.107678000000007</c:v>
                </c:pt>
                <c:pt idx="651">
                  <c:v>75.216092000000003</c:v>
                </c:pt>
                <c:pt idx="652">
                  <c:v>75.105806000000001</c:v>
                </c:pt>
                <c:pt idx="653">
                  <c:v>75.176473999999999</c:v>
                </c:pt>
                <c:pt idx="654">
                  <c:v>75.060625999999999</c:v>
                </c:pt>
                <c:pt idx="655">
                  <c:v>74.899454000000006</c:v>
                </c:pt>
                <c:pt idx="656">
                  <c:v>74.871302</c:v>
                </c:pt>
                <c:pt idx="657">
                  <c:v>74.753420000000006</c:v>
                </c:pt>
                <c:pt idx="658">
                  <c:v>74.722747999999996</c:v>
                </c:pt>
                <c:pt idx="659">
                  <c:v>74.930666000000002</c:v>
                </c:pt>
                <c:pt idx="660">
                  <c:v>75.161677999999995</c:v>
                </c:pt>
                <c:pt idx="661">
                  <c:v>75.219403999999997</c:v>
                </c:pt>
                <c:pt idx="662">
                  <c:v>75.137270000000001</c:v>
                </c:pt>
                <c:pt idx="663">
                  <c:v>74.930233999999999</c:v>
                </c:pt>
                <c:pt idx="664">
                  <c:v>74.692526000000001</c:v>
                </c:pt>
                <c:pt idx="665">
                  <c:v>74.549318</c:v>
                </c:pt>
                <c:pt idx="666">
                  <c:v>74.363954000000007</c:v>
                </c:pt>
                <c:pt idx="667">
                  <c:v>74.090515999999994</c:v>
                </c:pt>
                <c:pt idx="668">
                  <c:v>73.811263999999994</c:v>
                </c:pt>
                <c:pt idx="669">
                  <c:v>73.602373999999998</c:v>
                </c:pt>
                <c:pt idx="670">
                  <c:v>73.512842000000006</c:v>
                </c:pt>
                <c:pt idx="671">
                  <c:v>73.470776000000001</c:v>
                </c:pt>
                <c:pt idx="672">
                  <c:v>73.557085999999998</c:v>
                </c:pt>
                <c:pt idx="673">
                  <c:v>73.59881</c:v>
                </c:pt>
                <c:pt idx="674">
                  <c:v>73.630058000000005</c:v>
                </c:pt>
                <c:pt idx="675">
                  <c:v>73.806818000000007</c:v>
                </c:pt>
                <c:pt idx="676">
                  <c:v>74.015348000000003</c:v>
                </c:pt>
                <c:pt idx="677">
                  <c:v>74.198498000000001</c:v>
                </c:pt>
                <c:pt idx="678">
                  <c:v>74.308136000000005</c:v>
                </c:pt>
                <c:pt idx="679">
                  <c:v>74.151662000000002</c:v>
                </c:pt>
                <c:pt idx="680">
                  <c:v>73.916653999999994</c:v>
                </c:pt>
                <c:pt idx="681">
                  <c:v>73.758955999999998</c:v>
                </c:pt>
                <c:pt idx="682">
                  <c:v>73.767505999999997</c:v>
                </c:pt>
                <c:pt idx="683">
                  <c:v>73.752961999999997</c:v>
                </c:pt>
                <c:pt idx="684">
                  <c:v>73.853455999999994</c:v>
                </c:pt>
                <c:pt idx="685">
                  <c:v>73.904576000000006</c:v>
                </c:pt>
                <c:pt idx="686">
                  <c:v>73.816051999999999</c:v>
                </c:pt>
                <c:pt idx="687">
                  <c:v>73.864633999999995</c:v>
                </c:pt>
                <c:pt idx="688">
                  <c:v>74.085421999999994</c:v>
                </c:pt>
                <c:pt idx="689">
                  <c:v>74.192594</c:v>
                </c:pt>
                <c:pt idx="690">
                  <c:v>74.131339999999994</c:v>
                </c:pt>
                <c:pt idx="691">
                  <c:v>74.218549999999993</c:v>
                </c:pt>
                <c:pt idx="692">
                  <c:v>74.407064000000005</c:v>
                </c:pt>
                <c:pt idx="693">
                  <c:v>74.396407999999994</c:v>
                </c:pt>
                <c:pt idx="694">
                  <c:v>74.201666000000003</c:v>
                </c:pt>
                <c:pt idx="695">
                  <c:v>73.997780000000006</c:v>
                </c:pt>
                <c:pt idx="696">
                  <c:v>73.939226000000005</c:v>
                </c:pt>
                <c:pt idx="697">
                  <c:v>73.919443999999999</c:v>
                </c:pt>
                <c:pt idx="698">
                  <c:v>73.993442000000002</c:v>
                </c:pt>
                <c:pt idx="699">
                  <c:v>74.062274000000002</c:v>
                </c:pt>
                <c:pt idx="700">
                  <c:v>74.191963999999999</c:v>
                </c:pt>
                <c:pt idx="701">
                  <c:v>74.312113999999994</c:v>
                </c:pt>
                <c:pt idx="702">
                  <c:v>74.425370000000001</c:v>
                </c:pt>
                <c:pt idx="703">
                  <c:v>74.408305999999996</c:v>
                </c:pt>
                <c:pt idx="704">
                  <c:v>74.151319999999998</c:v>
                </c:pt>
                <c:pt idx="705">
                  <c:v>73.938956000000005</c:v>
                </c:pt>
                <c:pt idx="706">
                  <c:v>73.849208000000004</c:v>
                </c:pt>
                <c:pt idx="707">
                  <c:v>73.782859999999999</c:v>
                </c:pt>
                <c:pt idx="708">
                  <c:v>73.994072000000003</c:v>
                </c:pt>
                <c:pt idx="709">
                  <c:v>74.327702000000002</c:v>
                </c:pt>
                <c:pt idx="710">
                  <c:v>74.503112000000002</c:v>
                </c:pt>
                <c:pt idx="711">
                  <c:v>74.485237999999995</c:v>
                </c:pt>
                <c:pt idx="712">
                  <c:v>74.306966000000003</c:v>
                </c:pt>
                <c:pt idx="713">
                  <c:v>74.056135999999995</c:v>
                </c:pt>
                <c:pt idx="714">
                  <c:v>74.086286000000001</c:v>
                </c:pt>
                <c:pt idx="715">
                  <c:v>74.194952000000001</c:v>
                </c:pt>
                <c:pt idx="716">
                  <c:v>74.005033999999995</c:v>
                </c:pt>
                <c:pt idx="717">
                  <c:v>73.802893999999995</c:v>
                </c:pt>
                <c:pt idx="718">
                  <c:v>73.710626000000005</c:v>
                </c:pt>
                <c:pt idx="719">
                  <c:v>73.693957999999995</c:v>
                </c:pt>
                <c:pt idx="720">
                  <c:v>73.655401999999995</c:v>
                </c:pt>
                <c:pt idx="721">
                  <c:v>73.529617999999999</c:v>
                </c:pt>
                <c:pt idx="722">
                  <c:v>73.366826000000003</c:v>
                </c:pt>
                <c:pt idx="723">
                  <c:v>73.316192000000001</c:v>
                </c:pt>
                <c:pt idx="724">
                  <c:v>73.376366000000004</c:v>
                </c:pt>
                <c:pt idx="725">
                  <c:v>73.682779999999994</c:v>
                </c:pt>
                <c:pt idx="726">
                  <c:v>74.031961999999993</c:v>
                </c:pt>
                <c:pt idx="727">
                  <c:v>73.989553999999998</c:v>
                </c:pt>
                <c:pt idx="728">
                  <c:v>73.908698000000001</c:v>
                </c:pt>
                <c:pt idx="729">
                  <c:v>73.807772</c:v>
                </c:pt>
                <c:pt idx="730">
                  <c:v>73.898815999999997</c:v>
                </c:pt>
                <c:pt idx="731">
                  <c:v>74.203844000000004</c:v>
                </c:pt>
                <c:pt idx="732">
                  <c:v>74.294653999999994</c:v>
                </c:pt>
                <c:pt idx="733">
                  <c:v>74.309234000000004</c:v>
                </c:pt>
                <c:pt idx="734">
                  <c:v>74.275897999999998</c:v>
                </c:pt>
                <c:pt idx="735">
                  <c:v>74.220782</c:v>
                </c:pt>
                <c:pt idx="736">
                  <c:v>74.247512</c:v>
                </c:pt>
                <c:pt idx="737">
                  <c:v>74.310637999999997</c:v>
                </c:pt>
                <c:pt idx="738">
                  <c:v>74.287958000000003</c:v>
                </c:pt>
                <c:pt idx="739">
                  <c:v>74.198840000000004</c:v>
                </c:pt>
                <c:pt idx="740">
                  <c:v>74.025121999999996</c:v>
                </c:pt>
                <c:pt idx="741">
                  <c:v>73.761403999999999</c:v>
                </c:pt>
                <c:pt idx="742">
                  <c:v>73.564897999999999</c:v>
                </c:pt>
                <c:pt idx="743">
                  <c:v>73.367491999999999</c:v>
                </c:pt>
                <c:pt idx="744">
                  <c:v>73.247612000000004</c:v>
                </c:pt>
                <c:pt idx="745">
                  <c:v>73.518584000000004</c:v>
                </c:pt>
                <c:pt idx="746">
                  <c:v>73.888159999999999</c:v>
                </c:pt>
                <c:pt idx="747">
                  <c:v>73.78331</c:v>
                </c:pt>
                <c:pt idx="748">
                  <c:v>73.545224000000005</c:v>
                </c:pt>
                <c:pt idx="749">
                  <c:v>73.257223999999994</c:v>
                </c:pt>
                <c:pt idx="750">
                  <c:v>73.088042000000002</c:v>
                </c:pt>
                <c:pt idx="751">
                  <c:v>73.187905999999998</c:v>
                </c:pt>
                <c:pt idx="752">
                  <c:v>73.146541999999997</c:v>
                </c:pt>
                <c:pt idx="753">
                  <c:v>72.995863999999997</c:v>
                </c:pt>
                <c:pt idx="754">
                  <c:v>72.918284</c:v>
                </c:pt>
                <c:pt idx="755">
                  <c:v>73.188140000000004</c:v>
                </c:pt>
                <c:pt idx="756">
                  <c:v>73.561604000000003</c:v>
                </c:pt>
                <c:pt idx="757">
                  <c:v>73.418126000000001</c:v>
                </c:pt>
                <c:pt idx="758">
                  <c:v>73.165009999999995</c:v>
                </c:pt>
                <c:pt idx="759">
                  <c:v>73.314319999999995</c:v>
                </c:pt>
                <c:pt idx="760">
                  <c:v>73.438502</c:v>
                </c:pt>
                <c:pt idx="761">
                  <c:v>73.279094000000001</c:v>
                </c:pt>
                <c:pt idx="762">
                  <c:v>73.226408000000006</c:v>
                </c:pt>
                <c:pt idx="763">
                  <c:v>73.136930000000007</c:v>
                </c:pt>
                <c:pt idx="764">
                  <c:v>73.073588000000001</c:v>
                </c:pt>
                <c:pt idx="765">
                  <c:v>73.164758000000006</c:v>
                </c:pt>
                <c:pt idx="766">
                  <c:v>73.250851999999995</c:v>
                </c:pt>
                <c:pt idx="767">
                  <c:v>73.169240000000002</c:v>
                </c:pt>
                <c:pt idx="768">
                  <c:v>73.130071999999998</c:v>
                </c:pt>
                <c:pt idx="769">
                  <c:v>73.333849999999998</c:v>
                </c:pt>
                <c:pt idx="770">
                  <c:v>73.497146000000001</c:v>
                </c:pt>
                <c:pt idx="771">
                  <c:v>73.331851999999998</c:v>
                </c:pt>
                <c:pt idx="772">
                  <c:v>73.089554000000007</c:v>
                </c:pt>
                <c:pt idx="773">
                  <c:v>72.870835999999997</c:v>
                </c:pt>
                <c:pt idx="774">
                  <c:v>72.738212000000004</c:v>
                </c:pt>
                <c:pt idx="775">
                  <c:v>72.752647999999994</c:v>
                </c:pt>
                <c:pt idx="776">
                  <c:v>72.681169999999995</c:v>
                </c:pt>
                <c:pt idx="777">
                  <c:v>72.537458000000001</c:v>
                </c:pt>
                <c:pt idx="778">
                  <c:v>72.558499999999995</c:v>
                </c:pt>
                <c:pt idx="779">
                  <c:v>72.791923999999995</c:v>
                </c:pt>
                <c:pt idx="780">
                  <c:v>72.997159999999994</c:v>
                </c:pt>
                <c:pt idx="781">
                  <c:v>73.047163999999995</c:v>
                </c:pt>
                <c:pt idx="782">
                  <c:v>73.023944</c:v>
                </c:pt>
                <c:pt idx="783">
                  <c:v>73.022810000000007</c:v>
                </c:pt>
                <c:pt idx="784">
                  <c:v>73.111801999999997</c:v>
                </c:pt>
                <c:pt idx="785">
                  <c:v>73.263775999999993</c:v>
                </c:pt>
                <c:pt idx="786">
                  <c:v>73.400071999999994</c:v>
                </c:pt>
                <c:pt idx="787">
                  <c:v>73.445378000000005</c:v>
                </c:pt>
                <c:pt idx="788">
                  <c:v>73.356926000000001</c:v>
                </c:pt>
                <c:pt idx="789">
                  <c:v>73.269409999999993</c:v>
                </c:pt>
                <c:pt idx="790">
                  <c:v>73.455781999999999</c:v>
                </c:pt>
                <c:pt idx="791">
                  <c:v>73.582303999999993</c:v>
                </c:pt>
                <c:pt idx="792">
                  <c:v>73.473116000000005</c:v>
                </c:pt>
                <c:pt idx="793">
                  <c:v>73.342022</c:v>
                </c:pt>
                <c:pt idx="794">
                  <c:v>73.435316</c:v>
                </c:pt>
                <c:pt idx="795">
                  <c:v>73.377932000000001</c:v>
                </c:pt>
                <c:pt idx="796">
                  <c:v>73.279759999999996</c:v>
                </c:pt>
                <c:pt idx="797">
                  <c:v>73.319810000000004</c:v>
                </c:pt>
                <c:pt idx="798">
                  <c:v>73.336117999999999</c:v>
                </c:pt>
                <c:pt idx="799">
                  <c:v>73.274252000000004</c:v>
                </c:pt>
                <c:pt idx="800">
                  <c:v>73.254506000000006</c:v>
                </c:pt>
                <c:pt idx="801">
                  <c:v>73.345982000000006</c:v>
                </c:pt>
                <c:pt idx="802">
                  <c:v>73.420304000000002</c:v>
                </c:pt>
                <c:pt idx="803">
                  <c:v>73.383188000000004</c:v>
                </c:pt>
                <c:pt idx="804">
                  <c:v>73.463846000000004</c:v>
                </c:pt>
                <c:pt idx="805">
                  <c:v>73.660117999999997</c:v>
                </c:pt>
                <c:pt idx="806">
                  <c:v>73.832468000000006</c:v>
                </c:pt>
                <c:pt idx="807">
                  <c:v>73.713757999999999</c:v>
                </c:pt>
                <c:pt idx="808">
                  <c:v>73.554872000000003</c:v>
                </c:pt>
                <c:pt idx="809">
                  <c:v>73.487263999999996</c:v>
                </c:pt>
                <c:pt idx="810">
                  <c:v>73.401241999999996</c:v>
                </c:pt>
                <c:pt idx="811">
                  <c:v>73.351507999999995</c:v>
                </c:pt>
                <c:pt idx="812">
                  <c:v>73.372460000000004</c:v>
                </c:pt>
                <c:pt idx="813">
                  <c:v>73.421042</c:v>
                </c:pt>
                <c:pt idx="814">
                  <c:v>73.52834</c:v>
                </c:pt>
                <c:pt idx="815">
                  <c:v>73.552531999999999</c:v>
                </c:pt>
                <c:pt idx="816">
                  <c:v>73.646870000000007</c:v>
                </c:pt>
                <c:pt idx="817">
                  <c:v>73.745114000000001</c:v>
                </c:pt>
                <c:pt idx="818">
                  <c:v>73.847228000000001</c:v>
                </c:pt>
                <c:pt idx="819">
                  <c:v>73.949359999999999</c:v>
                </c:pt>
                <c:pt idx="820">
                  <c:v>73.766947999999999</c:v>
                </c:pt>
                <c:pt idx="821">
                  <c:v>73.434811999999994</c:v>
                </c:pt>
                <c:pt idx="822">
                  <c:v>73.147441999999998</c:v>
                </c:pt>
                <c:pt idx="823">
                  <c:v>73.089932000000005</c:v>
                </c:pt>
                <c:pt idx="824">
                  <c:v>73.326865999999995</c:v>
                </c:pt>
                <c:pt idx="825">
                  <c:v>73.487515999999999</c:v>
                </c:pt>
                <c:pt idx="826">
                  <c:v>73.654285999999999</c:v>
                </c:pt>
                <c:pt idx="827">
                  <c:v>73.861484000000004</c:v>
                </c:pt>
                <c:pt idx="828">
                  <c:v>73.832036000000002</c:v>
                </c:pt>
                <c:pt idx="829">
                  <c:v>73.636663999999996</c:v>
                </c:pt>
                <c:pt idx="830">
                  <c:v>73.700834</c:v>
                </c:pt>
                <c:pt idx="831">
                  <c:v>74.045534000000004</c:v>
                </c:pt>
                <c:pt idx="832">
                  <c:v>74.205770000000001</c:v>
                </c:pt>
                <c:pt idx="833">
                  <c:v>74.158717999999993</c:v>
                </c:pt>
                <c:pt idx="834">
                  <c:v>73.973138000000006</c:v>
                </c:pt>
                <c:pt idx="835">
                  <c:v>73.731344000000007</c:v>
                </c:pt>
                <c:pt idx="836">
                  <c:v>73.601168000000001</c:v>
                </c:pt>
                <c:pt idx="837">
                  <c:v>73.513940000000005</c:v>
                </c:pt>
                <c:pt idx="838">
                  <c:v>73.583383999999995</c:v>
                </c:pt>
                <c:pt idx="839">
                  <c:v>73.723910000000004</c:v>
                </c:pt>
                <c:pt idx="840">
                  <c:v>73.918543999999997</c:v>
                </c:pt>
                <c:pt idx="841">
                  <c:v>74.150779999999997</c:v>
                </c:pt>
                <c:pt idx="842">
                  <c:v>74.115554000000003</c:v>
                </c:pt>
                <c:pt idx="843">
                  <c:v>73.749973999999995</c:v>
                </c:pt>
                <c:pt idx="844">
                  <c:v>73.601491999999993</c:v>
                </c:pt>
                <c:pt idx="845">
                  <c:v>73.601725999999999</c:v>
                </c:pt>
                <c:pt idx="846">
                  <c:v>73.656283999999999</c:v>
                </c:pt>
                <c:pt idx="847">
                  <c:v>73.802065999999996</c:v>
                </c:pt>
                <c:pt idx="848">
                  <c:v>73.936400000000006</c:v>
                </c:pt>
                <c:pt idx="849">
                  <c:v>73.966136000000006</c:v>
                </c:pt>
                <c:pt idx="850">
                  <c:v>74.083495999999997</c:v>
                </c:pt>
                <c:pt idx="851">
                  <c:v>74.289344</c:v>
                </c:pt>
                <c:pt idx="852">
                  <c:v>74.320322000000004</c:v>
                </c:pt>
                <c:pt idx="853">
                  <c:v>74.316469999999995</c:v>
                </c:pt>
                <c:pt idx="854">
                  <c:v>74.360876000000005</c:v>
                </c:pt>
                <c:pt idx="855">
                  <c:v>74.075935999999999</c:v>
                </c:pt>
                <c:pt idx="856">
                  <c:v>73.968710000000002</c:v>
                </c:pt>
                <c:pt idx="857">
                  <c:v>73.976594000000006</c:v>
                </c:pt>
                <c:pt idx="858">
                  <c:v>74.013583999999994</c:v>
                </c:pt>
                <c:pt idx="859">
                  <c:v>74.068376000000001</c:v>
                </c:pt>
                <c:pt idx="860">
                  <c:v>73.950997999999998</c:v>
                </c:pt>
                <c:pt idx="861">
                  <c:v>73.997833999999997</c:v>
                </c:pt>
                <c:pt idx="862">
                  <c:v>74.066665999999998</c:v>
                </c:pt>
                <c:pt idx="863">
                  <c:v>74.183341999999996</c:v>
                </c:pt>
                <c:pt idx="864">
                  <c:v>74.259085999999996</c:v>
                </c:pt>
                <c:pt idx="865">
                  <c:v>74.297551999999996</c:v>
                </c:pt>
                <c:pt idx="866">
                  <c:v>74.304715999999999</c:v>
                </c:pt>
                <c:pt idx="867">
                  <c:v>74.084215999999998</c:v>
                </c:pt>
                <c:pt idx="868">
                  <c:v>73.855598000000001</c:v>
                </c:pt>
                <c:pt idx="869">
                  <c:v>73.851206000000005</c:v>
                </c:pt>
                <c:pt idx="870">
                  <c:v>73.912208000000007</c:v>
                </c:pt>
                <c:pt idx="871">
                  <c:v>73.979671999999994</c:v>
                </c:pt>
                <c:pt idx="872">
                  <c:v>74.017886000000004</c:v>
                </c:pt>
                <c:pt idx="873">
                  <c:v>74.031998000000002</c:v>
                </c:pt>
                <c:pt idx="874">
                  <c:v>74.026129999999995</c:v>
                </c:pt>
                <c:pt idx="875">
                  <c:v>74.015113999999997</c:v>
                </c:pt>
                <c:pt idx="876">
                  <c:v>74.105384000000001</c:v>
                </c:pt>
                <c:pt idx="877">
                  <c:v>74.138000000000005</c:v>
                </c:pt>
                <c:pt idx="878">
                  <c:v>74.121746000000002</c:v>
                </c:pt>
                <c:pt idx="879">
                  <c:v>74.042888000000005</c:v>
                </c:pt>
                <c:pt idx="880">
                  <c:v>74.000479999999996</c:v>
                </c:pt>
                <c:pt idx="881">
                  <c:v>74.011495999999994</c:v>
                </c:pt>
                <c:pt idx="882">
                  <c:v>73.984892000000002</c:v>
                </c:pt>
                <c:pt idx="883">
                  <c:v>73.816754000000003</c:v>
                </c:pt>
                <c:pt idx="884">
                  <c:v>73.901191999999995</c:v>
                </c:pt>
                <c:pt idx="885">
                  <c:v>74.305040000000005</c:v>
                </c:pt>
                <c:pt idx="886">
                  <c:v>74.392015999999998</c:v>
                </c:pt>
                <c:pt idx="887">
                  <c:v>73.987195999999997</c:v>
                </c:pt>
                <c:pt idx="888">
                  <c:v>73.86251</c:v>
                </c:pt>
                <c:pt idx="889">
                  <c:v>74.068663999999998</c:v>
                </c:pt>
                <c:pt idx="890">
                  <c:v>74.183881999999997</c:v>
                </c:pt>
                <c:pt idx="891">
                  <c:v>74.047585999999995</c:v>
                </c:pt>
                <c:pt idx="892">
                  <c:v>73.761403999999999</c:v>
                </c:pt>
                <c:pt idx="893">
                  <c:v>73.708898000000005</c:v>
                </c:pt>
                <c:pt idx="894">
                  <c:v>74.072264000000004</c:v>
                </c:pt>
                <c:pt idx="895">
                  <c:v>74.533586</c:v>
                </c:pt>
                <c:pt idx="896">
                  <c:v>74.954588000000001</c:v>
                </c:pt>
                <c:pt idx="897">
                  <c:v>74.873875999999996</c:v>
                </c:pt>
                <c:pt idx="898">
                  <c:v>74.717330000000004</c:v>
                </c:pt>
                <c:pt idx="899">
                  <c:v>74.558282000000005</c:v>
                </c:pt>
                <c:pt idx="900">
                  <c:v>74.450714000000005</c:v>
                </c:pt>
                <c:pt idx="901">
                  <c:v>74.563916000000006</c:v>
                </c:pt>
                <c:pt idx="902">
                  <c:v>74.667181999999997</c:v>
                </c:pt>
                <c:pt idx="903">
                  <c:v>74.527466000000004</c:v>
                </c:pt>
                <c:pt idx="904">
                  <c:v>74.196967999999998</c:v>
                </c:pt>
                <c:pt idx="905">
                  <c:v>74.000876000000005</c:v>
                </c:pt>
                <c:pt idx="906">
                  <c:v>73.881590000000003</c:v>
                </c:pt>
                <c:pt idx="907">
                  <c:v>73.925635999999997</c:v>
                </c:pt>
                <c:pt idx="908">
                  <c:v>73.992757999999995</c:v>
                </c:pt>
                <c:pt idx="909">
                  <c:v>73.926068000000001</c:v>
                </c:pt>
                <c:pt idx="910">
                  <c:v>73.859359999999995</c:v>
                </c:pt>
                <c:pt idx="911">
                  <c:v>74.079554000000002</c:v>
                </c:pt>
                <c:pt idx="912">
                  <c:v>74.190308000000002</c:v>
                </c:pt>
                <c:pt idx="913">
                  <c:v>74.323093999999998</c:v>
                </c:pt>
                <c:pt idx="914">
                  <c:v>74.311340000000001</c:v>
                </c:pt>
                <c:pt idx="915">
                  <c:v>74.328907999999998</c:v>
                </c:pt>
                <c:pt idx="916">
                  <c:v>74.504660000000001</c:v>
                </c:pt>
                <c:pt idx="917">
                  <c:v>74.771510000000006</c:v>
                </c:pt>
                <c:pt idx="918">
                  <c:v>74.837714000000005</c:v>
                </c:pt>
                <c:pt idx="919">
                  <c:v>74.654942000000005</c:v>
                </c:pt>
                <c:pt idx="920">
                  <c:v>74.238512</c:v>
                </c:pt>
                <c:pt idx="921">
                  <c:v>74.288551999999996</c:v>
                </c:pt>
                <c:pt idx="922">
                  <c:v>74.620993999999996</c:v>
                </c:pt>
                <c:pt idx="923">
                  <c:v>74.448301999999998</c:v>
                </c:pt>
                <c:pt idx="924">
                  <c:v>74.373763999999994</c:v>
                </c:pt>
                <c:pt idx="925">
                  <c:v>74.402959999999993</c:v>
                </c:pt>
                <c:pt idx="926">
                  <c:v>74.08175</c:v>
                </c:pt>
                <c:pt idx="927">
                  <c:v>73.749560000000002</c:v>
                </c:pt>
                <c:pt idx="928">
                  <c:v>73.536835999999994</c:v>
                </c:pt>
                <c:pt idx="929">
                  <c:v>73.31</c:v>
                </c:pt>
                <c:pt idx="930">
                  <c:v>73.406282000000004</c:v>
                </c:pt>
                <c:pt idx="931">
                  <c:v>73.794901999999993</c:v>
                </c:pt>
                <c:pt idx="932">
                  <c:v>74.093432000000007</c:v>
                </c:pt>
                <c:pt idx="933">
                  <c:v>74.174233999999998</c:v>
                </c:pt>
                <c:pt idx="934">
                  <c:v>74.159276000000006</c:v>
                </c:pt>
                <c:pt idx="935">
                  <c:v>74.344784000000004</c:v>
                </c:pt>
                <c:pt idx="936">
                  <c:v>74.497748000000001</c:v>
                </c:pt>
                <c:pt idx="937">
                  <c:v>74.617232000000001</c:v>
                </c:pt>
                <c:pt idx="938">
                  <c:v>74.620310000000003</c:v>
                </c:pt>
                <c:pt idx="939">
                  <c:v>74.683238000000003</c:v>
                </c:pt>
                <c:pt idx="940">
                  <c:v>74.785982000000004</c:v>
                </c:pt>
                <c:pt idx="941">
                  <c:v>74.715584000000007</c:v>
                </c:pt>
                <c:pt idx="942">
                  <c:v>74.611525999999998</c:v>
                </c:pt>
                <c:pt idx="943">
                  <c:v>74.524873999999997</c:v>
                </c:pt>
                <c:pt idx="944">
                  <c:v>74.360479999999995</c:v>
                </c:pt>
                <c:pt idx="945">
                  <c:v>74.325649999999996</c:v>
                </c:pt>
                <c:pt idx="946">
                  <c:v>74.207065999999998</c:v>
                </c:pt>
                <c:pt idx="947">
                  <c:v>73.930567999999994</c:v>
                </c:pt>
                <c:pt idx="948">
                  <c:v>73.759010000000004</c:v>
                </c:pt>
                <c:pt idx="949">
                  <c:v>73.799257999999995</c:v>
                </c:pt>
                <c:pt idx="950">
                  <c:v>74.002442000000002</c:v>
                </c:pt>
                <c:pt idx="951">
                  <c:v>73.875649999999993</c:v>
                </c:pt>
                <c:pt idx="952">
                  <c:v>73.452613999999997</c:v>
                </c:pt>
                <c:pt idx="953">
                  <c:v>73.212205999999995</c:v>
                </c:pt>
                <c:pt idx="954">
                  <c:v>73.105897999999996</c:v>
                </c:pt>
                <c:pt idx="955">
                  <c:v>73.106384000000006</c:v>
                </c:pt>
                <c:pt idx="956">
                  <c:v>72.990932000000001</c:v>
                </c:pt>
                <c:pt idx="957">
                  <c:v>72.85154</c:v>
                </c:pt>
                <c:pt idx="958">
                  <c:v>72.935509999999994</c:v>
                </c:pt>
                <c:pt idx="959">
                  <c:v>73.174459999999996</c:v>
                </c:pt>
                <c:pt idx="960">
                  <c:v>73.883281999999994</c:v>
                </c:pt>
                <c:pt idx="961">
                  <c:v>74.754176000000001</c:v>
                </c:pt>
                <c:pt idx="962">
                  <c:v>74.910505999999998</c:v>
                </c:pt>
                <c:pt idx="963">
                  <c:v>74.586938000000004</c:v>
                </c:pt>
                <c:pt idx="964">
                  <c:v>74.437016</c:v>
                </c:pt>
                <c:pt idx="965">
                  <c:v>74.331248000000002</c:v>
                </c:pt>
                <c:pt idx="966">
                  <c:v>74.222095999999993</c:v>
                </c:pt>
                <c:pt idx="967">
                  <c:v>74.441732000000002</c:v>
                </c:pt>
                <c:pt idx="968">
                  <c:v>74.521255999999994</c:v>
                </c:pt>
                <c:pt idx="969">
                  <c:v>74.426468</c:v>
                </c:pt>
                <c:pt idx="970">
                  <c:v>75.291026000000002</c:v>
                </c:pt>
                <c:pt idx="971">
                  <c:v>76.632260000000002</c:v>
                </c:pt>
                <c:pt idx="972">
                  <c:v>76.935829999999996</c:v>
                </c:pt>
                <c:pt idx="973">
                  <c:v>76.369315999999998</c:v>
                </c:pt>
                <c:pt idx="974">
                  <c:v>75.637382000000002</c:v>
                </c:pt>
                <c:pt idx="975">
                  <c:v>75.050545999999997</c:v>
                </c:pt>
                <c:pt idx="976">
                  <c:v>74.801912000000002</c:v>
                </c:pt>
                <c:pt idx="977">
                  <c:v>74.658776000000003</c:v>
                </c:pt>
                <c:pt idx="978">
                  <c:v>74.420113999999998</c:v>
                </c:pt>
                <c:pt idx="979">
                  <c:v>74.015978000000004</c:v>
                </c:pt>
                <c:pt idx="980">
                  <c:v>73.639274</c:v>
                </c:pt>
                <c:pt idx="981">
                  <c:v>73.447339999999997</c:v>
                </c:pt>
                <c:pt idx="982">
                  <c:v>73.38776</c:v>
                </c:pt>
                <c:pt idx="983">
                  <c:v>73.338008000000002</c:v>
                </c:pt>
                <c:pt idx="984">
                  <c:v>73.316857999999996</c:v>
                </c:pt>
                <c:pt idx="985">
                  <c:v>73.347583999999998</c:v>
                </c:pt>
                <c:pt idx="986">
                  <c:v>73.462801999999996</c:v>
                </c:pt>
                <c:pt idx="987">
                  <c:v>73.561819999999997</c:v>
                </c:pt>
                <c:pt idx="988">
                  <c:v>73.674446000000003</c:v>
                </c:pt>
                <c:pt idx="989">
                  <c:v>73.737787999999995</c:v>
                </c:pt>
                <c:pt idx="990">
                  <c:v>73.799096000000006</c:v>
                </c:pt>
                <c:pt idx="991">
                  <c:v>73.927633999999998</c:v>
                </c:pt>
                <c:pt idx="992">
                  <c:v>73.861555999999993</c:v>
                </c:pt>
                <c:pt idx="993">
                  <c:v>73.738814000000005</c:v>
                </c:pt>
                <c:pt idx="994">
                  <c:v>73.756454000000005</c:v>
                </c:pt>
                <c:pt idx="995">
                  <c:v>74.005645999999999</c:v>
                </c:pt>
                <c:pt idx="996">
                  <c:v>74.116742000000002</c:v>
                </c:pt>
                <c:pt idx="997">
                  <c:v>74.208055999999999</c:v>
                </c:pt>
                <c:pt idx="998">
                  <c:v>74.230862000000002</c:v>
                </c:pt>
                <c:pt idx="999">
                  <c:v>73.903981999999999</c:v>
                </c:pt>
                <c:pt idx="1000">
                  <c:v>73.755679999999998</c:v>
                </c:pt>
                <c:pt idx="1001">
                  <c:v>73.705873999999994</c:v>
                </c:pt>
                <c:pt idx="1002">
                  <c:v>73.570802</c:v>
                </c:pt>
                <c:pt idx="1003">
                  <c:v>73.477202000000005</c:v>
                </c:pt>
                <c:pt idx="1004">
                  <c:v>73.564592000000005</c:v>
                </c:pt>
                <c:pt idx="1005">
                  <c:v>73.730047999999996</c:v>
                </c:pt>
                <c:pt idx="1006">
                  <c:v>73.653080000000003</c:v>
                </c:pt>
                <c:pt idx="1007">
                  <c:v>73.555484000000007</c:v>
                </c:pt>
                <c:pt idx="1008">
                  <c:v>73.549238000000003</c:v>
                </c:pt>
                <c:pt idx="1009">
                  <c:v>73.396994000000007</c:v>
                </c:pt>
                <c:pt idx="1010">
                  <c:v>73.174046000000004</c:v>
                </c:pt>
                <c:pt idx="1011">
                  <c:v>73.008589999999998</c:v>
                </c:pt>
                <c:pt idx="1012">
                  <c:v>73.044319999999999</c:v>
                </c:pt>
                <c:pt idx="1013">
                  <c:v>73.088185999999993</c:v>
                </c:pt>
                <c:pt idx="1014">
                  <c:v>72.957614000000007</c:v>
                </c:pt>
                <c:pt idx="1015">
                  <c:v>72.886855999999995</c:v>
                </c:pt>
                <c:pt idx="1016">
                  <c:v>72.965534000000005</c:v>
                </c:pt>
                <c:pt idx="1017">
                  <c:v>72.984200000000001</c:v>
                </c:pt>
                <c:pt idx="1018">
                  <c:v>72.984775999999997</c:v>
                </c:pt>
                <c:pt idx="1019">
                  <c:v>72.856399999999994</c:v>
                </c:pt>
                <c:pt idx="1020">
                  <c:v>72.784328000000002</c:v>
                </c:pt>
                <c:pt idx="1021">
                  <c:v>72.706351999999995</c:v>
                </c:pt>
                <c:pt idx="1022">
                  <c:v>72.591800000000006</c:v>
                </c:pt>
                <c:pt idx="1023">
                  <c:v>72.61448</c:v>
                </c:pt>
                <c:pt idx="1024">
                  <c:v>72.728887999999998</c:v>
                </c:pt>
                <c:pt idx="1025">
                  <c:v>72.740353999999996</c:v>
                </c:pt>
                <c:pt idx="1026">
                  <c:v>72.822901999999999</c:v>
                </c:pt>
                <c:pt idx="1027">
                  <c:v>72.945626000000004</c:v>
                </c:pt>
                <c:pt idx="1028">
                  <c:v>73.014368000000005</c:v>
                </c:pt>
                <c:pt idx="1029">
                  <c:v>73.292143999999993</c:v>
                </c:pt>
                <c:pt idx="1030">
                  <c:v>73.536674000000005</c:v>
                </c:pt>
                <c:pt idx="1031">
                  <c:v>73.438754000000003</c:v>
                </c:pt>
                <c:pt idx="1032">
                  <c:v>73.247665999999995</c:v>
                </c:pt>
                <c:pt idx="1033">
                  <c:v>73.094791999999998</c:v>
                </c:pt>
                <c:pt idx="1034">
                  <c:v>73.075046</c:v>
                </c:pt>
                <c:pt idx="1035">
                  <c:v>73.138549999999995</c:v>
                </c:pt>
                <c:pt idx="1036">
                  <c:v>73.040450000000007</c:v>
                </c:pt>
                <c:pt idx="1037">
                  <c:v>73.004035999999999</c:v>
                </c:pt>
                <c:pt idx="1038">
                  <c:v>72.978350000000006</c:v>
                </c:pt>
                <c:pt idx="1039">
                  <c:v>72.978980000000007</c:v>
                </c:pt>
                <c:pt idx="1040">
                  <c:v>72.967928000000001</c:v>
                </c:pt>
                <c:pt idx="1041">
                  <c:v>72.987313999999998</c:v>
                </c:pt>
                <c:pt idx="1042">
                  <c:v>73.065110000000004</c:v>
                </c:pt>
                <c:pt idx="1043">
                  <c:v>72.963356000000005</c:v>
                </c:pt>
                <c:pt idx="1044">
                  <c:v>72.715333999999999</c:v>
                </c:pt>
                <c:pt idx="1045">
                  <c:v>72.399956000000003</c:v>
                </c:pt>
                <c:pt idx="1046">
                  <c:v>72.166352000000003</c:v>
                </c:pt>
                <c:pt idx="1047">
                  <c:v>72.159602000000007</c:v>
                </c:pt>
                <c:pt idx="1048">
                  <c:v>72.181867999999994</c:v>
                </c:pt>
                <c:pt idx="1049">
                  <c:v>72.325075999999996</c:v>
                </c:pt>
                <c:pt idx="1050">
                  <c:v>72.509</c:v>
                </c:pt>
                <c:pt idx="1051">
                  <c:v>72.545197999999999</c:v>
                </c:pt>
                <c:pt idx="1052">
                  <c:v>72.528385999999998</c:v>
                </c:pt>
                <c:pt idx="1053">
                  <c:v>72.585266000000004</c:v>
                </c:pt>
                <c:pt idx="1054">
                  <c:v>72.631274000000005</c:v>
                </c:pt>
                <c:pt idx="1055">
                  <c:v>72.482072000000002</c:v>
                </c:pt>
                <c:pt idx="1056">
                  <c:v>72.330709999999996</c:v>
                </c:pt>
                <c:pt idx="1057">
                  <c:v>72.211910000000003</c:v>
                </c:pt>
                <c:pt idx="1058">
                  <c:v>72.046381999999994</c:v>
                </c:pt>
                <c:pt idx="1059">
                  <c:v>71.949613999999997</c:v>
                </c:pt>
                <c:pt idx="1060">
                  <c:v>71.842207999999999</c:v>
                </c:pt>
                <c:pt idx="1061">
                  <c:v>71.716964000000004</c:v>
                </c:pt>
                <c:pt idx="1062">
                  <c:v>71.704291999999995</c:v>
                </c:pt>
                <c:pt idx="1063">
                  <c:v>71.675978000000001</c:v>
                </c:pt>
                <c:pt idx="1064">
                  <c:v>71.622590000000002</c:v>
                </c:pt>
                <c:pt idx="1065">
                  <c:v>71.539268000000007</c:v>
                </c:pt>
                <c:pt idx="1066">
                  <c:v>71.499758</c:v>
                </c:pt>
                <c:pt idx="1067">
                  <c:v>71.414618000000004</c:v>
                </c:pt>
                <c:pt idx="1068">
                  <c:v>71.257441999999998</c:v>
                </c:pt>
                <c:pt idx="1069">
                  <c:v>71.100427999999994</c:v>
                </c:pt>
                <c:pt idx="1070">
                  <c:v>71.092939999999999</c:v>
                </c:pt>
                <c:pt idx="1071">
                  <c:v>70.991491999999994</c:v>
                </c:pt>
                <c:pt idx="1072">
                  <c:v>70.869991999999996</c:v>
                </c:pt>
                <c:pt idx="1073">
                  <c:v>70.884553999999994</c:v>
                </c:pt>
                <c:pt idx="1074">
                  <c:v>71.002994000000001</c:v>
                </c:pt>
                <c:pt idx="1075">
                  <c:v>71.080016000000001</c:v>
                </c:pt>
                <c:pt idx="1076">
                  <c:v>71.134411999999998</c:v>
                </c:pt>
                <c:pt idx="1077">
                  <c:v>71.161411999999999</c:v>
                </c:pt>
                <c:pt idx="1078">
                  <c:v>71.140208000000001</c:v>
                </c:pt>
                <c:pt idx="1079">
                  <c:v>71.148650000000004</c:v>
                </c:pt>
                <c:pt idx="1080">
                  <c:v>71.11139</c:v>
                </c:pt>
                <c:pt idx="1081">
                  <c:v>70.989007999999998</c:v>
                </c:pt>
                <c:pt idx="1082">
                  <c:v>71.011688000000007</c:v>
                </c:pt>
                <c:pt idx="1083">
                  <c:v>71.135581999999999</c:v>
                </c:pt>
                <c:pt idx="1084">
                  <c:v>71.192732000000007</c:v>
                </c:pt>
                <c:pt idx="1085">
                  <c:v>71.023784000000006</c:v>
                </c:pt>
                <c:pt idx="1086">
                  <c:v>70.889234000000002</c:v>
                </c:pt>
                <c:pt idx="1087">
                  <c:v>70.870226000000002</c:v>
                </c:pt>
                <c:pt idx="1088">
                  <c:v>70.929770000000005</c:v>
                </c:pt>
                <c:pt idx="1089">
                  <c:v>71.154589999999999</c:v>
                </c:pt>
                <c:pt idx="1090">
                  <c:v>71.250404000000003</c:v>
                </c:pt>
                <c:pt idx="1091">
                  <c:v>71.197502</c:v>
                </c:pt>
                <c:pt idx="1092">
                  <c:v>71.174840000000003</c:v>
                </c:pt>
                <c:pt idx="1093">
                  <c:v>71.246443999999997</c:v>
                </c:pt>
                <c:pt idx="1094">
                  <c:v>71.296340000000001</c:v>
                </c:pt>
                <c:pt idx="1095">
                  <c:v>71.341483999999994</c:v>
                </c:pt>
                <c:pt idx="1096">
                  <c:v>71.493260000000006</c:v>
                </c:pt>
                <c:pt idx="1097">
                  <c:v>71.483953999999997</c:v>
                </c:pt>
                <c:pt idx="1098">
                  <c:v>71.285287999999994</c:v>
                </c:pt>
                <c:pt idx="1099">
                  <c:v>71.190337999999997</c:v>
                </c:pt>
                <c:pt idx="1100">
                  <c:v>71.153869999999998</c:v>
                </c:pt>
                <c:pt idx="1101">
                  <c:v>71.103200000000001</c:v>
                </c:pt>
                <c:pt idx="1102">
                  <c:v>71.098771999999997</c:v>
                </c:pt>
                <c:pt idx="1103">
                  <c:v>71.110814000000005</c:v>
                </c:pt>
                <c:pt idx="1104">
                  <c:v>71.165462000000005</c:v>
                </c:pt>
                <c:pt idx="1105">
                  <c:v>71.142439999999993</c:v>
                </c:pt>
                <c:pt idx="1106">
                  <c:v>71.059442000000004</c:v>
                </c:pt>
                <c:pt idx="1107">
                  <c:v>71.033972000000006</c:v>
                </c:pt>
                <c:pt idx="1108">
                  <c:v>71.105810000000005</c:v>
                </c:pt>
                <c:pt idx="1109">
                  <c:v>71.132756000000001</c:v>
                </c:pt>
                <c:pt idx="1110">
                  <c:v>71.163464000000005</c:v>
                </c:pt>
                <c:pt idx="1111">
                  <c:v>71.200633999999994</c:v>
                </c:pt>
                <c:pt idx="1112">
                  <c:v>71.181139999999999</c:v>
                </c:pt>
                <c:pt idx="1113">
                  <c:v>71.165282000000005</c:v>
                </c:pt>
                <c:pt idx="1114">
                  <c:v>71.185100000000006</c:v>
                </c:pt>
                <c:pt idx="1115">
                  <c:v>71.176460000000006</c:v>
                </c:pt>
                <c:pt idx="1116">
                  <c:v>71.09357</c:v>
                </c:pt>
                <c:pt idx="1117">
                  <c:v>70.937780000000004</c:v>
                </c:pt>
                <c:pt idx="1118">
                  <c:v>70.631491999999994</c:v>
                </c:pt>
                <c:pt idx="1119">
                  <c:v>70.338920000000002</c:v>
                </c:pt>
                <c:pt idx="1120">
                  <c:v>70.245553999999998</c:v>
                </c:pt>
                <c:pt idx="1121">
                  <c:v>70.234915999999998</c:v>
                </c:pt>
                <c:pt idx="1122">
                  <c:v>70.246436000000003</c:v>
                </c:pt>
                <c:pt idx="1123">
                  <c:v>70.325834</c:v>
                </c:pt>
                <c:pt idx="1124">
                  <c:v>70.458476000000005</c:v>
                </c:pt>
                <c:pt idx="1125">
                  <c:v>70.698487999999998</c:v>
                </c:pt>
                <c:pt idx="1126">
                  <c:v>70.765141999999997</c:v>
                </c:pt>
                <c:pt idx="1127">
                  <c:v>70.530655999999993</c:v>
                </c:pt>
                <c:pt idx="1128">
                  <c:v>70.336832000000001</c:v>
                </c:pt>
                <c:pt idx="1129">
                  <c:v>70.171664000000007</c:v>
                </c:pt>
                <c:pt idx="1130">
                  <c:v>70.074374000000006</c:v>
                </c:pt>
                <c:pt idx="1131">
                  <c:v>70.106738000000007</c:v>
                </c:pt>
                <c:pt idx="1132">
                  <c:v>70.192021999999994</c:v>
                </c:pt>
                <c:pt idx="1133">
                  <c:v>70.201328000000004</c:v>
                </c:pt>
                <c:pt idx="1134">
                  <c:v>70.231009999999998</c:v>
                </c:pt>
                <c:pt idx="1135">
                  <c:v>70.299301999999997</c:v>
                </c:pt>
                <c:pt idx="1136">
                  <c:v>70.273634000000001</c:v>
                </c:pt>
                <c:pt idx="1137">
                  <c:v>70.166749999999993</c:v>
                </c:pt>
                <c:pt idx="1138">
                  <c:v>70.107746000000006</c:v>
                </c:pt>
                <c:pt idx="1139">
                  <c:v>70.084688</c:v>
                </c:pt>
                <c:pt idx="1140">
                  <c:v>70.040155999999996</c:v>
                </c:pt>
                <c:pt idx="1141">
                  <c:v>70.023685999999998</c:v>
                </c:pt>
                <c:pt idx="1142">
                  <c:v>70.116799999999998</c:v>
                </c:pt>
                <c:pt idx="1143">
                  <c:v>70.229479999999995</c:v>
                </c:pt>
                <c:pt idx="1144">
                  <c:v>70.218770000000006</c:v>
                </c:pt>
                <c:pt idx="1145">
                  <c:v>70.161619999999999</c:v>
                </c:pt>
                <c:pt idx="1146">
                  <c:v>70.063231999999999</c:v>
                </c:pt>
                <c:pt idx="1147">
                  <c:v>70.118527999999998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86-4184-AF84-7448746B812C}"/>
            </c:ext>
          </c:extLst>
        </c:ser>
        <c:ser>
          <c:idx val="1"/>
          <c:order val="1"/>
          <c:tx>
            <c:strRef>
              <c:f>'10-5-2022 9-17-06 AM'!$C$1</c:f>
              <c:strCache>
                <c:ptCount val="1"/>
                <c:pt idx="0">
                  <c:v>TC2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strRef>
              <c:f>'10-5-2022 9-17-06 AM'!$A$2:$A$1149</c:f>
              <c:strCache>
                <c:ptCount val="1148"/>
                <c:pt idx="0">
                  <c:v>1.02</c:v>
                </c:pt>
                <c:pt idx="1">
                  <c:v>2.01</c:v>
                </c:pt>
                <c:pt idx="2">
                  <c:v>3.00</c:v>
                </c:pt>
                <c:pt idx="3">
                  <c:v>1.00</c:v>
                </c:pt>
                <c:pt idx="4">
                  <c:v>1.99</c:v>
                </c:pt>
                <c:pt idx="5">
                  <c:v>3.00</c:v>
                </c:pt>
                <c:pt idx="6">
                  <c:v>4.00</c:v>
                </c:pt>
                <c:pt idx="7">
                  <c:v>5.00</c:v>
                </c:pt>
                <c:pt idx="8">
                  <c:v>5.99</c:v>
                </c:pt>
                <c:pt idx="9">
                  <c:v>7.00</c:v>
                </c:pt>
                <c:pt idx="10">
                  <c:v>8.00</c:v>
                </c:pt>
                <c:pt idx="11">
                  <c:v>9.00</c:v>
                </c:pt>
                <c:pt idx="12">
                  <c:v>9.99</c:v>
                </c:pt>
                <c:pt idx="13">
                  <c:v>11.00</c:v>
                </c:pt>
                <c:pt idx="14">
                  <c:v>12.00</c:v>
                </c:pt>
                <c:pt idx="15">
                  <c:v>12.99</c:v>
                </c:pt>
                <c:pt idx="16">
                  <c:v>14.00</c:v>
                </c:pt>
                <c:pt idx="17">
                  <c:v>15.00</c:v>
                </c:pt>
                <c:pt idx="18">
                  <c:v>16.00</c:v>
                </c:pt>
                <c:pt idx="19">
                  <c:v>16.99</c:v>
                </c:pt>
                <c:pt idx="20">
                  <c:v>18.00</c:v>
                </c:pt>
                <c:pt idx="21">
                  <c:v>19.00</c:v>
                </c:pt>
                <c:pt idx="22">
                  <c:v>20.00</c:v>
                </c:pt>
                <c:pt idx="23">
                  <c:v>21.00</c:v>
                </c:pt>
                <c:pt idx="24">
                  <c:v>22.00</c:v>
                </c:pt>
                <c:pt idx="25">
                  <c:v>23.00</c:v>
                </c:pt>
                <c:pt idx="26">
                  <c:v>23.99</c:v>
                </c:pt>
                <c:pt idx="27">
                  <c:v>25.00</c:v>
                </c:pt>
                <c:pt idx="28">
                  <c:v>26.00</c:v>
                </c:pt>
                <c:pt idx="29">
                  <c:v>27.00</c:v>
                </c:pt>
                <c:pt idx="30">
                  <c:v>27.99</c:v>
                </c:pt>
                <c:pt idx="31">
                  <c:v>29.00</c:v>
                </c:pt>
                <c:pt idx="32">
                  <c:v>30.00</c:v>
                </c:pt>
                <c:pt idx="33">
                  <c:v>30.99</c:v>
                </c:pt>
                <c:pt idx="34">
                  <c:v>32.00</c:v>
                </c:pt>
                <c:pt idx="35">
                  <c:v>33.00</c:v>
                </c:pt>
                <c:pt idx="36">
                  <c:v>34.00</c:v>
                </c:pt>
                <c:pt idx="37">
                  <c:v>34.99</c:v>
                </c:pt>
                <c:pt idx="38">
                  <c:v>36.00</c:v>
                </c:pt>
                <c:pt idx="39">
                  <c:v>37.00</c:v>
                </c:pt>
                <c:pt idx="40">
                  <c:v>38.00</c:v>
                </c:pt>
                <c:pt idx="41">
                  <c:v>38.99</c:v>
                </c:pt>
                <c:pt idx="42">
                  <c:v>40.00</c:v>
                </c:pt>
                <c:pt idx="43">
                  <c:v>41.00</c:v>
                </c:pt>
                <c:pt idx="44">
                  <c:v>41.99</c:v>
                </c:pt>
                <c:pt idx="45">
                  <c:v>43.00</c:v>
                </c:pt>
                <c:pt idx="46">
                  <c:v>44.00</c:v>
                </c:pt>
                <c:pt idx="47">
                  <c:v>45.00</c:v>
                </c:pt>
                <c:pt idx="48">
                  <c:v>45.99</c:v>
                </c:pt>
                <c:pt idx="49">
                  <c:v>47.00</c:v>
                </c:pt>
                <c:pt idx="50">
                  <c:v>48.00</c:v>
                </c:pt>
                <c:pt idx="51">
                  <c:v>49.00</c:v>
                </c:pt>
                <c:pt idx="52">
                  <c:v>49.99</c:v>
                </c:pt>
                <c:pt idx="53">
                  <c:v>51.00</c:v>
                </c:pt>
                <c:pt idx="54">
                  <c:v>52.00</c:v>
                </c:pt>
                <c:pt idx="55">
                  <c:v>52.99</c:v>
                </c:pt>
                <c:pt idx="56">
                  <c:v>54.00</c:v>
                </c:pt>
                <c:pt idx="57">
                  <c:v>55.00</c:v>
                </c:pt>
                <c:pt idx="58">
                  <c:v>56.00</c:v>
                </c:pt>
                <c:pt idx="59">
                  <c:v>56.99</c:v>
                </c:pt>
                <c:pt idx="60">
                  <c:v>58.00</c:v>
                </c:pt>
                <c:pt idx="61">
                  <c:v>59.00</c:v>
                </c:pt>
                <c:pt idx="62">
                  <c:v>60.00</c:v>
                </c:pt>
                <c:pt idx="63">
                  <c:v>60.99</c:v>
                </c:pt>
                <c:pt idx="64">
                  <c:v>62.00</c:v>
                </c:pt>
                <c:pt idx="65">
                  <c:v>63.00</c:v>
                </c:pt>
                <c:pt idx="66">
                  <c:v>63.99</c:v>
                </c:pt>
                <c:pt idx="67">
                  <c:v>65.00</c:v>
                </c:pt>
                <c:pt idx="68">
                  <c:v>66.00</c:v>
                </c:pt>
                <c:pt idx="69">
                  <c:v>67.00</c:v>
                </c:pt>
                <c:pt idx="70">
                  <c:v>67.99</c:v>
                </c:pt>
                <c:pt idx="71">
                  <c:v>69.00</c:v>
                </c:pt>
                <c:pt idx="72">
                  <c:v>70.00</c:v>
                </c:pt>
                <c:pt idx="73">
                  <c:v>71.00</c:v>
                </c:pt>
                <c:pt idx="74">
                  <c:v>72.00</c:v>
                </c:pt>
                <c:pt idx="75">
                  <c:v>73.00</c:v>
                </c:pt>
                <c:pt idx="76">
                  <c:v>74.00</c:v>
                </c:pt>
                <c:pt idx="77">
                  <c:v>74.99</c:v>
                </c:pt>
                <c:pt idx="78">
                  <c:v>76.00</c:v>
                </c:pt>
                <c:pt idx="79">
                  <c:v>77.00</c:v>
                </c:pt>
                <c:pt idx="80">
                  <c:v>78.00</c:v>
                </c:pt>
                <c:pt idx="81">
                  <c:v>78.99</c:v>
                </c:pt>
                <c:pt idx="82">
                  <c:v>80.00</c:v>
                </c:pt>
                <c:pt idx="83">
                  <c:v>81.00</c:v>
                </c:pt>
                <c:pt idx="84">
                  <c:v>81.99</c:v>
                </c:pt>
                <c:pt idx="85">
                  <c:v>83.00</c:v>
                </c:pt>
                <c:pt idx="86">
                  <c:v>84.00</c:v>
                </c:pt>
                <c:pt idx="87">
                  <c:v>85.00</c:v>
                </c:pt>
                <c:pt idx="88">
                  <c:v>85.99</c:v>
                </c:pt>
                <c:pt idx="89">
                  <c:v>87.00</c:v>
                </c:pt>
                <c:pt idx="90">
                  <c:v>88.00</c:v>
                </c:pt>
                <c:pt idx="91">
                  <c:v>89.00</c:v>
                </c:pt>
                <c:pt idx="92">
                  <c:v>89.99</c:v>
                </c:pt>
                <c:pt idx="93">
                  <c:v>91.00</c:v>
                </c:pt>
                <c:pt idx="94">
                  <c:v>92.00</c:v>
                </c:pt>
                <c:pt idx="95">
                  <c:v>92.99</c:v>
                </c:pt>
                <c:pt idx="96">
                  <c:v>94.00</c:v>
                </c:pt>
                <c:pt idx="97">
                  <c:v>95.00</c:v>
                </c:pt>
                <c:pt idx="98">
                  <c:v>96.00</c:v>
                </c:pt>
                <c:pt idx="99">
                  <c:v>96.99</c:v>
                </c:pt>
                <c:pt idx="100">
                  <c:v>98.00</c:v>
                </c:pt>
                <c:pt idx="101">
                  <c:v>99.00</c:v>
                </c:pt>
                <c:pt idx="102">
                  <c:v>100.00</c:v>
                </c:pt>
                <c:pt idx="103">
                  <c:v>100.99</c:v>
                </c:pt>
                <c:pt idx="104">
                  <c:v>102.00</c:v>
                </c:pt>
                <c:pt idx="105">
                  <c:v>103.00</c:v>
                </c:pt>
                <c:pt idx="106">
                  <c:v>103.99</c:v>
                </c:pt>
                <c:pt idx="107">
                  <c:v>105.00</c:v>
                </c:pt>
                <c:pt idx="108">
                  <c:v>106.00</c:v>
                </c:pt>
                <c:pt idx="109">
                  <c:v>107.00</c:v>
                </c:pt>
                <c:pt idx="110">
                  <c:v>107.99</c:v>
                </c:pt>
                <c:pt idx="111">
                  <c:v>109.00</c:v>
                </c:pt>
                <c:pt idx="112">
                  <c:v>110.00</c:v>
                </c:pt>
                <c:pt idx="113">
                  <c:v>111.00</c:v>
                </c:pt>
                <c:pt idx="114">
                  <c:v>111.99</c:v>
                </c:pt>
                <c:pt idx="115">
                  <c:v>113.00</c:v>
                </c:pt>
                <c:pt idx="116">
                  <c:v>114.00</c:v>
                </c:pt>
                <c:pt idx="117">
                  <c:v>114.99</c:v>
                </c:pt>
                <c:pt idx="118">
                  <c:v>116.00</c:v>
                </c:pt>
                <c:pt idx="119">
                  <c:v>117.00</c:v>
                </c:pt>
                <c:pt idx="120">
                  <c:v>118.00</c:v>
                </c:pt>
                <c:pt idx="121">
                  <c:v>118.99</c:v>
                </c:pt>
                <c:pt idx="122">
                  <c:v>120.00</c:v>
                </c:pt>
                <c:pt idx="123">
                  <c:v>121.00</c:v>
                </c:pt>
                <c:pt idx="124">
                  <c:v>122.00</c:v>
                </c:pt>
                <c:pt idx="125">
                  <c:v>123.00</c:v>
                </c:pt>
                <c:pt idx="126">
                  <c:v>124.00</c:v>
                </c:pt>
                <c:pt idx="127">
                  <c:v>125.00</c:v>
                </c:pt>
                <c:pt idx="128">
                  <c:v>125.99</c:v>
                </c:pt>
                <c:pt idx="129">
                  <c:v>127.00</c:v>
                </c:pt>
                <c:pt idx="130">
                  <c:v>128.00</c:v>
                </c:pt>
                <c:pt idx="131">
                  <c:v>129.00</c:v>
                </c:pt>
                <c:pt idx="132">
                  <c:v>129.99</c:v>
                </c:pt>
                <c:pt idx="133">
                  <c:v>131.00</c:v>
                </c:pt>
                <c:pt idx="134">
                  <c:v>132.00</c:v>
                </c:pt>
                <c:pt idx="135">
                  <c:v>132.99</c:v>
                </c:pt>
                <c:pt idx="136">
                  <c:v>134.00</c:v>
                </c:pt>
                <c:pt idx="137">
                  <c:v>135.00</c:v>
                </c:pt>
                <c:pt idx="138">
                  <c:v>136.00</c:v>
                </c:pt>
                <c:pt idx="139">
                  <c:v>136.99</c:v>
                </c:pt>
                <c:pt idx="140">
                  <c:v>138.00</c:v>
                </c:pt>
                <c:pt idx="141">
                  <c:v>139.00</c:v>
                </c:pt>
                <c:pt idx="142">
                  <c:v>140.00</c:v>
                </c:pt>
                <c:pt idx="143">
                  <c:v>140.99</c:v>
                </c:pt>
                <c:pt idx="144">
                  <c:v>142.00</c:v>
                </c:pt>
                <c:pt idx="145">
                  <c:v>143.00</c:v>
                </c:pt>
                <c:pt idx="146">
                  <c:v>143.99</c:v>
                </c:pt>
                <c:pt idx="147">
                  <c:v>145.00</c:v>
                </c:pt>
                <c:pt idx="148">
                  <c:v>146.00</c:v>
                </c:pt>
                <c:pt idx="149">
                  <c:v>147.00</c:v>
                </c:pt>
                <c:pt idx="150">
                  <c:v>147.99</c:v>
                </c:pt>
                <c:pt idx="151">
                  <c:v>149.00</c:v>
                </c:pt>
                <c:pt idx="152">
                  <c:v>150.00</c:v>
                </c:pt>
                <c:pt idx="153">
                  <c:v>151.00</c:v>
                </c:pt>
                <c:pt idx="154">
                  <c:v>151.99</c:v>
                </c:pt>
                <c:pt idx="155">
                  <c:v>153.00</c:v>
                </c:pt>
                <c:pt idx="156">
                  <c:v>154.00</c:v>
                </c:pt>
                <c:pt idx="157">
                  <c:v>154.99</c:v>
                </c:pt>
                <c:pt idx="158">
                  <c:v>156.00</c:v>
                </c:pt>
                <c:pt idx="159">
                  <c:v>157.00</c:v>
                </c:pt>
                <c:pt idx="160">
                  <c:v>158.00</c:v>
                </c:pt>
                <c:pt idx="161">
                  <c:v>158.99</c:v>
                </c:pt>
                <c:pt idx="162">
                  <c:v>160.00</c:v>
                </c:pt>
                <c:pt idx="163">
                  <c:v>161.00</c:v>
                </c:pt>
                <c:pt idx="164">
                  <c:v>162.00</c:v>
                </c:pt>
                <c:pt idx="165">
                  <c:v>162.99</c:v>
                </c:pt>
                <c:pt idx="166">
                  <c:v>164.00</c:v>
                </c:pt>
                <c:pt idx="167">
                  <c:v>165.00</c:v>
                </c:pt>
                <c:pt idx="168">
                  <c:v>165.99</c:v>
                </c:pt>
                <c:pt idx="169">
                  <c:v>167.00</c:v>
                </c:pt>
                <c:pt idx="170">
                  <c:v>168.00</c:v>
                </c:pt>
                <c:pt idx="171">
                  <c:v>169.00</c:v>
                </c:pt>
                <c:pt idx="172">
                  <c:v>169.99</c:v>
                </c:pt>
                <c:pt idx="173">
                  <c:v>171.00</c:v>
                </c:pt>
                <c:pt idx="174">
                  <c:v>172.00</c:v>
                </c:pt>
                <c:pt idx="175">
                  <c:v>172.99</c:v>
                </c:pt>
                <c:pt idx="176">
                  <c:v>174.00</c:v>
                </c:pt>
                <c:pt idx="177">
                  <c:v>175.00</c:v>
                </c:pt>
                <c:pt idx="178">
                  <c:v>176.00</c:v>
                </c:pt>
                <c:pt idx="179">
                  <c:v>176.99</c:v>
                </c:pt>
                <c:pt idx="180">
                  <c:v>178.00</c:v>
                </c:pt>
                <c:pt idx="181">
                  <c:v>179.00</c:v>
                </c:pt>
                <c:pt idx="182">
                  <c:v>180.00</c:v>
                </c:pt>
                <c:pt idx="183">
                  <c:v>180.99</c:v>
                </c:pt>
                <c:pt idx="184">
                  <c:v>182.00</c:v>
                </c:pt>
                <c:pt idx="185">
                  <c:v>183.00</c:v>
                </c:pt>
                <c:pt idx="186">
                  <c:v>183.99</c:v>
                </c:pt>
                <c:pt idx="187">
                  <c:v>185.00</c:v>
                </c:pt>
                <c:pt idx="188">
                  <c:v>186.00</c:v>
                </c:pt>
                <c:pt idx="189">
                  <c:v>187.00</c:v>
                </c:pt>
                <c:pt idx="190">
                  <c:v>187.99</c:v>
                </c:pt>
                <c:pt idx="191">
                  <c:v>189.00</c:v>
                </c:pt>
                <c:pt idx="192">
                  <c:v>190.00</c:v>
                </c:pt>
                <c:pt idx="193">
                  <c:v>191.00</c:v>
                </c:pt>
                <c:pt idx="194">
                  <c:v>191.99</c:v>
                </c:pt>
                <c:pt idx="195">
                  <c:v>193.00</c:v>
                </c:pt>
                <c:pt idx="196">
                  <c:v>194.00</c:v>
                </c:pt>
                <c:pt idx="197">
                  <c:v>194.99</c:v>
                </c:pt>
                <c:pt idx="198">
                  <c:v>196.00</c:v>
                </c:pt>
                <c:pt idx="199">
                  <c:v>197.00</c:v>
                </c:pt>
                <c:pt idx="200">
                  <c:v>198.00</c:v>
                </c:pt>
                <c:pt idx="201">
                  <c:v>198.99</c:v>
                </c:pt>
                <c:pt idx="202">
                  <c:v>200.00</c:v>
                </c:pt>
                <c:pt idx="203">
                  <c:v>201.00</c:v>
                </c:pt>
                <c:pt idx="204">
                  <c:v>202.00</c:v>
                </c:pt>
                <c:pt idx="205">
                  <c:v>202.99</c:v>
                </c:pt>
                <c:pt idx="206">
                  <c:v>204.00</c:v>
                </c:pt>
                <c:pt idx="207">
                  <c:v>205.00</c:v>
                </c:pt>
                <c:pt idx="208">
                  <c:v>205.99</c:v>
                </c:pt>
                <c:pt idx="209">
                  <c:v>207.00</c:v>
                </c:pt>
                <c:pt idx="210">
                  <c:v>208.00</c:v>
                </c:pt>
                <c:pt idx="211">
                  <c:v>209.00</c:v>
                </c:pt>
                <c:pt idx="212">
                  <c:v>209.99</c:v>
                </c:pt>
                <c:pt idx="213">
                  <c:v>211.00</c:v>
                </c:pt>
                <c:pt idx="214">
                  <c:v>212.00</c:v>
                </c:pt>
                <c:pt idx="215">
                  <c:v>213.00</c:v>
                </c:pt>
                <c:pt idx="216">
                  <c:v>214.00</c:v>
                </c:pt>
                <c:pt idx="217">
                  <c:v>215.00</c:v>
                </c:pt>
                <c:pt idx="218">
                  <c:v>216.00</c:v>
                </c:pt>
                <c:pt idx="219">
                  <c:v>216.99</c:v>
                </c:pt>
                <c:pt idx="220">
                  <c:v>218.00</c:v>
                </c:pt>
                <c:pt idx="221">
                  <c:v>219.00</c:v>
                </c:pt>
                <c:pt idx="222">
                  <c:v>220.00</c:v>
                </c:pt>
                <c:pt idx="223">
                  <c:v>220.99</c:v>
                </c:pt>
                <c:pt idx="224">
                  <c:v>222.00</c:v>
                </c:pt>
                <c:pt idx="225">
                  <c:v>223.00</c:v>
                </c:pt>
                <c:pt idx="226">
                  <c:v>223.99</c:v>
                </c:pt>
                <c:pt idx="227">
                  <c:v>225.00</c:v>
                </c:pt>
                <c:pt idx="228">
                  <c:v>226.00</c:v>
                </c:pt>
                <c:pt idx="229">
                  <c:v>227.00</c:v>
                </c:pt>
                <c:pt idx="230">
                  <c:v>227.99</c:v>
                </c:pt>
                <c:pt idx="231">
                  <c:v>229.00</c:v>
                </c:pt>
                <c:pt idx="232">
                  <c:v>230.00</c:v>
                </c:pt>
                <c:pt idx="233">
                  <c:v>231.00</c:v>
                </c:pt>
                <c:pt idx="234">
                  <c:v>231.99</c:v>
                </c:pt>
                <c:pt idx="235">
                  <c:v>233.00</c:v>
                </c:pt>
                <c:pt idx="236">
                  <c:v>234.00</c:v>
                </c:pt>
                <c:pt idx="237">
                  <c:v>234.99</c:v>
                </c:pt>
                <c:pt idx="238">
                  <c:v>236.00</c:v>
                </c:pt>
                <c:pt idx="239">
                  <c:v>237.00</c:v>
                </c:pt>
                <c:pt idx="240">
                  <c:v>238.00</c:v>
                </c:pt>
                <c:pt idx="241">
                  <c:v>238.99</c:v>
                </c:pt>
                <c:pt idx="242">
                  <c:v>240.00</c:v>
                </c:pt>
                <c:pt idx="243">
                  <c:v>241.00</c:v>
                </c:pt>
                <c:pt idx="244">
                  <c:v>242.00</c:v>
                </c:pt>
                <c:pt idx="245">
                  <c:v>242.99</c:v>
                </c:pt>
                <c:pt idx="246">
                  <c:v>244.00</c:v>
                </c:pt>
                <c:pt idx="247">
                  <c:v>245.00</c:v>
                </c:pt>
                <c:pt idx="248">
                  <c:v>245.99</c:v>
                </c:pt>
                <c:pt idx="249">
                  <c:v>247.00</c:v>
                </c:pt>
                <c:pt idx="250">
                  <c:v>248.00</c:v>
                </c:pt>
                <c:pt idx="251">
                  <c:v>249.00</c:v>
                </c:pt>
                <c:pt idx="252">
                  <c:v>249.99</c:v>
                </c:pt>
                <c:pt idx="253">
                  <c:v>251.00</c:v>
                </c:pt>
                <c:pt idx="254">
                  <c:v>252.00</c:v>
                </c:pt>
                <c:pt idx="255">
                  <c:v>253.00</c:v>
                </c:pt>
                <c:pt idx="256">
                  <c:v>253.99</c:v>
                </c:pt>
                <c:pt idx="257">
                  <c:v>255.00</c:v>
                </c:pt>
                <c:pt idx="258">
                  <c:v>256.00</c:v>
                </c:pt>
                <c:pt idx="259">
                  <c:v>256.99</c:v>
                </c:pt>
                <c:pt idx="260">
                  <c:v>258.00</c:v>
                </c:pt>
                <c:pt idx="261">
                  <c:v>259.00</c:v>
                </c:pt>
                <c:pt idx="262">
                  <c:v>260.00</c:v>
                </c:pt>
                <c:pt idx="263">
                  <c:v>260.99</c:v>
                </c:pt>
                <c:pt idx="264">
                  <c:v>262.00</c:v>
                </c:pt>
                <c:pt idx="265">
                  <c:v>263.00</c:v>
                </c:pt>
                <c:pt idx="266">
                  <c:v>264.00</c:v>
                </c:pt>
                <c:pt idx="267">
                  <c:v>265.00</c:v>
                </c:pt>
                <c:pt idx="268">
                  <c:v>266.00</c:v>
                </c:pt>
                <c:pt idx="269">
                  <c:v>267.00</c:v>
                </c:pt>
                <c:pt idx="270">
                  <c:v>267.99</c:v>
                </c:pt>
                <c:pt idx="271">
                  <c:v>269.00</c:v>
                </c:pt>
                <c:pt idx="272">
                  <c:v>270.00</c:v>
                </c:pt>
                <c:pt idx="273">
                  <c:v>271.00</c:v>
                </c:pt>
                <c:pt idx="274">
                  <c:v>271.99</c:v>
                </c:pt>
                <c:pt idx="275">
                  <c:v>273.00</c:v>
                </c:pt>
                <c:pt idx="276">
                  <c:v>274.00</c:v>
                </c:pt>
                <c:pt idx="277">
                  <c:v>274.99</c:v>
                </c:pt>
                <c:pt idx="278">
                  <c:v>276.00</c:v>
                </c:pt>
                <c:pt idx="279">
                  <c:v>277.00</c:v>
                </c:pt>
                <c:pt idx="280">
                  <c:v>278.00</c:v>
                </c:pt>
                <c:pt idx="281">
                  <c:v>278.99</c:v>
                </c:pt>
                <c:pt idx="282">
                  <c:v>280.00</c:v>
                </c:pt>
                <c:pt idx="283">
                  <c:v>281.00</c:v>
                </c:pt>
                <c:pt idx="284">
                  <c:v>282.00</c:v>
                </c:pt>
                <c:pt idx="285">
                  <c:v>282.99</c:v>
                </c:pt>
                <c:pt idx="286">
                  <c:v>284.00</c:v>
                </c:pt>
                <c:pt idx="287">
                  <c:v>285.00</c:v>
                </c:pt>
                <c:pt idx="288">
                  <c:v>285.99</c:v>
                </c:pt>
                <c:pt idx="289">
                  <c:v>287.00</c:v>
                </c:pt>
                <c:pt idx="290">
                  <c:v>288.00</c:v>
                </c:pt>
                <c:pt idx="291">
                  <c:v>289.00</c:v>
                </c:pt>
                <c:pt idx="292">
                  <c:v>289.99</c:v>
                </c:pt>
                <c:pt idx="293">
                  <c:v>291.00</c:v>
                </c:pt>
                <c:pt idx="294">
                  <c:v>292.00</c:v>
                </c:pt>
                <c:pt idx="295">
                  <c:v>293.00</c:v>
                </c:pt>
                <c:pt idx="296">
                  <c:v>293.99</c:v>
                </c:pt>
                <c:pt idx="297">
                  <c:v>295.00</c:v>
                </c:pt>
                <c:pt idx="298">
                  <c:v>296.00</c:v>
                </c:pt>
                <c:pt idx="299">
                  <c:v>296.99</c:v>
                </c:pt>
                <c:pt idx="300">
                  <c:v>298.00</c:v>
                </c:pt>
                <c:pt idx="301">
                  <c:v>299.00</c:v>
                </c:pt>
                <c:pt idx="302">
                  <c:v>300.00</c:v>
                </c:pt>
                <c:pt idx="303">
                  <c:v>300.99</c:v>
                </c:pt>
                <c:pt idx="304">
                  <c:v>302.00</c:v>
                </c:pt>
                <c:pt idx="305">
                  <c:v>303.00</c:v>
                </c:pt>
                <c:pt idx="306">
                  <c:v>304.00</c:v>
                </c:pt>
                <c:pt idx="307">
                  <c:v>304.99</c:v>
                </c:pt>
                <c:pt idx="308">
                  <c:v>306.00</c:v>
                </c:pt>
                <c:pt idx="309">
                  <c:v>307.00</c:v>
                </c:pt>
                <c:pt idx="310">
                  <c:v>307.99</c:v>
                </c:pt>
                <c:pt idx="311">
                  <c:v>309.00</c:v>
                </c:pt>
                <c:pt idx="312">
                  <c:v>310.00</c:v>
                </c:pt>
                <c:pt idx="313">
                  <c:v>311.00</c:v>
                </c:pt>
                <c:pt idx="314">
                  <c:v>311.99</c:v>
                </c:pt>
                <c:pt idx="315">
                  <c:v>313.00</c:v>
                </c:pt>
                <c:pt idx="316">
                  <c:v>314.00</c:v>
                </c:pt>
                <c:pt idx="317">
                  <c:v>315.00</c:v>
                </c:pt>
                <c:pt idx="318">
                  <c:v>316.00</c:v>
                </c:pt>
                <c:pt idx="319">
                  <c:v>317.00</c:v>
                </c:pt>
                <c:pt idx="320">
                  <c:v>318.00</c:v>
                </c:pt>
                <c:pt idx="321">
                  <c:v>318.99</c:v>
                </c:pt>
                <c:pt idx="322">
                  <c:v>320.00</c:v>
                </c:pt>
                <c:pt idx="323">
                  <c:v>321.00</c:v>
                </c:pt>
                <c:pt idx="324">
                  <c:v>322.00</c:v>
                </c:pt>
                <c:pt idx="325">
                  <c:v>322.99</c:v>
                </c:pt>
                <c:pt idx="326">
                  <c:v>324.00</c:v>
                </c:pt>
                <c:pt idx="327">
                  <c:v>325.00</c:v>
                </c:pt>
                <c:pt idx="328">
                  <c:v>325.99</c:v>
                </c:pt>
                <c:pt idx="329">
                  <c:v>327.00</c:v>
                </c:pt>
                <c:pt idx="330">
                  <c:v>328.00</c:v>
                </c:pt>
                <c:pt idx="331">
                  <c:v>329.00</c:v>
                </c:pt>
                <c:pt idx="332">
                  <c:v>329.99</c:v>
                </c:pt>
                <c:pt idx="333">
                  <c:v>331.00</c:v>
                </c:pt>
                <c:pt idx="334">
                  <c:v>332.00</c:v>
                </c:pt>
                <c:pt idx="335">
                  <c:v>333.00</c:v>
                </c:pt>
                <c:pt idx="336">
                  <c:v>333.99</c:v>
                </c:pt>
                <c:pt idx="337">
                  <c:v>335.00</c:v>
                </c:pt>
                <c:pt idx="338">
                  <c:v>336.00</c:v>
                </c:pt>
                <c:pt idx="339">
                  <c:v>336.99</c:v>
                </c:pt>
                <c:pt idx="340">
                  <c:v>338.00</c:v>
                </c:pt>
                <c:pt idx="341">
                  <c:v>339.00</c:v>
                </c:pt>
                <c:pt idx="342">
                  <c:v>340.00</c:v>
                </c:pt>
                <c:pt idx="343">
                  <c:v>340.99</c:v>
                </c:pt>
                <c:pt idx="344">
                  <c:v>342.00</c:v>
                </c:pt>
                <c:pt idx="345">
                  <c:v>343.00</c:v>
                </c:pt>
                <c:pt idx="346">
                  <c:v>344.00</c:v>
                </c:pt>
                <c:pt idx="347">
                  <c:v>344.99</c:v>
                </c:pt>
                <c:pt idx="348">
                  <c:v>346.00</c:v>
                </c:pt>
                <c:pt idx="349">
                  <c:v>347.00</c:v>
                </c:pt>
                <c:pt idx="350">
                  <c:v>347.99</c:v>
                </c:pt>
                <c:pt idx="351">
                  <c:v>349.00</c:v>
                </c:pt>
                <c:pt idx="352">
                  <c:v>350.00</c:v>
                </c:pt>
                <c:pt idx="353">
                  <c:v>351.00</c:v>
                </c:pt>
                <c:pt idx="354">
                  <c:v>351.99</c:v>
                </c:pt>
                <c:pt idx="355">
                  <c:v>353.00</c:v>
                </c:pt>
                <c:pt idx="356">
                  <c:v>354.00</c:v>
                </c:pt>
                <c:pt idx="357">
                  <c:v>355.00</c:v>
                </c:pt>
                <c:pt idx="358">
                  <c:v>355.99</c:v>
                </c:pt>
                <c:pt idx="359">
                  <c:v>357.00</c:v>
                </c:pt>
                <c:pt idx="360">
                  <c:v>358.00</c:v>
                </c:pt>
                <c:pt idx="361">
                  <c:v>358.99</c:v>
                </c:pt>
                <c:pt idx="362">
                  <c:v>360.00</c:v>
                </c:pt>
                <c:pt idx="363">
                  <c:v>361.00</c:v>
                </c:pt>
                <c:pt idx="364">
                  <c:v>362.00</c:v>
                </c:pt>
                <c:pt idx="365">
                  <c:v>362.99</c:v>
                </c:pt>
                <c:pt idx="366">
                  <c:v>364.00</c:v>
                </c:pt>
                <c:pt idx="367">
                  <c:v>365.00</c:v>
                </c:pt>
                <c:pt idx="368">
                  <c:v>365.99</c:v>
                </c:pt>
                <c:pt idx="369">
                  <c:v>367.00</c:v>
                </c:pt>
                <c:pt idx="370">
                  <c:v>368.00</c:v>
                </c:pt>
                <c:pt idx="371">
                  <c:v>369.00</c:v>
                </c:pt>
                <c:pt idx="372">
                  <c:v>369.99</c:v>
                </c:pt>
                <c:pt idx="373">
                  <c:v>371.00</c:v>
                </c:pt>
                <c:pt idx="374">
                  <c:v>372.00</c:v>
                </c:pt>
                <c:pt idx="375">
                  <c:v>373.00</c:v>
                </c:pt>
                <c:pt idx="376">
                  <c:v>373.99</c:v>
                </c:pt>
                <c:pt idx="377">
                  <c:v>375.00</c:v>
                </c:pt>
                <c:pt idx="378">
                  <c:v>376.00</c:v>
                </c:pt>
                <c:pt idx="379">
                  <c:v>376.99</c:v>
                </c:pt>
                <c:pt idx="380">
                  <c:v>378.00</c:v>
                </c:pt>
                <c:pt idx="381">
                  <c:v>379.00</c:v>
                </c:pt>
                <c:pt idx="382">
                  <c:v>380.00</c:v>
                </c:pt>
                <c:pt idx="383">
                  <c:v>380.99</c:v>
                </c:pt>
                <c:pt idx="384">
                  <c:v>382.00</c:v>
                </c:pt>
                <c:pt idx="385">
                  <c:v>383.00</c:v>
                </c:pt>
                <c:pt idx="386">
                  <c:v>384.00</c:v>
                </c:pt>
                <c:pt idx="387">
                  <c:v>384.99</c:v>
                </c:pt>
                <c:pt idx="388">
                  <c:v>386.00</c:v>
                </c:pt>
                <c:pt idx="389">
                  <c:v>387.00</c:v>
                </c:pt>
                <c:pt idx="390">
                  <c:v>387.99</c:v>
                </c:pt>
                <c:pt idx="391">
                  <c:v>389.00</c:v>
                </c:pt>
                <c:pt idx="392">
                  <c:v>390.00</c:v>
                </c:pt>
                <c:pt idx="393">
                  <c:v>391.00</c:v>
                </c:pt>
                <c:pt idx="394">
                  <c:v>391.99</c:v>
                </c:pt>
                <c:pt idx="395">
                  <c:v>393.00</c:v>
                </c:pt>
                <c:pt idx="396">
                  <c:v>394.00</c:v>
                </c:pt>
                <c:pt idx="397">
                  <c:v>395.00</c:v>
                </c:pt>
                <c:pt idx="398">
                  <c:v>395.99</c:v>
                </c:pt>
                <c:pt idx="399">
                  <c:v>397.00</c:v>
                </c:pt>
                <c:pt idx="400">
                  <c:v>398.00</c:v>
                </c:pt>
                <c:pt idx="401">
                  <c:v>398.99</c:v>
                </c:pt>
                <c:pt idx="402">
                  <c:v>400.00</c:v>
                </c:pt>
                <c:pt idx="403">
                  <c:v>401.00</c:v>
                </c:pt>
                <c:pt idx="404">
                  <c:v>402.00</c:v>
                </c:pt>
                <c:pt idx="405">
                  <c:v>402.99</c:v>
                </c:pt>
                <c:pt idx="406">
                  <c:v>404.00</c:v>
                </c:pt>
                <c:pt idx="407">
                  <c:v>405.00</c:v>
                </c:pt>
                <c:pt idx="408">
                  <c:v>406.00</c:v>
                </c:pt>
                <c:pt idx="409">
                  <c:v>407.00</c:v>
                </c:pt>
                <c:pt idx="410">
                  <c:v>408.00</c:v>
                </c:pt>
                <c:pt idx="411">
                  <c:v>409.00</c:v>
                </c:pt>
                <c:pt idx="412">
                  <c:v>409.99</c:v>
                </c:pt>
                <c:pt idx="413">
                  <c:v>411.00</c:v>
                </c:pt>
                <c:pt idx="414">
                  <c:v>412.00</c:v>
                </c:pt>
                <c:pt idx="415">
                  <c:v>413.00</c:v>
                </c:pt>
                <c:pt idx="416">
                  <c:v>413.99</c:v>
                </c:pt>
                <c:pt idx="417">
                  <c:v>415.00</c:v>
                </c:pt>
                <c:pt idx="418">
                  <c:v>416.00</c:v>
                </c:pt>
                <c:pt idx="419">
                  <c:v>416.99</c:v>
                </c:pt>
                <c:pt idx="420">
                  <c:v>418.00</c:v>
                </c:pt>
                <c:pt idx="421">
                  <c:v>419.00</c:v>
                </c:pt>
                <c:pt idx="422">
                  <c:v>420.00</c:v>
                </c:pt>
                <c:pt idx="423">
                  <c:v>420.99</c:v>
                </c:pt>
                <c:pt idx="424">
                  <c:v>422.00</c:v>
                </c:pt>
                <c:pt idx="425">
                  <c:v>423.00</c:v>
                </c:pt>
                <c:pt idx="426">
                  <c:v>424.00</c:v>
                </c:pt>
                <c:pt idx="427">
                  <c:v>424.99</c:v>
                </c:pt>
                <c:pt idx="428">
                  <c:v>426.00</c:v>
                </c:pt>
                <c:pt idx="429">
                  <c:v>427.00</c:v>
                </c:pt>
                <c:pt idx="430">
                  <c:v>427.99</c:v>
                </c:pt>
                <c:pt idx="431">
                  <c:v>429.00</c:v>
                </c:pt>
                <c:pt idx="432">
                  <c:v>430.00</c:v>
                </c:pt>
                <c:pt idx="433">
                  <c:v>431.00</c:v>
                </c:pt>
                <c:pt idx="434">
                  <c:v>431.99</c:v>
                </c:pt>
                <c:pt idx="435">
                  <c:v>433.00</c:v>
                </c:pt>
                <c:pt idx="436">
                  <c:v>434.00</c:v>
                </c:pt>
                <c:pt idx="437">
                  <c:v>435.00</c:v>
                </c:pt>
                <c:pt idx="438">
                  <c:v>435.99</c:v>
                </c:pt>
                <c:pt idx="439">
                  <c:v>437.00</c:v>
                </c:pt>
                <c:pt idx="440">
                  <c:v>438.00</c:v>
                </c:pt>
                <c:pt idx="441">
                  <c:v>438.99</c:v>
                </c:pt>
                <c:pt idx="442">
                  <c:v>440.00</c:v>
                </c:pt>
                <c:pt idx="443">
                  <c:v>441.00</c:v>
                </c:pt>
                <c:pt idx="444">
                  <c:v>442.00</c:v>
                </c:pt>
                <c:pt idx="445">
                  <c:v>442.99</c:v>
                </c:pt>
                <c:pt idx="446">
                  <c:v>444.00</c:v>
                </c:pt>
                <c:pt idx="447">
                  <c:v>445.00</c:v>
                </c:pt>
                <c:pt idx="448">
                  <c:v>446.00</c:v>
                </c:pt>
                <c:pt idx="449">
                  <c:v>446.99</c:v>
                </c:pt>
                <c:pt idx="450">
                  <c:v>448.00</c:v>
                </c:pt>
                <c:pt idx="451">
                  <c:v>449.00</c:v>
                </c:pt>
                <c:pt idx="452">
                  <c:v>449.99</c:v>
                </c:pt>
                <c:pt idx="453">
                  <c:v>451.00</c:v>
                </c:pt>
                <c:pt idx="454">
                  <c:v>452.00</c:v>
                </c:pt>
                <c:pt idx="455">
                  <c:v>453.00</c:v>
                </c:pt>
                <c:pt idx="456">
                  <c:v>453.99</c:v>
                </c:pt>
                <c:pt idx="457">
                  <c:v>455.00</c:v>
                </c:pt>
                <c:pt idx="458">
                  <c:v>456.00</c:v>
                </c:pt>
                <c:pt idx="459">
                  <c:v>457.00</c:v>
                </c:pt>
                <c:pt idx="460">
                  <c:v>458.00</c:v>
                </c:pt>
                <c:pt idx="461">
                  <c:v>459.00</c:v>
                </c:pt>
                <c:pt idx="462">
                  <c:v>460.00</c:v>
                </c:pt>
                <c:pt idx="463">
                  <c:v>460.99</c:v>
                </c:pt>
                <c:pt idx="464">
                  <c:v>462.00</c:v>
                </c:pt>
                <c:pt idx="465">
                  <c:v>463.00</c:v>
                </c:pt>
                <c:pt idx="466">
                  <c:v>464.00</c:v>
                </c:pt>
                <c:pt idx="467">
                  <c:v>464.99</c:v>
                </c:pt>
                <c:pt idx="468">
                  <c:v>466.00</c:v>
                </c:pt>
                <c:pt idx="469">
                  <c:v>467.00</c:v>
                </c:pt>
                <c:pt idx="470">
                  <c:v>467.99</c:v>
                </c:pt>
                <c:pt idx="471">
                  <c:v>469.00</c:v>
                </c:pt>
                <c:pt idx="472">
                  <c:v>470.00</c:v>
                </c:pt>
                <c:pt idx="473">
                  <c:v>471.00</c:v>
                </c:pt>
                <c:pt idx="474">
                  <c:v>471.99</c:v>
                </c:pt>
                <c:pt idx="475">
                  <c:v>473.00</c:v>
                </c:pt>
                <c:pt idx="476">
                  <c:v>474.00</c:v>
                </c:pt>
                <c:pt idx="477">
                  <c:v>475.00</c:v>
                </c:pt>
                <c:pt idx="478">
                  <c:v>475.99</c:v>
                </c:pt>
                <c:pt idx="479">
                  <c:v>477.00</c:v>
                </c:pt>
                <c:pt idx="480">
                  <c:v>478.00</c:v>
                </c:pt>
                <c:pt idx="481">
                  <c:v>478.99</c:v>
                </c:pt>
                <c:pt idx="482">
                  <c:v>480.00</c:v>
                </c:pt>
                <c:pt idx="483">
                  <c:v>481.00</c:v>
                </c:pt>
                <c:pt idx="484">
                  <c:v>482.00</c:v>
                </c:pt>
                <c:pt idx="485">
                  <c:v>482.99</c:v>
                </c:pt>
                <c:pt idx="486">
                  <c:v>484.00</c:v>
                </c:pt>
                <c:pt idx="487">
                  <c:v>485.00</c:v>
                </c:pt>
                <c:pt idx="488">
                  <c:v>486.00</c:v>
                </c:pt>
                <c:pt idx="489">
                  <c:v>486.99</c:v>
                </c:pt>
                <c:pt idx="490">
                  <c:v>488.00</c:v>
                </c:pt>
                <c:pt idx="491">
                  <c:v>489.00</c:v>
                </c:pt>
                <c:pt idx="492">
                  <c:v>489.99</c:v>
                </c:pt>
                <c:pt idx="493">
                  <c:v>491.00</c:v>
                </c:pt>
                <c:pt idx="494">
                  <c:v>492.00</c:v>
                </c:pt>
                <c:pt idx="495">
                  <c:v>493.00</c:v>
                </c:pt>
                <c:pt idx="496">
                  <c:v>493.99</c:v>
                </c:pt>
                <c:pt idx="497">
                  <c:v>495.00</c:v>
                </c:pt>
                <c:pt idx="498">
                  <c:v>496.00</c:v>
                </c:pt>
                <c:pt idx="499">
                  <c:v>497.00</c:v>
                </c:pt>
                <c:pt idx="500">
                  <c:v>497.99</c:v>
                </c:pt>
                <c:pt idx="501">
                  <c:v>499.00</c:v>
                </c:pt>
                <c:pt idx="502">
                  <c:v>500.00</c:v>
                </c:pt>
                <c:pt idx="503">
                  <c:v>500.99</c:v>
                </c:pt>
                <c:pt idx="504">
                  <c:v>502.00</c:v>
                </c:pt>
                <c:pt idx="505">
                  <c:v>503.00</c:v>
                </c:pt>
                <c:pt idx="506">
                  <c:v>504.00</c:v>
                </c:pt>
                <c:pt idx="507">
                  <c:v>504.99</c:v>
                </c:pt>
                <c:pt idx="508">
                  <c:v>506.00</c:v>
                </c:pt>
                <c:pt idx="509">
                  <c:v>507.00</c:v>
                </c:pt>
                <c:pt idx="510">
                  <c:v>507.99</c:v>
                </c:pt>
                <c:pt idx="511">
                  <c:v>509.00</c:v>
                </c:pt>
                <c:pt idx="512">
                  <c:v>510.00</c:v>
                </c:pt>
                <c:pt idx="513">
                  <c:v>511.00</c:v>
                </c:pt>
                <c:pt idx="514">
                  <c:v>511.99</c:v>
                </c:pt>
                <c:pt idx="515">
                  <c:v>513.00</c:v>
                </c:pt>
                <c:pt idx="516">
                  <c:v>514.00</c:v>
                </c:pt>
                <c:pt idx="517">
                  <c:v>515.00</c:v>
                </c:pt>
                <c:pt idx="518">
                  <c:v>515.99</c:v>
                </c:pt>
                <c:pt idx="519">
                  <c:v>517.00</c:v>
                </c:pt>
                <c:pt idx="520">
                  <c:v>518.00</c:v>
                </c:pt>
                <c:pt idx="521">
                  <c:v>518.99</c:v>
                </c:pt>
                <c:pt idx="522">
                  <c:v>520.00</c:v>
                </c:pt>
                <c:pt idx="523">
                  <c:v>521.00</c:v>
                </c:pt>
                <c:pt idx="524">
                  <c:v>522.00</c:v>
                </c:pt>
                <c:pt idx="525">
                  <c:v>522.99</c:v>
                </c:pt>
                <c:pt idx="526">
                  <c:v>524.00</c:v>
                </c:pt>
                <c:pt idx="527">
                  <c:v>525.00</c:v>
                </c:pt>
                <c:pt idx="528">
                  <c:v>526.00</c:v>
                </c:pt>
                <c:pt idx="529">
                  <c:v>526.99</c:v>
                </c:pt>
                <c:pt idx="530">
                  <c:v>528.00</c:v>
                </c:pt>
                <c:pt idx="531">
                  <c:v>529.00</c:v>
                </c:pt>
                <c:pt idx="532">
                  <c:v>529.99</c:v>
                </c:pt>
                <c:pt idx="533">
                  <c:v>531.00</c:v>
                </c:pt>
                <c:pt idx="534">
                  <c:v>532.00</c:v>
                </c:pt>
                <c:pt idx="535">
                  <c:v>533.00</c:v>
                </c:pt>
                <c:pt idx="536">
                  <c:v>533.99</c:v>
                </c:pt>
                <c:pt idx="537">
                  <c:v>535.00</c:v>
                </c:pt>
                <c:pt idx="538">
                  <c:v>536.00</c:v>
                </c:pt>
                <c:pt idx="539">
                  <c:v>537.00</c:v>
                </c:pt>
                <c:pt idx="540">
                  <c:v>537.99</c:v>
                </c:pt>
                <c:pt idx="541">
                  <c:v>539.00</c:v>
                </c:pt>
                <c:pt idx="542">
                  <c:v>540.00</c:v>
                </c:pt>
                <c:pt idx="543">
                  <c:v>540.99</c:v>
                </c:pt>
                <c:pt idx="544">
                  <c:v>542.00</c:v>
                </c:pt>
                <c:pt idx="545">
                  <c:v>543.00</c:v>
                </c:pt>
                <c:pt idx="546">
                  <c:v>544.00</c:v>
                </c:pt>
                <c:pt idx="547">
                  <c:v>544.99</c:v>
                </c:pt>
                <c:pt idx="548">
                  <c:v>546.00</c:v>
                </c:pt>
                <c:pt idx="549">
                  <c:v>547.00</c:v>
                </c:pt>
                <c:pt idx="550">
                  <c:v>548.00</c:v>
                </c:pt>
                <c:pt idx="551">
                  <c:v>548.99</c:v>
                </c:pt>
                <c:pt idx="552">
                  <c:v>550.00</c:v>
                </c:pt>
                <c:pt idx="553">
                  <c:v>551.00</c:v>
                </c:pt>
                <c:pt idx="554">
                  <c:v>551.99</c:v>
                </c:pt>
                <c:pt idx="555">
                  <c:v>553.00</c:v>
                </c:pt>
                <c:pt idx="556">
                  <c:v>554.00</c:v>
                </c:pt>
                <c:pt idx="557">
                  <c:v>555.00</c:v>
                </c:pt>
                <c:pt idx="558">
                  <c:v>555.99</c:v>
                </c:pt>
                <c:pt idx="559">
                  <c:v>557.00</c:v>
                </c:pt>
                <c:pt idx="560">
                  <c:v>558.00</c:v>
                </c:pt>
                <c:pt idx="561">
                  <c:v>558.99</c:v>
                </c:pt>
                <c:pt idx="562">
                  <c:v>560.00</c:v>
                </c:pt>
                <c:pt idx="563">
                  <c:v>561.00</c:v>
                </c:pt>
                <c:pt idx="564">
                  <c:v>562.00</c:v>
                </c:pt>
                <c:pt idx="565">
                  <c:v>562.99</c:v>
                </c:pt>
                <c:pt idx="566">
                  <c:v>564.00</c:v>
                </c:pt>
                <c:pt idx="567">
                  <c:v>565.00</c:v>
                </c:pt>
                <c:pt idx="568">
                  <c:v>566.00</c:v>
                </c:pt>
                <c:pt idx="569">
                  <c:v>566.99</c:v>
                </c:pt>
                <c:pt idx="570">
                  <c:v>568.00</c:v>
                </c:pt>
                <c:pt idx="571">
                  <c:v>569.00</c:v>
                </c:pt>
                <c:pt idx="572">
                  <c:v>569.99</c:v>
                </c:pt>
                <c:pt idx="573">
                  <c:v>571.00</c:v>
                </c:pt>
                <c:pt idx="574">
                  <c:v>572.00</c:v>
                </c:pt>
                <c:pt idx="575">
                  <c:v>573.00</c:v>
                </c:pt>
                <c:pt idx="576">
                  <c:v>573.99</c:v>
                </c:pt>
                <c:pt idx="577">
                  <c:v>575.00</c:v>
                </c:pt>
                <c:pt idx="578">
                  <c:v>576.00</c:v>
                </c:pt>
                <c:pt idx="579">
                  <c:v>577.00</c:v>
                </c:pt>
                <c:pt idx="580">
                  <c:v>577.99</c:v>
                </c:pt>
                <c:pt idx="581">
                  <c:v>579.00</c:v>
                </c:pt>
                <c:pt idx="582">
                  <c:v>580.00</c:v>
                </c:pt>
                <c:pt idx="583">
                  <c:v>580.99</c:v>
                </c:pt>
                <c:pt idx="584">
                  <c:v>582.00</c:v>
                </c:pt>
                <c:pt idx="585">
                  <c:v>583.00</c:v>
                </c:pt>
                <c:pt idx="586">
                  <c:v>584.00</c:v>
                </c:pt>
                <c:pt idx="587">
                  <c:v>584.99</c:v>
                </c:pt>
                <c:pt idx="588">
                  <c:v>586.00</c:v>
                </c:pt>
                <c:pt idx="589">
                  <c:v>587.00</c:v>
                </c:pt>
                <c:pt idx="590">
                  <c:v>588.00</c:v>
                </c:pt>
                <c:pt idx="591">
                  <c:v>588.99</c:v>
                </c:pt>
                <c:pt idx="592">
                  <c:v>590.00</c:v>
                </c:pt>
                <c:pt idx="593">
                  <c:v>591.00</c:v>
                </c:pt>
                <c:pt idx="594">
                  <c:v>591.99</c:v>
                </c:pt>
                <c:pt idx="595">
                  <c:v>593.00</c:v>
                </c:pt>
                <c:pt idx="596">
                  <c:v>594.00</c:v>
                </c:pt>
                <c:pt idx="597">
                  <c:v>595.00</c:v>
                </c:pt>
                <c:pt idx="598">
                  <c:v>595.99</c:v>
                </c:pt>
                <c:pt idx="599">
                  <c:v>597.00</c:v>
                </c:pt>
                <c:pt idx="600">
                  <c:v>598.00</c:v>
                </c:pt>
                <c:pt idx="601">
                  <c:v>599.00</c:v>
                </c:pt>
                <c:pt idx="602">
                  <c:v>600.00</c:v>
                </c:pt>
                <c:pt idx="603">
                  <c:v>601.00</c:v>
                </c:pt>
                <c:pt idx="604">
                  <c:v>602.00</c:v>
                </c:pt>
                <c:pt idx="605">
                  <c:v>602.99</c:v>
                </c:pt>
                <c:pt idx="606">
                  <c:v>604.00</c:v>
                </c:pt>
                <c:pt idx="607">
                  <c:v>605.00</c:v>
                </c:pt>
                <c:pt idx="608">
                  <c:v>606.00</c:v>
                </c:pt>
                <c:pt idx="609">
                  <c:v>606.99</c:v>
                </c:pt>
                <c:pt idx="610">
                  <c:v>608.00</c:v>
                </c:pt>
                <c:pt idx="611">
                  <c:v>609.00</c:v>
                </c:pt>
                <c:pt idx="612">
                  <c:v>609.99</c:v>
                </c:pt>
                <c:pt idx="613">
                  <c:v>611.00</c:v>
                </c:pt>
                <c:pt idx="614">
                  <c:v>612.00</c:v>
                </c:pt>
                <c:pt idx="615">
                  <c:v>613.00</c:v>
                </c:pt>
                <c:pt idx="616">
                  <c:v>613.99</c:v>
                </c:pt>
                <c:pt idx="617">
                  <c:v>615.00</c:v>
                </c:pt>
                <c:pt idx="618">
                  <c:v>616.00</c:v>
                </c:pt>
                <c:pt idx="619">
                  <c:v>617.00</c:v>
                </c:pt>
                <c:pt idx="620">
                  <c:v>617.99</c:v>
                </c:pt>
                <c:pt idx="621">
                  <c:v>619.00</c:v>
                </c:pt>
                <c:pt idx="622">
                  <c:v>620.00</c:v>
                </c:pt>
                <c:pt idx="623">
                  <c:v>620.99</c:v>
                </c:pt>
                <c:pt idx="624">
                  <c:v>622.00</c:v>
                </c:pt>
                <c:pt idx="625">
                  <c:v>623.00</c:v>
                </c:pt>
                <c:pt idx="626">
                  <c:v>624.00</c:v>
                </c:pt>
                <c:pt idx="627">
                  <c:v>624.99</c:v>
                </c:pt>
                <c:pt idx="628">
                  <c:v>626.00</c:v>
                </c:pt>
                <c:pt idx="629">
                  <c:v>627.00</c:v>
                </c:pt>
                <c:pt idx="630">
                  <c:v>628.00</c:v>
                </c:pt>
                <c:pt idx="631">
                  <c:v>628.99</c:v>
                </c:pt>
                <c:pt idx="632">
                  <c:v>630.00</c:v>
                </c:pt>
                <c:pt idx="633">
                  <c:v>631.00</c:v>
                </c:pt>
                <c:pt idx="634">
                  <c:v>631.99</c:v>
                </c:pt>
                <c:pt idx="635">
                  <c:v>633.00</c:v>
                </c:pt>
                <c:pt idx="636">
                  <c:v>634.00</c:v>
                </c:pt>
                <c:pt idx="637">
                  <c:v>635.00</c:v>
                </c:pt>
                <c:pt idx="638">
                  <c:v>635.99</c:v>
                </c:pt>
                <c:pt idx="639">
                  <c:v>637.00</c:v>
                </c:pt>
                <c:pt idx="640">
                  <c:v>638.00</c:v>
                </c:pt>
                <c:pt idx="641">
                  <c:v>639.00</c:v>
                </c:pt>
                <c:pt idx="642">
                  <c:v>639.99</c:v>
                </c:pt>
                <c:pt idx="643">
                  <c:v>641.00</c:v>
                </c:pt>
                <c:pt idx="644">
                  <c:v>642.00</c:v>
                </c:pt>
                <c:pt idx="645">
                  <c:v>642.99</c:v>
                </c:pt>
                <c:pt idx="646">
                  <c:v>644.00</c:v>
                </c:pt>
                <c:pt idx="647">
                  <c:v>645.00</c:v>
                </c:pt>
                <c:pt idx="648">
                  <c:v>646.00</c:v>
                </c:pt>
                <c:pt idx="649">
                  <c:v>646.99</c:v>
                </c:pt>
                <c:pt idx="650">
                  <c:v>648.00</c:v>
                </c:pt>
                <c:pt idx="651">
                  <c:v>649.00</c:v>
                </c:pt>
                <c:pt idx="652">
                  <c:v>650.00</c:v>
                </c:pt>
                <c:pt idx="653">
                  <c:v>651.00</c:v>
                </c:pt>
                <c:pt idx="654">
                  <c:v>652.00</c:v>
                </c:pt>
                <c:pt idx="655">
                  <c:v>653.00</c:v>
                </c:pt>
                <c:pt idx="656">
                  <c:v>653.99</c:v>
                </c:pt>
                <c:pt idx="657">
                  <c:v>655.00</c:v>
                </c:pt>
                <c:pt idx="658">
                  <c:v>656.00</c:v>
                </c:pt>
                <c:pt idx="659">
                  <c:v>657.00</c:v>
                </c:pt>
                <c:pt idx="660">
                  <c:v>657.99</c:v>
                </c:pt>
                <c:pt idx="661">
                  <c:v>659.00</c:v>
                </c:pt>
                <c:pt idx="662">
                  <c:v>660.00</c:v>
                </c:pt>
                <c:pt idx="663">
                  <c:v>660.99</c:v>
                </c:pt>
                <c:pt idx="664">
                  <c:v>662.00</c:v>
                </c:pt>
                <c:pt idx="665">
                  <c:v>663.00</c:v>
                </c:pt>
                <c:pt idx="666">
                  <c:v>664.00</c:v>
                </c:pt>
                <c:pt idx="667">
                  <c:v>664.99</c:v>
                </c:pt>
                <c:pt idx="668">
                  <c:v>666.00</c:v>
                </c:pt>
                <c:pt idx="669">
                  <c:v>667.00</c:v>
                </c:pt>
                <c:pt idx="670">
                  <c:v>668.00</c:v>
                </c:pt>
                <c:pt idx="671">
                  <c:v>668.99</c:v>
                </c:pt>
                <c:pt idx="672">
                  <c:v>670.00</c:v>
                </c:pt>
                <c:pt idx="673">
                  <c:v>671.00</c:v>
                </c:pt>
                <c:pt idx="674">
                  <c:v>671.99</c:v>
                </c:pt>
                <c:pt idx="675">
                  <c:v>673.00</c:v>
                </c:pt>
                <c:pt idx="676">
                  <c:v>674.00</c:v>
                </c:pt>
                <c:pt idx="677">
                  <c:v>675.00</c:v>
                </c:pt>
                <c:pt idx="678">
                  <c:v>675.99</c:v>
                </c:pt>
                <c:pt idx="679">
                  <c:v>677.00</c:v>
                </c:pt>
                <c:pt idx="680">
                  <c:v>678.00</c:v>
                </c:pt>
                <c:pt idx="681">
                  <c:v>679.00</c:v>
                </c:pt>
                <c:pt idx="682">
                  <c:v>679.99</c:v>
                </c:pt>
                <c:pt idx="683">
                  <c:v>681.00</c:v>
                </c:pt>
                <c:pt idx="684">
                  <c:v>682.00</c:v>
                </c:pt>
                <c:pt idx="685">
                  <c:v>682.99</c:v>
                </c:pt>
                <c:pt idx="686">
                  <c:v>684.00</c:v>
                </c:pt>
                <c:pt idx="687">
                  <c:v>685.00</c:v>
                </c:pt>
                <c:pt idx="688">
                  <c:v>686.00</c:v>
                </c:pt>
                <c:pt idx="689">
                  <c:v>686.99</c:v>
                </c:pt>
                <c:pt idx="690">
                  <c:v>688.00</c:v>
                </c:pt>
                <c:pt idx="691">
                  <c:v>689.00</c:v>
                </c:pt>
                <c:pt idx="692">
                  <c:v>690.00</c:v>
                </c:pt>
                <c:pt idx="693">
                  <c:v>690.99</c:v>
                </c:pt>
                <c:pt idx="694">
                  <c:v>692.00</c:v>
                </c:pt>
                <c:pt idx="695">
                  <c:v>693.00</c:v>
                </c:pt>
                <c:pt idx="696">
                  <c:v>693.99</c:v>
                </c:pt>
                <c:pt idx="697">
                  <c:v>695.00</c:v>
                </c:pt>
                <c:pt idx="698">
                  <c:v>696.00</c:v>
                </c:pt>
                <c:pt idx="699">
                  <c:v>697.00</c:v>
                </c:pt>
                <c:pt idx="700">
                  <c:v>697.99</c:v>
                </c:pt>
                <c:pt idx="701">
                  <c:v>699.00</c:v>
                </c:pt>
                <c:pt idx="702">
                  <c:v>700.00</c:v>
                </c:pt>
                <c:pt idx="703">
                  <c:v>701.00</c:v>
                </c:pt>
                <c:pt idx="704">
                  <c:v>702.00</c:v>
                </c:pt>
                <c:pt idx="705">
                  <c:v>703.00</c:v>
                </c:pt>
                <c:pt idx="706">
                  <c:v>704.00</c:v>
                </c:pt>
                <c:pt idx="707">
                  <c:v>704.99</c:v>
                </c:pt>
                <c:pt idx="708">
                  <c:v>706.00</c:v>
                </c:pt>
                <c:pt idx="709">
                  <c:v>707.00</c:v>
                </c:pt>
                <c:pt idx="710">
                  <c:v>708.00</c:v>
                </c:pt>
                <c:pt idx="711">
                  <c:v>708.99</c:v>
                </c:pt>
                <c:pt idx="712">
                  <c:v>710.00</c:v>
                </c:pt>
                <c:pt idx="713">
                  <c:v>711.00</c:v>
                </c:pt>
                <c:pt idx="714">
                  <c:v>711.99</c:v>
                </c:pt>
                <c:pt idx="715">
                  <c:v>713.00</c:v>
                </c:pt>
                <c:pt idx="716">
                  <c:v>714.00</c:v>
                </c:pt>
                <c:pt idx="717">
                  <c:v>715.00</c:v>
                </c:pt>
                <c:pt idx="718">
                  <c:v>715.99</c:v>
                </c:pt>
                <c:pt idx="719">
                  <c:v>717.00</c:v>
                </c:pt>
                <c:pt idx="720">
                  <c:v>718.00</c:v>
                </c:pt>
                <c:pt idx="721">
                  <c:v>719.00</c:v>
                </c:pt>
                <c:pt idx="722">
                  <c:v>719.99</c:v>
                </c:pt>
                <c:pt idx="723">
                  <c:v>721.00</c:v>
                </c:pt>
                <c:pt idx="724">
                  <c:v>722.00</c:v>
                </c:pt>
                <c:pt idx="725">
                  <c:v>722.99</c:v>
                </c:pt>
                <c:pt idx="726">
                  <c:v>724.00</c:v>
                </c:pt>
                <c:pt idx="727">
                  <c:v>725.00</c:v>
                </c:pt>
                <c:pt idx="728">
                  <c:v>726.00</c:v>
                </c:pt>
                <c:pt idx="729">
                  <c:v>726.99</c:v>
                </c:pt>
                <c:pt idx="730">
                  <c:v>728.00</c:v>
                </c:pt>
                <c:pt idx="731">
                  <c:v>729.00</c:v>
                </c:pt>
                <c:pt idx="732">
                  <c:v>730.00</c:v>
                </c:pt>
                <c:pt idx="733">
                  <c:v>730.99</c:v>
                </c:pt>
                <c:pt idx="734">
                  <c:v>732.00</c:v>
                </c:pt>
                <c:pt idx="735">
                  <c:v>733.00</c:v>
                </c:pt>
                <c:pt idx="736">
                  <c:v>733.99</c:v>
                </c:pt>
                <c:pt idx="737">
                  <c:v>735.00</c:v>
                </c:pt>
                <c:pt idx="738">
                  <c:v>736.00</c:v>
                </c:pt>
                <c:pt idx="739">
                  <c:v>737.00</c:v>
                </c:pt>
                <c:pt idx="740">
                  <c:v>737.99</c:v>
                </c:pt>
                <c:pt idx="741">
                  <c:v>739.00</c:v>
                </c:pt>
                <c:pt idx="742">
                  <c:v>740.00</c:v>
                </c:pt>
                <c:pt idx="743">
                  <c:v>741.00</c:v>
                </c:pt>
                <c:pt idx="744">
                  <c:v>741.99</c:v>
                </c:pt>
                <c:pt idx="745">
                  <c:v>743.00</c:v>
                </c:pt>
                <c:pt idx="746">
                  <c:v>744.00</c:v>
                </c:pt>
                <c:pt idx="747">
                  <c:v>744.99</c:v>
                </c:pt>
                <c:pt idx="748">
                  <c:v>746.00</c:v>
                </c:pt>
                <c:pt idx="749">
                  <c:v>747.00</c:v>
                </c:pt>
                <c:pt idx="750">
                  <c:v>748.00</c:v>
                </c:pt>
                <c:pt idx="751">
                  <c:v>748.99</c:v>
                </c:pt>
                <c:pt idx="752">
                  <c:v>750.00</c:v>
                </c:pt>
                <c:pt idx="753">
                  <c:v>751.00</c:v>
                </c:pt>
                <c:pt idx="754">
                  <c:v>751.99</c:v>
                </c:pt>
                <c:pt idx="755">
                  <c:v>753.00</c:v>
                </c:pt>
                <c:pt idx="756">
                  <c:v>754.00</c:v>
                </c:pt>
                <c:pt idx="757">
                  <c:v>755.00</c:v>
                </c:pt>
                <c:pt idx="758">
                  <c:v>755.99</c:v>
                </c:pt>
                <c:pt idx="759">
                  <c:v>757.00</c:v>
                </c:pt>
                <c:pt idx="760">
                  <c:v>758.00</c:v>
                </c:pt>
                <c:pt idx="761">
                  <c:v>759.00</c:v>
                </c:pt>
                <c:pt idx="762">
                  <c:v>759.99</c:v>
                </c:pt>
                <c:pt idx="763">
                  <c:v>761.00</c:v>
                </c:pt>
                <c:pt idx="764">
                  <c:v>762.00</c:v>
                </c:pt>
                <c:pt idx="765">
                  <c:v>762.99</c:v>
                </c:pt>
                <c:pt idx="766">
                  <c:v>764.00</c:v>
                </c:pt>
                <c:pt idx="767">
                  <c:v>765.00</c:v>
                </c:pt>
                <c:pt idx="768">
                  <c:v>766.00</c:v>
                </c:pt>
                <c:pt idx="769">
                  <c:v>766.99</c:v>
                </c:pt>
                <c:pt idx="770">
                  <c:v>768.00</c:v>
                </c:pt>
                <c:pt idx="771">
                  <c:v>769.00</c:v>
                </c:pt>
                <c:pt idx="772">
                  <c:v>770.00</c:v>
                </c:pt>
                <c:pt idx="773">
                  <c:v>770.99</c:v>
                </c:pt>
                <c:pt idx="774">
                  <c:v>772.00</c:v>
                </c:pt>
                <c:pt idx="775">
                  <c:v>773.00</c:v>
                </c:pt>
                <c:pt idx="776">
                  <c:v>773.99</c:v>
                </c:pt>
                <c:pt idx="777">
                  <c:v>775.00</c:v>
                </c:pt>
                <c:pt idx="778">
                  <c:v>776.00</c:v>
                </c:pt>
                <c:pt idx="779">
                  <c:v>777.00</c:v>
                </c:pt>
                <c:pt idx="780">
                  <c:v>777.99</c:v>
                </c:pt>
                <c:pt idx="781">
                  <c:v>779.00</c:v>
                </c:pt>
                <c:pt idx="782">
                  <c:v>780.00</c:v>
                </c:pt>
                <c:pt idx="783">
                  <c:v>781.00</c:v>
                </c:pt>
                <c:pt idx="784">
                  <c:v>781.99</c:v>
                </c:pt>
                <c:pt idx="785">
                  <c:v>783.00</c:v>
                </c:pt>
                <c:pt idx="786">
                  <c:v>784.00</c:v>
                </c:pt>
                <c:pt idx="787">
                  <c:v>784.99</c:v>
                </c:pt>
                <c:pt idx="788">
                  <c:v>786.00</c:v>
                </c:pt>
                <c:pt idx="789">
                  <c:v>787.00</c:v>
                </c:pt>
                <c:pt idx="790">
                  <c:v>788.00</c:v>
                </c:pt>
                <c:pt idx="791">
                  <c:v>788.99</c:v>
                </c:pt>
                <c:pt idx="792">
                  <c:v>790.00</c:v>
                </c:pt>
                <c:pt idx="793">
                  <c:v>791.00</c:v>
                </c:pt>
                <c:pt idx="794">
                  <c:v>792.00</c:v>
                </c:pt>
                <c:pt idx="795">
                  <c:v>793.00</c:v>
                </c:pt>
                <c:pt idx="796">
                  <c:v>794.00</c:v>
                </c:pt>
                <c:pt idx="797">
                  <c:v>795.00</c:v>
                </c:pt>
                <c:pt idx="798">
                  <c:v>795.99</c:v>
                </c:pt>
                <c:pt idx="799">
                  <c:v>797.00</c:v>
                </c:pt>
                <c:pt idx="800">
                  <c:v>798.00</c:v>
                </c:pt>
                <c:pt idx="801">
                  <c:v>799.00</c:v>
                </c:pt>
                <c:pt idx="802">
                  <c:v>799.99</c:v>
                </c:pt>
                <c:pt idx="803">
                  <c:v>801.00</c:v>
                </c:pt>
                <c:pt idx="804">
                  <c:v>802.00</c:v>
                </c:pt>
                <c:pt idx="805">
                  <c:v>802.99</c:v>
                </c:pt>
                <c:pt idx="806">
                  <c:v>804.00</c:v>
                </c:pt>
                <c:pt idx="807">
                  <c:v>805.00</c:v>
                </c:pt>
                <c:pt idx="808">
                  <c:v>806.00</c:v>
                </c:pt>
                <c:pt idx="809">
                  <c:v>806.99</c:v>
                </c:pt>
                <c:pt idx="810">
                  <c:v>808.00</c:v>
                </c:pt>
                <c:pt idx="811">
                  <c:v>809.00</c:v>
                </c:pt>
                <c:pt idx="812">
                  <c:v>810.00</c:v>
                </c:pt>
                <c:pt idx="813">
                  <c:v>810.99</c:v>
                </c:pt>
                <c:pt idx="814">
                  <c:v>812.00</c:v>
                </c:pt>
                <c:pt idx="815">
                  <c:v>813.00</c:v>
                </c:pt>
                <c:pt idx="816">
                  <c:v>813.99</c:v>
                </c:pt>
                <c:pt idx="817">
                  <c:v>815.00</c:v>
                </c:pt>
                <c:pt idx="818">
                  <c:v>816.00</c:v>
                </c:pt>
                <c:pt idx="819">
                  <c:v>817.00</c:v>
                </c:pt>
                <c:pt idx="820">
                  <c:v>817.99</c:v>
                </c:pt>
                <c:pt idx="821">
                  <c:v>819.00</c:v>
                </c:pt>
                <c:pt idx="822">
                  <c:v>820.00</c:v>
                </c:pt>
                <c:pt idx="823">
                  <c:v>821.00</c:v>
                </c:pt>
                <c:pt idx="824">
                  <c:v>821.99</c:v>
                </c:pt>
                <c:pt idx="825">
                  <c:v>823.00</c:v>
                </c:pt>
                <c:pt idx="826">
                  <c:v>824.00</c:v>
                </c:pt>
                <c:pt idx="827">
                  <c:v>824.99</c:v>
                </c:pt>
                <c:pt idx="828">
                  <c:v>826.00</c:v>
                </c:pt>
                <c:pt idx="829">
                  <c:v>827.00</c:v>
                </c:pt>
                <c:pt idx="830">
                  <c:v>828.00</c:v>
                </c:pt>
                <c:pt idx="831">
                  <c:v>828.99</c:v>
                </c:pt>
                <c:pt idx="832">
                  <c:v>830.00</c:v>
                </c:pt>
                <c:pt idx="833">
                  <c:v>831.00</c:v>
                </c:pt>
                <c:pt idx="834">
                  <c:v>832.00</c:v>
                </c:pt>
                <c:pt idx="835">
                  <c:v>832.99</c:v>
                </c:pt>
                <c:pt idx="836">
                  <c:v>834.00</c:v>
                </c:pt>
                <c:pt idx="837">
                  <c:v>835.00</c:v>
                </c:pt>
                <c:pt idx="838">
                  <c:v>835.99</c:v>
                </c:pt>
                <c:pt idx="839">
                  <c:v>837.00</c:v>
                </c:pt>
                <c:pt idx="840">
                  <c:v>838.00</c:v>
                </c:pt>
                <c:pt idx="841">
                  <c:v>839.00</c:v>
                </c:pt>
                <c:pt idx="842">
                  <c:v>839.99</c:v>
                </c:pt>
                <c:pt idx="843">
                  <c:v>841.00</c:v>
                </c:pt>
                <c:pt idx="844">
                  <c:v>842.00</c:v>
                </c:pt>
                <c:pt idx="845">
                  <c:v>843.00</c:v>
                </c:pt>
                <c:pt idx="846">
                  <c:v>844.00</c:v>
                </c:pt>
                <c:pt idx="847">
                  <c:v>845.00</c:v>
                </c:pt>
                <c:pt idx="848">
                  <c:v>846.00</c:v>
                </c:pt>
                <c:pt idx="849">
                  <c:v>846.99</c:v>
                </c:pt>
                <c:pt idx="850">
                  <c:v>848.00</c:v>
                </c:pt>
                <c:pt idx="851">
                  <c:v>849.00</c:v>
                </c:pt>
                <c:pt idx="852">
                  <c:v>850.00</c:v>
                </c:pt>
                <c:pt idx="853">
                  <c:v>850.99</c:v>
                </c:pt>
                <c:pt idx="854">
                  <c:v>852.00</c:v>
                </c:pt>
                <c:pt idx="855">
                  <c:v>853.00</c:v>
                </c:pt>
                <c:pt idx="856">
                  <c:v>853.99</c:v>
                </c:pt>
                <c:pt idx="857">
                  <c:v>855.00</c:v>
                </c:pt>
                <c:pt idx="858">
                  <c:v>856.00</c:v>
                </c:pt>
                <c:pt idx="859">
                  <c:v>857.00</c:v>
                </c:pt>
                <c:pt idx="860">
                  <c:v>857.99</c:v>
                </c:pt>
                <c:pt idx="861">
                  <c:v>859.00</c:v>
                </c:pt>
                <c:pt idx="862">
                  <c:v>860.00</c:v>
                </c:pt>
                <c:pt idx="863">
                  <c:v>861.00</c:v>
                </c:pt>
                <c:pt idx="864">
                  <c:v>861.99</c:v>
                </c:pt>
                <c:pt idx="865">
                  <c:v>863.00</c:v>
                </c:pt>
                <c:pt idx="866">
                  <c:v>864.00</c:v>
                </c:pt>
                <c:pt idx="867">
                  <c:v>864.99</c:v>
                </c:pt>
                <c:pt idx="868">
                  <c:v>866.00</c:v>
                </c:pt>
                <c:pt idx="869">
                  <c:v>867.00</c:v>
                </c:pt>
                <c:pt idx="870">
                  <c:v>868.00</c:v>
                </c:pt>
                <c:pt idx="871">
                  <c:v>868.99</c:v>
                </c:pt>
                <c:pt idx="872">
                  <c:v>870.00</c:v>
                </c:pt>
                <c:pt idx="873">
                  <c:v>871.00</c:v>
                </c:pt>
                <c:pt idx="874">
                  <c:v>872.00</c:v>
                </c:pt>
                <c:pt idx="875">
                  <c:v>872.99</c:v>
                </c:pt>
                <c:pt idx="876">
                  <c:v>874.00</c:v>
                </c:pt>
                <c:pt idx="877">
                  <c:v>875.00</c:v>
                </c:pt>
                <c:pt idx="878">
                  <c:v>875.99</c:v>
                </c:pt>
                <c:pt idx="879">
                  <c:v>877.00</c:v>
                </c:pt>
                <c:pt idx="880">
                  <c:v>878.00</c:v>
                </c:pt>
                <c:pt idx="881">
                  <c:v>879.00</c:v>
                </c:pt>
                <c:pt idx="882">
                  <c:v>879.99</c:v>
                </c:pt>
                <c:pt idx="883">
                  <c:v>881.00</c:v>
                </c:pt>
                <c:pt idx="884">
                  <c:v>882.00</c:v>
                </c:pt>
                <c:pt idx="885">
                  <c:v>883.00</c:v>
                </c:pt>
                <c:pt idx="886">
                  <c:v>883.99</c:v>
                </c:pt>
                <c:pt idx="887">
                  <c:v>885.00</c:v>
                </c:pt>
                <c:pt idx="888">
                  <c:v>886.00</c:v>
                </c:pt>
                <c:pt idx="889">
                  <c:v>886.99</c:v>
                </c:pt>
                <c:pt idx="890">
                  <c:v>888.00</c:v>
                </c:pt>
                <c:pt idx="891">
                  <c:v>889.00</c:v>
                </c:pt>
                <c:pt idx="892">
                  <c:v>890.00</c:v>
                </c:pt>
                <c:pt idx="893">
                  <c:v>890.99</c:v>
                </c:pt>
                <c:pt idx="894">
                  <c:v>892.00</c:v>
                </c:pt>
                <c:pt idx="895">
                  <c:v>893.00</c:v>
                </c:pt>
                <c:pt idx="896">
                  <c:v>894.00</c:v>
                </c:pt>
                <c:pt idx="897">
                  <c:v>895.00</c:v>
                </c:pt>
                <c:pt idx="898">
                  <c:v>896.00</c:v>
                </c:pt>
                <c:pt idx="899">
                  <c:v>897.00</c:v>
                </c:pt>
                <c:pt idx="900">
                  <c:v>897.99</c:v>
                </c:pt>
                <c:pt idx="901">
                  <c:v>899.00</c:v>
                </c:pt>
                <c:pt idx="902">
                  <c:v>900.00</c:v>
                </c:pt>
                <c:pt idx="903">
                  <c:v>901.00</c:v>
                </c:pt>
                <c:pt idx="904">
                  <c:v>901.99</c:v>
                </c:pt>
                <c:pt idx="905">
                  <c:v>903.00</c:v>
                </c:pt>
                <c:pt idx="906">
                  <c:v>904.00</c:v>
                </c:pt>
                <c:pt idx="907">
                  <c:v>904.99</c:v>
                </c:pt>
                <c:pt idx="908">
                  <c:v>906.00</c:v>
                </c:pt>
                <c:pt idx="909">
                  <c:v>907.00</c:v>
                </c:pt>
                <c:pt idx="910">
                  <c:v>908.00</c:v>
                </c:pt>
                <c:pt idx="911">
                  <c:v>908.99</c:v>
                </c:pt>
                <c:pt idx="912">
                  <c:v>910.00</c:v>
                </c:pt>
                <c:pt idx="913">
                  <c:v>911.00</c:v>
                </c:pt>
                <c:pt idx="914">
                  <c:v>912.00</c:v>
                </c:pt>
                <c:pt idx="915">
                  <c:v>912.99</c:v>
                </c:pt>
                <c:pt idx="916">
                  <c:v>914.00</c:v>
                </c:pt>
                <c:pt idx="917">
                  <c:v>915.00</c:v>
                </c:pt>
                <c:pt idx="918">
                  <c:v>915.99</c:v>
                </c:pt>
                <c:pt idx="919">
                  <c:v>917.00</c:v>
                </c:pt>
                <c:pt idx="920">
                  <c:v>918.00</c:v>
                </c:pt>
                <c:pt idx="921">
                  <c:v>919.00</c:v>
                </c:pt>
                <c:pt idx="922">
                  <c:v>919.99</c:v>
                </c:pt>
                <c:pt idx="923">
                  <c:v>921.00</c:v>
                </c:pt>
                <c:pt idx="924">
                  <c:v>922.00</c:v>
                </c:pt>
                <c:pt idx="925">
                  <c:v>923.00</c:v>
                </c:pt>
                <c:pt idx="926">
                  <c:v>923.99</c:v>
                </c:pt>
                <c:pt idx="927">
                  <c:v>925.00</c:v>
                </c:pt>
                <c:pt idx="928">
                  <c:v>926.00</c:v>
                </c:pt>
                <c:pt idx="929">
                  <c:v>926.99</c:v>
                </c:pt>
                <c:pt idx="930">
                  <c:v>928.00</c:v>
                </c:pt>
                <c:pt idx="931">
                  <c:v>929.00</c:v>
                </c:pt>
                <c:pt idx="932">
                  <c:v>930.00</c:v>
                </c:pt>
                <c:pt idx="933">
                  <c:v>930.99</c:v>
                </c:pt>
                <c:pt idx="934">
                  <c:v>932.00</c:v>
                </c:pt>
                <c:pt idx="935">
                  <c:v>933.00</c:v>
                </c:pt>
                <c:pt idx="936">
                  <c:v>934.00</c:v>
                </c:pt>
                <c:pt idx="937">
                  <c:v>934.99</c:v>
                </c:pt>
                <c:pt idx="938">
                  <c:v>936.00</c:v>
                </c:pt>
                <c:pt idx="939">
                  <c:v>937.00</c:v>
                </c:pt>
                <c:pt idx="940">
                  <c:v>937.99</c:v>
                </c:pt>
                <c:pt idx="941">
                  <c:v>939.00</c:v>
                </c:pt>
                <c:pt idx="942">
                  <c:v>940.00</c:v>
                </c:pt>
                <c:pt idx="943">
                  <c:v>941.00</c:v>
                </c:pt>
                <c:pt idx="944">
                  <c:v>941.99</c:v>
                </c:pt>
                <c:pt idx="945">
                  <c:v>943.00</c:v>
                </c:pt>
                <c:pt idx="946">
                  <c:v>944.00</c:v>
                </c:pt>
                <c:pt idx="947">
                  <c:v>944.99</c:v>
                </c:pt>
                <c:pt idx="948">
                  <c:v>946.00</c:v>
                </c:pt>
                <c:pt idx="949">
                  <c:v>947.00</c:v>
                </c:pt>
                <c:pt idx="950">
                  <c:v>948.00</c:v>
                </c:pt>
                <c:pt idx="951">
                  <c:v>948.99</c:v>
                </c:pt>
                <c:pt idx="952">
                  <c:v>950.00</c:v>
                </c:pt>
                <c:pt idx="953">
                  <c:v>951.00</c:v>
                </c:pt>
                <c:pt idx="954">
                  <c:v>952.00</c:v>
                </c:pt>
                <c:pt idx="955">
                  <c:v>952.99</c:v>
                </c:pt>
                <c:pt idx="956">
                  <c:v>954.00</c:v>
                </c:pt>
                <c:pt idx="957">
                  <c:v>955.00</c:v>
                </c:pt>
                <c:pt idx="958">
                  <c:v>955.99</c:v>
                </c:pt>
                <c:pt idx="959">
                  <c:v>957.00</c:v>
                </c:pt>
                <c:pt idx="960">
                  <c:v>958.00</c:v>
                </c:pt>
                <c:pt idx="961">
                  <c:v>959.00</c:v>
                </c:pt>
                <c:pt idx="962">
                  <c:v>959.99</c:v>
                </c:pt>
                <c:pt idx="963">
                  <c:v>961.00</c:v>
                </c:pt>
                <c:pt idx="964">
                  <c:v>962.00</c:v>
                </c:pt>
                <c:pt idx="965">
                  <c:v>963.00</c:v>
                </c:pt>
                <c:pt idx="966">
                  <c:v>963.99</c:v>
                </c:pt>
                <c:pt idx="967">
                  <c:v>965.00</c:v>
                </c:pt>
                <c:pt idx="968">
                  <c:v>966.01</c:v>
                </c:pt>
                <c:pt idx="969">
                  <c:v>966.99</c:v>
                </c:pt>
                <c:pt idx="970">
                  <c:v>968.00</c:v>
                </c:pt>
                <c:pt idx="971">
                  <c:v>969.00</c:v>
                </c:pt>
                <c:pt idx="972">
                  <c:v>970.00</c:v>
                </c:pt>
                <c:pt idx="973">
                  <c:v>970.99</c:v>
                </c:pt>
                <c:pt idx="974">
                  <c:v>972.00</c:v>
                </c:pt>
                <c:pt idx="975">
                  <c:v>973.00</c:v>
                </c:pt>
                <c:pt idx="976">
                  <c:v>974.00</c:v>
                </c:pt>
                <c:pt idx="977">
                  <c:v>974.99</c:v>
                </c:pt>
                <c:pt idx="978">
                  <c:v>976.00</c:v>
                </c:pt>
                <c:pt idx="979">
                  <c:v>977.00</c:v>
                </c:pt>
                <c:pt idx="980">
                  <c:v>977.99</c:v>
                </c:pt>
                <c:pt idx="981">
                  <c:v>979.00</c:v>
                </c:pt>
                <c:pt idx="982">
                  <c:v>980.00</c:v>
                </c:pt>
                <c:pt idx="983">
                  <c:v>981.00</c:v>
                </c:pt>
                <c:pt idx="984">
                  <c:v>981.99</c:v>
                </c:pt>
                <c:pt idx="985">
                  <c:v>983.00</c:v>
                </c:pt>
                <c:pt idx="986">
                  <c:v>984.00</c:v>
                </c:pt>
                <c:pt idx="987">
                  <c:v>985.00</c:v>
                </c:pt>
                <c:pt idx="988">
                  <c:v>986.00</c:v>
                </c:pt>
                <c:pt idx="989">
                  <c:v>987.00</c:v>
                </c:pt>
                <c:pt idx="990">
                  <c:v>988.00</c:v>
                </c:pt>
                <c:pt idx="991">
                  <c:v>988.99</c:v>
                </c:pt>
                <c:pt idx="992">
                  <c:v>990.00</c:v>
                </c:pt>
                <c:pt idx="993">
                  <c:v>991.00</c:v>
                </c:pt>
                <c:pt idx="994">
                  <c:v>992.00</c:v>
                </c:pt>
                <c:pt idx="995">
                  <c:v>992.99</c:v>
                </c:pt>
                <c:pt idx="996">
                  <c:v>994.00</c:v>
                </c:pt>
                <c:pt idx="997">
                  <c:v>995.00</c:v>
                </c:pt>
                <c:pt idx="998">
                  <c:v>995.99</c:v>
                </c:pt>
                <c:pt idx="999">
                  <c:v>997.00</c:v>
                </c:pt>
                <c:pt idx="1000">
                  <c:v>998.00</c:v>
                </c:pt>
                <c:pt idx="1001">
                  <c:v>999.00</c:v>
                </c:pt>
                <c:pt idx="1002">
                  <c:v>999.99</c:v>
                </c:pt>
                <c:pt idx="1003">
                  <c:v>1,001.00</c:v>
                </c:pt>
                <c:pt idx="1004">
                  <c:v>1,002.00</c:v>
                </c:pt>
                <c:pt idx="1005">
                  <c:v>1,003.00</c:v>
                </c:pt>
                <c:pt idx="1006">
                  <c:v>1,003.99</c:v>
                </c:pt>
                <c:pt idx="1007">
                  <c:v>1,005.00</c:v>
                </c:pt>
                <c:pt idx="1008">
                  <c:v>1,006.00</c:v>
                </c:pt>
                <c:pt idx="1009">
                  <c:v>1,006.99</c:v>
                </c:pt>
                <c:pt idx="1010">
                  <c:v>1,008.00</c:v>
                </c:pt>
                <c:pt idx="1011">
                  <c:v>1,009.00</c:v>
                </c:pt>
                <c:pt idx="1012">
                  <c:v>1,010.00</c:v>
                </c:pt>
                <c:pt idx="1013">
                  <c:v>1,010.99</c:v>
                </c:pt>
                <c:pt idx="1014">
                  <c:v>1,012.00</c:v>
                </c:pt>
                <c:pt idx="1015">
                  <c:v>1,013.00</c:v>
                </c:pt>
                <c:pt idx="1016">
                  <c:v>1,014.00</c:v>
                </c:pt>
                <c:pt idx="1017">
                  <c:v>1,014.99</c:v>
                </c:pt>
                <c:pt idx="1018">
                  <c:v>1,016.00</c:v>
                </c:pt>
                <c:pt idx="1019">
                  <c:v>1,017.00</c:v>
                </c:pt>
                <c:pt idx="1020">
                  <c:v>1,017.99</c:v>
                </c:pt>
                <c:pt idx="1021">
                  <c:v>1,019.00</c:v>
                </c:pt>
                <c:pt idx="1022">
                  <c:v>1,020.00</c:v>
                </c:pt>
                <c:pt idx="1023">
                  <c:v>1,021.00</c:v>
                </c:pt>
                <c:pt idx="1024">
                  <c:v>1,021.99</c:v>
                </c:pt>
                <c:pt idx="1025">
                  <c:v>1,023.00</c:v>
                </c:pt>
                <c:pt idx="1026">
                  <c:v>1,024.00</c:v>
                </c:pt>
                <c:pt idx="1027">
                  <c:v>1,025.00</c:v>
                </c:pt>
                <c:pt idx="1028">
                  <c:v>1,025.99</c:v>
                </c:pt>
                <c:pt idx="1029">
                  <c:v>1,027.00</c:v>
                </c:pt>
                <c:pt idx="1030">
                  <c:v>1,028.00</c:v>
                </c:pt>
                <c:pt idx="1031">
                  <c:v>1,028.99</c:v>
                </c:pt>
                <c:pt idx="1032">
                  <c:v>1,030.00</c:v>
                </c:pt>
                <c:pt idx="1033">
                  <c:v>1,031.00</c:v>
                </c:pt>
                <c:pt idx="1034">
                  <c:v>1,032.00</c:v>
                </c:pt>
                <c:pt idx="1035">
                  <c:v>1,032.99</c:v>
                </c:pt>
                <c:pt idx="1036">
                  <c:v>1,034.00</c:v>
                </c:pt>
                <c:pt idx="1037">
                  <c:v>1,035.00</c:v>
                </c:pt>
                <c:pt idx="1038">
                  <c:v>1,036.00</c:v>
                </c:pt>
                <c:pt idx="1039">
                  <c:v>1,037.00</c:v>
                </c:pt>
                <c:pt idx="1040">
                  <c:v>1,038.00</c:v>
                </c:pt>
                <c:pt idx="1041">
                  <c:v>1,039.00</c:v>
                </c:pt>
                <c:pt idx="1042">
                  <c:v>1,039.99</c:v>
                </c:pt>
                <c:pt idx="1043">
                  <c:v>1,041.00</c:v>
                </c:pt>
                <c:pt idx="1044">
                  <c:v>1,042.00</c:v>
                </c:pt>
                <c:pt idx="1045">
                  <c:v>1,043.00</c:v>
                </c:pt>
                <c:pt idx="1046">
                  <c:v>1,043.99</c:v>
                </c:pt>
                <c:pt idx="1047">
                  <c:v>1,045.00</c:v>
                </c:pt>
                <c:pt idx="1048">
                  <c:v>1,046.00</c:v>
                </c:pt>
                <c:pt idx="1049">
                  <c:v>1,046.99</c:v>
                </c:pt>
                <c:pt idx="1050">
                  <c:v>1,048.00</c:v>
                </c:pt>
                <c:pt idx="1051">
                  <c:v>1,049.00</c:v>
                </c:pt>
                <c:pt idx="1052">
                  <c:v>1,050.00</c:v>
                </c:pt>
                <c:pt idx="1053">
                  <c:v>1,050.99</c:v>
                </c:pt>
                <c:pt idx="1054">
                  <c:v>1,052.00</c:v>
                </c:pt>
                <c:pt idx="1055">
                  <c:v>1,053.00</c:v>
                </c:pt>
                <c:pt idx="1056">
                  <c:v>1,054.00</c:v>
                </c:pt>
                <c:pt idx="1057">
                  <c:v>1,054.99</c:v>
                </c:pt>
                <c:pt idx="1058">
                  <c:v>1,056.00</c:v>
                </c:pt>
                <c:pt idx="1059">
                  <c:v>1,057.00</c:v>
                </c:pt>
                <c:pt idx="1060">
                  <c:v>1,057.99</c:v>
                </c:pt>
                <c:pt idx="1061">
                  <c:v>1,059.00</c:v>
                </c:pt>
                <c:pt idx="1062">
                  <c:v>1,060.00</c:v>
                </c:pt>
                <c:pt idx="1063">
                  <c:v>1,061.00</c:v>
                </c:pt>
                <c:pt idx="1064">
                  <c:v>1,061.99</c:v>
                </c:pt>
                <c:pt idx="1065">
                  <c:v>1,063.00</c:v>
                </c:pt>
                <c:pt idx="1066">
                  <c:v>1,064.00</c:v>
                </c:pt>
                <c:pt idx="1067">
                  <c:v>1,065.00</c:v>
                </c:pt>
                <c:pt idx="1068">
                  <c:v>1,065.99</c:v>
                </c:pt>
                <c:pt idx="1069">
                  <c:v>1,067.00</c:v>
                </c:pt>
                <c:pt idx="1070">
                  <c:v>1,068.00</c:v>
                </c:pt>
                <c:pt idx="1071">
                  <c:v>1,068.99</c:v>
                </c:pt>
                <c:pt idx="1072">
                  <c:v>1,070.00</c:v>
                </c:pt>
                <c:pt idx="1073">
                  <c:v>1,071.00</c:v>
                </c:pt>
                <c:pt idx="1074">
                  <c:v>1,072.00</c:v>
                </c:pt>
                <c:pt idx="1075">
                  <c:v>1,072.99</c:v>
                </c:pt>
                <c:pt idx="1076">
                  <c:v>1,074.00</c:v>
                </c:pt>
                <c:pt idx="1077">
                  <c:v>1,075.00</c:v>
                </c:pt>
                <c:pt idx="1078">
                  <c:v>1,076.00</c:v>
                </c:pt>
                <c:pt idx="1079">
                  <c:v>1,076.99</c:v>
                </c:pt>
                <c:pt idx="1080">
                  <c:v>1,078.00</c:v>
                </c:pt>
                <c:pt idx="1081">
                  <c:v>1,079.00</c:v>
                </c:pt>
                <c:pt idx="1082">
                  <c:v>1,079.99</c:v>
                </c:pt>
                <c:pt idx="1083">
                  <c:v>1,081.00</c:v>
                </c:pt>
                <c:pt idx="1084">
                  <c:v>1,082.00</c:v>
                </c:pt>
                <c:pt idx="1085">
                  <c:v>1,083.00</c:v>
                </c:pt>
                <c:pt idx="1086">
                  <c:v>1,083.99</c:v>
                </c:pt>
                <c:pt idx="1087">
                  <c:v>1,085.00</c:v>
                </c:pt>
                <c:pt idx="1088">
                  <c:v>1,086.00</c:v>
                </c:pt>
                <c:pt idx="1089">
                  <c:v>1,087.00</c:v>
                </c:pt>
                <c:pt idx="1090">
                  <c:v>1,088.00</c:v>
                </c:pt>
                <c:pt idx="1091">
                  <c:v>1,089.00</c:v>
                </c:pt>
                <c:pt idx="1092">
                  <c:v>1,090.00</c:v>
                </c:pt>
                <c:pt idx="1093">
                  <c:v>1,090.99</c:v>
                </c:pt>
                <c:pt idx="1094">
                  <c:v>1,092.00</c:v>
                </c:pt>
                <c:pt idx="1095">
                  <c:v>1,093.00</c:v>
                </c:pt>
                <c:pt idx="1096">
                  <c:v>1,094.00</c:v>
                </c:pt>
                <c:pt idx="1097">
                  <c:v>1,094.99</c:v>
                </c:pt>
                <c:pt idx="1098">
                  <c:v>1,096.00</c:v>
                </c:pt>
                <c:pt idx="1099">
                  <c:v>1,097.00</c:v>
                </c:pt>
                <c:pt idx="1100">
                  <c:v>1,097.99</c:v>
                </c:pt>
                <c:pt idx="1101">
                  <c:v>1,099.00</c:v>
                </c:pt>
                <c:pt idx="1102">
                  <c:v>1,100.00</c:v>
                </c:pt>
                <c:pt idx="1103">
                  <c:v>1,101.00</c:v>
                </c:pt>
                <c:pt idx="1104">
                  <c:v>1,101.99</c:v>
                </c:pt>
                <c:pt idx="1105">
                  <c:v>1,103.00</c:v>
                </c:pt>
                <c:pt idx="1106">
                  <c:v>1,104.00</c:v>
                </c:pt>
                <c:pt idx="1107">
                  <c:v>1,105.00</c:v>
                </c:pt>
                <c:pt idx="1108">
                  <c:v>1,105.99</c:v>
                </c:pt>
                <c:pt idx="1109">
                  <c:v>1,107.00</c:v>
                </c:pt>
                <c:pt idx="1110">
                  <c:v>1,108.00</c:v>
                </c:pt>
                <c:pt idx="1111">
                  <c:v>1,108.99</c:v>
                </c:pt>
                <c:pt idx="1112">
                  <c:v>1,110.00</c:v>
                </c:pt>
                <c:pt idx="1113">
                  <c:v>1,111.00</c:v>
                </c:pt>
                <c:pt idx="1114">
                  <c:v>1,112.00</c:v>
                </c:pt>
                <c:pt idx="1115">
                  <c:v>1,112.99</c:v>
                </c:pt>
                <c:pt idx="1116">
                  <c:v>1,114.00</c:v>
                </c:pt>
                <c:pt idx="1117">
                  <c:v>1,115.00</c:v>
                </c:pt>
                <c:pt idx="1118">
                  <c:v>1,116.00</c:v>
                </c:pt>
                <c:pt idx="1119">
                  <c:v>1,116.99</c:v>
                </c:pt>
                <c:pt idx="1120">
                  <c:v>1,118.00</c:v>
                </c:pt>
                <c:pt idx="1121">
                  <c:v>1,119.00</c:v>
                </c:pt>
                <c:pt idx="1122">
                  <c:v>1,119.99</c:v>
                </c:pt>
                <c:pt idx="1123">
                  <c:v>1,121.00</c:v>
                </c:pt>
                <c:pt idx="1124">
                  <c:v>1,122.00</c:v>
                </c:pt>
                <c:pt idx="1125">
                  <c:v>1,123.00</c:v>
                </c:pt>
                <c:pt idx="1126">
                  <c:v>1,123.99</c:v>
                </c:pt>
                <c:pt idx="1127">
                  <c:v>1,125.00</c:v>
                </c:pt>
                <c:pt idx="1128">
                  <c:v>1,126.00</c:v>
                </c:pt>
                <c:pt idx="1129">
                  <c:v>1,127.00</c:v>
                </c:pt>
                <c:pt idx="1130">
                  <c:v>1,127.99</c:v>
                </c:pt>
                <c:pt idx="1131">
                  <c:v>1,129.00</c:v>
                </c:pt>
                <c:pt idx="1132">
                  <c:v>1,130.00</c:v>
                </c:pt>
                <c:pt idx="1133">
                  <c:v>1,130.99</c:v>
                </c:pt>
                <c:pt idx="1134">
                  <c:v>1,132.00</c:v>
                </c:pt>
                <c:pt idx="1135">
                  <c:v>1,133.00</c:v>
                </c:pt>
                <c:pt idx="1136">
                  <c:v>1,134.00</c:v>
                </c:pt>
                <c:pt idx="1137">
                  <c:v>1,134.99</c:v>
                </c:pt>
                <c:pt idx="1138">
                  <c:v>1,136.00</c:v>
                </c:pt>
                <c:pt idx="1139">
                  <c:v>1,137.00</c:v>
                </c:pt>
                <c:pt idx="1140">
                  <c:v>1,137.99</c:v>
                </c:pt>
                <c:pt idx="1141">
                  <c:v>1,139.00</c:v>
                </c:pt>
                <c:pt idx="1142">
                  <c:v>1,140.00</c:v>
                </c:pt>
                <c:pt idx="1143">
                  <c:v>1,141.00</c:v>
                </c:pt>
                <c:pt idx="1144">
                  <c:v>1,141.99</c:v>
                </c:pt>
                <c:pt idx="1145">
                  <c:v>1,143.00</c:v>
                </c:pt>
                <c:pt idx="1146">
                  <c:v>1,144.00</c:v>
                </c:pt>
                <c:pt idx="1147">
                  <c:v>1,145.00</c:v>
                </c:pt>
              </c:strCache>
            </c:strRef>
          </c:xVal>
          <c:yVal>
            <c:numRef>
              <c:f>'10-5-2022 9-17-06 AM'!$C$2:$C$1149</c:f>
              <c:numCache>
                <c:formatCode>General</c:formatCode>
                <c:ptCount val="1148"/>
                <c:pt idx="0">
                  <c:v>75.694063999999997</c:v>
                </c:pt>
                <c:pt idx="1">
                  <c:v>75.691237999999998</c:v>
                </c:pt>
                <c:pt idx="2">
                  <c:v>75.688357999999994</c:v>
                </c:pt>
                <c:pt idx="3">
                  <c:v>75.586495999999997</c:v>
                </c:pt>
                <c:pt idx="4">
                  <c:v>75.580898000000005</c:v>
                </c:pt>
                <c:pt idx="5">
                  <c:v>75.590059999999994</c:v>
                </c:pt>
                <c:pt idx="6">
                  <c:v>75.578665999999998</c:v>
                </c:pt>
                <c:pt idx="7">
                  <c:v>75.578143999999995</c:v>
                </c:pt>
                <c:pt idx="8">
                  <c:v>75.584155999999993</c:v>
                </c:pt>
                <c:pt idx="9">
                  <c:v>75.575605999999993</c:v>
                </c:pt>
                <c:pt idx="10">
                  <c:v>75.573824000000002</c:v>
                </c:pt>
                <c:pt idx="11">
                  <c:v>75.571898000000004</c:v>
                </c:pt>
                <c:pt idx="12">
                  <c:v>75.560630000000003</c:v>
                </c:pt>
                <c:pt idx="13">
                  <c:v>75.549614000000005</c:v>
                </c:pt>
                <c:pt idx="14">
                  <c:v>75.542413999999994</c:v>
                </c:pt>
                <c:pt idx="15">
                  <c:v>75.533305999999996</c:v>
                </c:pt>
                <c:pt idx="16">
                  <c:v>75.529129999999995</c:v>
                </c:pt>
                <c:pt idx="17">
                  <c:v>75.538454000000002</c:v>
                </c:pt>
                <c:pt idx="18">
                  <c:v>75.541027999999997</c:v>
                </c:pt>
                <c:pt idx="19">
                  <c:v>75.530426000000006</c:v>
                </c:pt>
                <c:pt idx="20">
                  <c:v>75.535556</c:v>
                </c:pt>
                <c:pt idx="21">
                  <c:v>75.534638000000001</c:v>
                </c:pt>
                <c:pt idx="22">
                  <c:v>75.522074000000003</c:v>
                </c:pt>
                <c:pt idx="23">
                  <c:v>75.533900000000003</c:v>
                </c:pt>
                <c:pt idx="24">
                  <c:v>75.525313999999995</c:v>
                </c:pt>
                <c:pt idx="25">
                  <c:v>75.516152000000005</c:v>
                </c:pt>
                <c:pt idx="26">
                  <c:v>75.507818</c:v>
                </c:pt>
                <c:pt idx="27">
                  <c:v>75.517843999999997</c:v>
                </c:pt>
                <c:pt idx="28">
                  <c:v>75.511381999999998</c:v>
                </c:pt>
                <c:pt idx="29">
                  <c:v>75.505135999999993</c:v>
                </c:pt>
                <c:pt idx="30">
                  <c:v>75.505117999999996</c:v>
                </c:pt>
                <c:pt idx="31">
                  <c:v>75.500330000000005</c:v>
                </c:pt>
                <c:pt idx="32">
                  <c:v>75.480547999999999</c:v>
                </c:pt>
                <c:pt idx="33">
                  <c:v>75.482185999999999</c:v>
                </c:pt>
                <c:pt idx="34">
                  <c:v>75.484526000000002</c:v>
                </c:pt>
                <c:pt idx="35">
                  <c:v>75.496532000000002</c:v>
                </c:pt>
                <c:pt idx="36">
                  <c:v>75.486974000000004</c:v>
                </c:pt>
                <c:pt idx="37">
                  <c:v>75.488377999999997</c:v>
                </c:pt>
                <c:pt idx="38">
                  <c:v>75.495434000000003</c:v>
                </c:pt>
                <c:pt idx="39">
                  <c:v>75.474553999999998</c:v>
                </c:pt>
                <c:pt idx="40">
                  <c:v>75.477596000000005</c:v>
                </c:pt>
                <c:pt idx="41">
                  <c:v>75.468074000000001</c:v>
                </c:pt>
                <c:pt idx="42">
                  <c:v>75.477056000000005</c:v>
                </c:pt>
                <c:pt idx="43">
                  <c:v>75.468074000000001</c:v>
                </c:pt>
                <c:pt idx="44">
                  <c:v>75.454700000000003</c:v>
                </c:pt>
                <c:pt idx="45">
                  <c:v>75.468416000000005</c:v>
                </c:pt>
                <c:pt idx="46">
                  <c:v>75.459001999999998</c:v>
                </c:pt>
                <c:pt idx="47">
                  <c:v>75.464383999999995</c:v>
                </c:pt>
                <c:pt idx="48">
                  <c:v>75.468992</c:v>
                </c:pt>
                <c:pt idx="49">
                  <c:v>75.454303999999993</c:v>
                </c:pt>
                <c:pt idx="50">
                  <c:v>75.448778000000004</c:v>
                </c:pt>
                <c:pt idx="51">
                  <c:v>75.455905999999999</c:v>
                </c:pt>
                <c:pt idx="52">
                  <c:v>75.456031999999993</c:v>
                </c:pt>
                <c:pt idx="53">
                  <c:v>75.449228000000005</c:v>
                </c:pt>
                <c:pt idx="54">
                  <c:v>75.453422000000003</c:v>
                </c:pt>
                <c:pt idx="55">
                  <c:v>75.455492000000007</c:v>
                </c:pt>
                <c:pt idx="56">
                  <c:v>75.459776000000005</c:v>
                </c:pt>
                <c:pt idx="57">
                  <c:v>75.452647999999996</c:v>
                </c:pt>
                <c:pt idx="58">
                  <c:v>75.428383999999994</c:v>
                </c:pt>
                <c:pt idx="59">
                  <c:v>75.445375999999996</c:v>
                </c:pt>
                <c:pt idx="60">
                  <c:v>75.447410000000005</c:v>
                </c:pt>
                <c:pt idx="61">
                  <c:v>75.434845999999993</c:v>
                </c:pt>
                <c:pt idx="62">
                  <c:v>75.434342000000001</c:v>
                </c:pt>
                <c:pt idx="63">
                  <c:v>75.439130000000006</c:v>
                </c:pt>
                <c:pt idx="64">
                  <c:v>75.456788000000003</c:v>
                </c:pt>
                <c:pt idx="65">
                  <c:v>75.445483999999993</c:v>
                </c:pt>
                <c:pt idx="66">
                  <c:v>75.439633999999998</c:v>
                </c:pt>
                <c:pt idx="67">
                  <c:v>75.442297999999994</c:v>
                </c:pt>
                <c:pt idx="68">
                  <c:v>75.445447999999999</c:v>
                </c:pt>
                <c:pt idx="69">
                  <c:v>75.444907999999998</c:v>
                </c:pt>
                <c:pt idx="70">
                  <c:v>75.450956000000005</c:v>
                </c:pt>
                <c:pt idx="71">
                  <c:v>75.462475999999995</c:v>
                </c:pt>
                <c:pt idx="72">
                  <c:v>75.459056000000004</c:v>
                </c:pt>
                <c:pt idx="73">
                  <c:v>75.455023999999995</c:v>
                </c:pt>
                <c:pt idx="74">
                  <c:v>75.453422000000003</c:v>
                </c:pt>
                <c:pt idx="75">
                  <c:v>75.447338000000002</c:v>
                </c:pt>
                <c:pt idx="76">
                  <c:v>75.460982000000001</c:v>
                </c:pt>
                <c:pt idx="77">
                  <c:v>75.460604000000004</c:v>
                </c:pt>
                <c:pt idx="78">
                  <c:v>75.464978000000002</c:v>
                </c:pt>
                <c:pt idx="79">
                  <c:v>75.467678000000006</c:v>
                </c:pt>
                <c:pt idx="80">
                  <c:v>75.483860000000007</c:v>
                </c:pt>
                <c:pt idx="81">
                  <c:v>75.478459999999998</c:v>
                </c:pt>
                <c:pt idx="82">
                  <c:v>75.466904</c:v>
                </c:pt>
                <c:pt idx="83">
                  <c:v>75.476911999999999</c:v>
                </c:pt>
                <c:pt idx="84">
                  <c:v>75.491348000000002</c:v>
                </c:pt>
                <c:pt idx="85">
                  <c:v>75.491150000000005</c:v>
                </c:pt>
                <c:pt idx="86">
                  <c:v>75.488197999999997</c:v>
                </c:pt>
                <c:pt idx="87">
                  <c:v>75.485606000000004</c:v>
                </c:pt>
                <c:pt idx="88">
                  <c:v>75.490232000000006</c:v>
                </c:pt>
                <c:pt idx="89">
                  <c:v>75.495487999999995</c:v>
                </c:pt>
                <c:pt idx="90">
                  <c:v>75.502796000000004</c:v>
                </c:pt>
                <c:pt idx="91">
                  <c:v>75.516620000000003</c:v>
                </c:pt>
                <c:pt idx="92">
                  <c:v>75.501608000000004</c:v>
                </c:pt>
                <c:pt idx="93">
                  <c:v>75.519068000000004</c:v>
                </c:pt>
                <c:pt idx="94">
                  <c:v>75.520688000000007</c:v>
                </c:pt>
                <c:pt idx="95">
                  <c:v>75.522019999999998</c:v>
                </c:pt>
                <c:pt idx="96">
                  <c:v>75.529094000000001</c:v>
                </c:pt>
                <c:pt idx="97">
                  <c:v>75.546356000000003</c:v>
                </c:pt>
                <c:pt idx="98">
                  <c:v>75.542792000000006</c:v>
                </c:pt>
                <c:pt idx="99">
                  <c:v>75.529777999999993</c:v>
                </c:pt>
                <c:pt idx="100">
                  <c:v>75.541117999999997</c:v>
                </c:pt>
                <c:pt idx="101">
                  <c:v>75.556832</c:v>
                </c:pt>
                <c:pt idx="102">
                  <c:v>75.567955999999995</c:v>
                </c:pt>
                <c:pt idx="103">
                  <c:v>75.584354000000005</c:v>
                </c:pt>
                <c:pt idx="104">
                  <c:v>75.583886000000007</c:v>
                </c:pt>
                <c:pt idx="105">
                  <c:v>75.595675999999997</c:v>
                </c:pt>
                <c:pt idx="106">
                  <c:v>75.596125999999998</c:v>
                </c:pt>
                <c:pt idx="107">
                  <c:v>75.594937999999999</c:v>
                </c:pt>
                <c:pt idx="108">
                  <c:v>75.606206</c:v>
                </c:pt>
                <c:pt idx="109">
                  <c:v>75.6113</c:v>
                </c:pt>
                <c:pt idx="110">
                  <c:v>75.626977999999994</c:v>
                </c:pt>
                <c:pt idx="111">
                  <c:v>75.637957999999998</c:v>
                </c:pt>
                <c:pt idx="112">
                  <c:v>75.652987999999993</c:v>
                </c:pt>
                <c:pt idx="113">
                  <c:v>75.667801999999995</c:v>
                </c:pt>
                <c:pt idx="114">
                  <c:v>75.677108000000004</c:v>
                </c:pt>
                <c:pt idx="115">
                  <c:v>75.686288000000005</c:v>
                </c:pt>
                <c:pt idx="116">
                  <c:v>75.687116000000003</c:v>
                </c:pt>
                <c:pt idx="117">
                  <c:v>75.691958</c:v>
                </c:pt>
                <c:pt idx="118">
                  <c:v>75.711380000000005</c:v>
                </c:pt>
                <c:pt idx="119">
                  <c:v>75.729830000000007</c:v>
                </c:pt>
                <c:pt idx="120">
                  <c:v>75.729488000000003</c:v>
                </c:pt>
                <c:pt idx="121">
                  <c:v>75.743564000000006</c:v>
                </c:pt>
                <c:pt idx="122">
                  <c:v>75.753535999999997</c:v>
                </c:pt>
                <c:pt idx="123">
                  <c:v>75.766496000000004</c:v>
                </c:pt>
                <c:pt idx="124">
                  <c:v>75.771283999999994</c:v>
                </c:pt>
                <c:pt idx="125">
                  <c:v>75.795817999999997</c:v>
                </c:pt>
                <c:pt idx="126">
                  <c:v>75.814375999999996</c:v>
                </c:pt>
                <c:pt idx="127">
                  <c:v>75.824852000000007</c:v>
                </c:pt>
                <c:pt idx="128">
                  <c:v>75.837992</c:v>
                </c:pt>
                <c:pt idx="129">
                  <c:v>75.852338000000003</c:v>
                </c:pt>
                <c:pt idx="130">
                  <c:v>75.872984000000002</c:v>
                </c:pt>
                <c:pt idx="131">
                  <c:v>75.898328000000006</c:v>
                </c:pt>
                <c:pt idx="132">
                  <c:v>75.903115999999997</c:v>
                </c:pt>
                <c:pt idx="133">
                  <c:v>75.907436000000004</c:v>
                </c:pt>
                <c:pt idx="134">
                  <c:v>75.927199999999999</c:v>
                </c:pt>
                <c:pt idx="135">
                  <c:v>75.937765999999996</c:v>
                </c:pt>
                <c:pt idx="136">
                  <c:v>75.96275</c:v>
                </c:pt>
                <c:pt idx="137">
                  <c:v>75.969499999999996</c:v>
                </c:pt>
                <c:pt idx="138">
                  <c:v>75.98912</c:v>
                </c:pt>
                <c:pt idx="139">
                  <c:v>76.012106000000003</c:v>
                </c:pt>
                <c:pt idx="140">
                  <c:v>76.029709999999994</c:v>
                </c:pt>
                <c:pt idx="141">
                  <c:v>76.046468000000004</c:v>
                </c:pt>
                <c:pt idx="142">
                  <c:v>76.050895999999995</c:v>
                </c:pt>
                <c:pt idx="143">
                  <c:v>76.083134000000001</c:v>
                </c:pt>
                <c:pt idx="144">
                  <c:v>76.098560000000006</c:v>
                </c:pt>
                <c:pt idx="145">
                  <c:v>76.102609999999999</c:v>
                </c:pt>
                <c:pt idx="146">
                  <c:v>76.135441999999998</c:v>
                </c:pt>
                <c:pt idx="147">
                  <c:v>76.155692000000002</c:v>
                </c:pt>
                <c:pt idx="148">
                  <c:v>76.173925999999994</c:v>
                </c:pt>
                <c:pt idx="149">
                  <c:v>76.192483999999993</c:v>
                </c:pt>
                <c:pt idx="150">
                  <c:v>76.212608000000003</c:v>
                </c:pt>
                <c:pt idx="151">
                  <c:v>76.235737999999998</c:v>
                </c:pt>
                <c:pt idx="152">
                  <c:v>76.256888000000004</c:v>
                </c:pt>
                <c:pt idx="153">
                  <c:v>76.266248000000004</c:v>
                </c:pt>
                <c:pt idx="154">
                  <c:v>76.289072000000004</c:v>
                </c:pt>
                <c:pt idx="155">
                  <c:v>76.318646000000001</c:v>
                </c:pt>
                <c:pt idx="156">
                  <c:v>76.335656</c:v>
                </c:pt>
                <c:pt idx="157">
                  <c:v>76.360243999999994</c:v>
                </c:pt>
                <c:pt idx="158">
                  <c:v>76.382726000000005</c:v>
                </c:pt>
                <c:pt idx="159">
                  <c:v>76.407656000000003</c:v>
                </c:pt>
                <c:pt idx="160">
                  <c:v>76.426807999999994</c:v>
                </c:pt>
                <c:pt idx="161">
                  <c:v>76.445869999999999</c:v>
                </c:pt>
                <c:pt idx="162">
                  <c:v>76.477028000000004</c:v>
                </c:pt>
                <c:pt idx="163">
                  <c:v>76.491157999999999</c:v>
                </c:pt>
                <c:pt idx="164">
                  <c:v>76.518968000000001</c:v>
                </c:pt>
                <c:pt idx="165">
                  <c:v>76.544185999999996</c:v>
                </c:pt>
                <c:pt idx="166">
                  <c:v>76.575739999999996</c:v>
                </c:pt>
                <c:pt idx="167">
                  <c:v>76.590931999999995</c:v>
                </c:pt>
                <c:pt idx="168">
                  <c:v>76.609921999999997</c:v>
                </c:pt>
                <c:pt idx="169">
                  <c:v>76.650638000000001</c:v>
                </c:pt>
                <c:pt idx="170">
                  <c:v>76.673029999999997</c:v>
                </c:pt>
                <c:pt idx="171">
                  <c:v>76.711135999999996</c:v>
                </c:pt>
                <c:pt idx="172">
                  <c:v>76.731241999999995</c:v>
                </c:pt>
                <c:pt idx="173">
                  <c:v>76.762705999999994</c:v>
                </c:pt>
                <c:pt idx="174">
                  <c:v>76.793431999999996</c:v>
                </c:pt>
                <c:pt idx="175">
                  <c:v>76.813069999999996</c:v>
                </c:pt>
                <c:pt idx="176">
                  <c:v>76.837639999999993</c:v>
                </c:pt>
                <c:pt idx="177">
                  <c:v>76.860265999999996</c:v>
                </c:pt>
                <c:pt idx="178">
                  <c:v>76.888471999999993</c:v>
                </c:pt>
                <c:pt idx="179">
                  <c:v>76.923265999999998</c:v>
                </c:pt>
                <c:pt idx="180">
                  <c:v>76.947187999999997</c:v>
                </c:pt>
                <c:pt idx="181">
                  <c:v>76.987003999999999</c:v>
                </c:pt>
                <c:pt idx="182">
                  <c:v>77.018773999999993</c:v>
                </c:pt>
                <c:pt idx="183">
                  <c:v>77.033102</c:v>
                </c:pt>
                <c:pt idx="184">
                  <c:v>77.070307999999997</c:v>
                </c:pt>
                <c:pt idx="185">
                  <c:v>77.110033999999999</c:v>
                </c:pt>
                <c:pt idx="186">
                  <c:v>77.144773999999998</c:v>
                </c:pt>
                <c:pt idx="187">
                  <c:v>77.182537999999994</c:v>
                </c:pt>
                <c:pt idx="188">
                  <c:v>77.210437999999996</c:v>
                </c:pt>
                <c:pt idx="189">
                  <c:v>77.221292000000005</c:v>
                </c:pt>
                <c:pt idx="190">
                  <c:v>77.266075999999998</c:v>
                </c:pt>
                <c:pt idx="191">
                  <c:v>77.303246000000001</c:v>
                </c:pt>
                <c:pt idx="192">
                  <c:v>77.341766000000007</c:v>
                </c:pt>
                <c:pt idx="193">
                  <c:v>77.380088000000001</c:v>
                </c:pt>
                <c:pt idx="194">
                  <c:v>77.414432000000005</c:v>
                </c:pt>
                <c:pt idx="195">
                  <c:v>77.446652</c:v>
                </c:pt>
                <c:pt idx="196">
                  <c:v>77.501390000000001</c:v>
                </c:pt>
                <c:pt idx="197">
                  <c:v>77.524268000000006</c:v>
                </c:pt>
                <c:pt idx="198">
                  <c:v>77.570564000000005</c:v>
                </c:pt>
                <c:pt idx="199">
                  <c:v>77.608543999999995</c:v>
                </c:pt>
                <c:pt idx="200">
                  <c:v>77.653075999999999</c:v>
                </c:pt>
                <c:pt idx="201">
                  <c:v>77.684845999999993</c:v>
                </c:pt>
                <c:pt idx="202">
                  <c:v>77.718722</c:v>
                </c:pt>
                <c:pt idx="203">
                  <c:v>77.749178000000001</c:v>
                </c:pt>
                <c:pt idx="204">
                  <c:v>77.793440000000004</c:v>
                </c:pt>
                <c:pt idx="205">
                  <c:v>77.831059999999994</c:v>
                </c:pt>
                <c:pt idx="206">
                  <c:v>77.874853999999999</c:v>
                </c:pt>
                <c:pt idx="207">
                  <c:v>77.917873999999998</c:v>
                </c:pt>
                <c:pt idx="208">
                  <c:v>77.959742000000006</c:v>
                </c:pt>
                <c:pt idx="209">
                  <c:v>78.032083999999998</c:v>
                </c:pt>
                <c:pt idx="210">
                  <c:v>78.111031999999994</c:v>
                </c:pt>
                <c:pt idx="211">
                  <c:v>78.209474</c:v>
                </c:pt>
                <c:pt idx="212">
                  <c:v>78.309787999999998</c:v>
                </c:pt>
                <c:pt idx="213">
                  <c:v>78.460142000000005</c:v>
                </c:pt>
                <c:pt idx="214">
                  <c:v>78.591542000000004</c:v>
                </c:pt>
                <c:pt idx="215">
                  <c:v>78.741212000000004</c:v>
                </c:pt>
                <c:pt idx="216">
                  <c:v>78.912176000000002</c:v>
                </c:pt>
                <c:pt idx="217">
                  <c:v>79.094120000000004</c:v>
                </c:pt>
                <c:pt idx="218">
                  <c:v>79.276405999999994</c:v>
                </c:pt>
                <c:pt idx="219">
                  <c:v>79.465946000000002</c:v>
                </c:pt>
                <c:pt idx="220">
                  <c:v>79.688012000000001</c:v>
                </c:pt>
                <c:pt idx="221">
                  <c:v>79.911913999999996</c:v>
                </c:pt>
                <c:pt idx="222">
                  <c:v>80.122532000000007</c:v>
                </c:pt>
                <c:pt idx="223">
                  <c:v>80.340025999999995</c:v>
                </c:pt>
                <c:pt idx="224">
                  <c:v>80.592079999999996</c:v>
                </c:pt>
                <c:pt idx="225">
                  <c:v>80.800861999999995</c:v>
                </c:pt>
                <c:pt idx="226">
                  <c:v>81.046400000000006</c:v>
                </c:pt>
                <c:pt idx="227">
                  <c:v>81.288319999999999</c:v>
                </c:pt>
                <c:pt idx="228">
                  <c:v>81.527522000000005</c:v>
                </c:pt>
                <c:pt idx="229">
                  <c:v>81.790862000000004</c:v>
                </c:pt>
                <c:pt idx="230">
                  <c:v>82.051772</c:v>
                </c:pt>
                <c:pt idx="231">
                  <c:v>82.300640000000001</c:v>
                </c:pt>
                <c:pt idx="232">
                  <c:v>82.543118000000007</c:v>
                </c:pt>
                <c:pt idx="233">
                  <c:v>82.7483</c:v>
                </c:pt>
                <c:pt idx="234">
                  <c:v>82.953248000000002</c:v>
                </c:pt>
                <c:pt idx="235">
                  <c:v>83.160499999999999</c:v>
                </c:pt>
                <c:pt idx="236">
                  <c:v>83.331950000000006</c:v>
                </c:pt>
                <c:pt idx="237">
                  <c:v>83.480593999999996</c:v>
                </c:pt>
                <c:pt idx="238">
                  <c:v>83.63561</c:v>
                </c:pt>
                <c:pt idx="239">
                  <c:v>83.771780000000007</c:v>
                </c:pt>
                <c:pt idx="240">
                  <c:v>83.886548000000005</c:v>
                </c:pt>
                <c:pt idx="241">
                  <c:v>83.990516</c:v>
                </c:pt>
                <c:pt idx="242">
                  <c:v>84.114050000000006</c:v>
                </c:pt>
                <c:pt idx="243">
                  <c:v>84.219781999999995</c:v>
                </c:pt>
                <c:pt idx="244">
                  <c:v>84.318601999999998</c:v>
                </c:pt>
                <c:pt idx="245">
                  <c:v>84.401365999999996</c:v>
                </c:pt>
                <c:pt idx="246">
                  <c:v>84.483698000000004</c:v>
                </c:pt>
                <c:pt idx="247">
                  <c:v>84.567794000000006</c:v>
                </c:pt>
                <c:pt idx="248">
                  <c:v>84.646364000000005</c:v>
                </c:pt>
                <c:pt idx="249">
                  <c:v>84.729703999999998</c:v>
                </c:pt>
                <c:pt idx="250">
                  <c:v>84.802261999999999</c:v>
                </c:pt>
                <c:pt idx="251">
                  <c:v>84.862634</c:v>
                </c:pt>
                <c:pt idx="252">
                  <c:v>84.933751999999998</c:v>
                </c:pt>
                <c:pt idx="253">
                  <c:v>85.007587999999998</c:v>
                </c:pt>
                <c:pt idx="254">
                  <c:v>85.074206000000004</c:v>
                </c:pt>
                <c:pt idx="255">
                  <c:v>85.151983999999999</c:v>
                </c:pt>
                <c:pt idx="256">
                  <c:v>85.234837999999996</c:v>
                </c:pt>
                <c:pt idx="257">
                  <c:v>85.337888000000007</c:v>
                </c:pt>
                <c:pt idx="258">
                  <c:v>85.450441999999995</c:v>
                </c:pt>
                <c:pt idx="259">
                  <c:v>85.573471999999995</c:v>
                </c:pt>
                <c:pt idx="260">
                  <c:v>85.704638000000003</c:v>
                </c:pt>
                <c:pt idx="261">
                  <c:v>85.877977999999999</c:v>
                </c:pt>
                <c:pt idx="262">
                  <c:v>86.081143999999995</c:v>
                </c:pt>
                <c:pt idx="263">
                  <c:v>86.293363999999997</c:v>
                </c:pt>
                <c:pt idx="264">
                  <c:v>86.530063999999996</c:v>
                </c:pt>
                <c:pt idx="265">
                  <c:v>86.775925999999998</c:v>
                </c:pt>
                <c:pt idx="266">
                  <c:v>87.055357999999998</c:v>
                </c:pt>
                <c:pt idx="267">
                  <c:v>87.366991999999996</c:v>
                </c:pt>
                <c:pt idx="268">
                  <c:v>87.714734000000007</c:v>
                </c:pt>
                <c:pt idx="269">
                  <c:v>88.077848000000003</c:v>
                </c:pt>
                <c:pt idx="270">
                  <c:v>88.475234</c:v>
                </c:pt>
                <c:pt idx="271">
                  <c:v>88.910527999999999</c:v>
                </c:pt>
                <c:pt idx="272">
                  <c:v>89.367512000000005</c:v>
                </c:pt>
                <c:pt idx="273">
                  <c:v>89.846239999999995</c:v>
                </c:pt>
                <c:pt idx="274">
                  <c:v>90.342157999999998</c:v>
                </c:pt>
                <c:pt idx="275">
                  <c:v>90.848174</c:v>
                </c:pt>
                <c:pt idx="276">
                  <c:v>91.389343999999994</c:v>
                </c:pt>
                <c:pt idx="277">
                  <c:v>91.919353999999998</c:v>
                </c:pt>
                <c:pt idx="278">
                  <c:v>92.474168000000006</c:v>
                </c:pt>
                <c:pt idx="279">
                  <c:v>93.149816000000001</c:v>
                </c:pt>
                <c:pt idx="280">
                  <c:v>93.783739999999995</c:v>
                </c:pt>
                <c:pt idx="281">
                  <c:v>94.337798000000006</c:v>
                </c:pt>
                <c:pt idx="282">
                  <c:v>95.073493999999997</c:v>
                </c:pt>
                <c:pt idx="283">
                  <c:v>96.135422000000005</c:v>
                </c:pt>
                <c:pt idx="284">
                  <c:v>97.551590000000004</c:v>
                </c:pt>
                <c:pt idx="285">
                  <c:v>99.523328000000006</c:v>
                </c:pt>
                <c:pt idx="286">
                  <c:v>101.948792</c:v>
                </c:pt>
                <c:pt idx="287">
                  <c:v>104.66924</c:v>
                </c:pt>
                <c:pt idx="288">
                  <c:v>107.55235399999999</c:v>
                </c:pt>
                <c:pt idx="289">
                  <c:v>110.299316</c:v>
                </c:pt>
                <c:pt idx="290">
                  <c:v>112.919072</c:v>
                </c:pt>
                <c:pt idx="291">
                  <c:v>115.445858</c:v>
                </c:pt>
                <c:pt idx="292">
                  <c:v>117.716882</c:v>
                </c:pt>
                <c:pt idx="293">
                  <c:v>119.792354</c:v>
                </c:pt>
                <c:pt idx="294">
                  <c:v>121.659746</c:v>
                </c:pt>
                <c:pt idx="295">
                  <c:v>123.335294</c:v>
                </c:pt>
                <c:pt idx="296">
                  <c:v>124.794788</c:v>
                </c:pt>
                <c:pt idx="297">
                  <c:v>126.144266</c:v>
                </c:pt>
                <c:pt idx="298">
                  <c:v>127.36353200000001</c:v>
                </c:pt>
                <c:pt idx="299">
                  <c:v>128.47026199999999</c:v>
                </c:pt>
                <c:pt idx="300">
                  <c:v>129.538454</c:v>
                </c:pt>
                <c:pt idx="301">
                  <c:v>130.64399599999999</c:v>
                </c:pt>
                <c:pt idx="302">
                  <c:v>131.678798</c:v>
                </c:pt>
                <c:pt idx="303">
                  <c:v>132.54922400000001</c:v>
                </c:pt>
                <c:pt idx="304">
                  <c:v>133.44312199999999</c:v>
                </c:pt>
                <c:pt idx="305">
                  <c:v>134.39264</c:v>
                </c:pt>
                <c:pt idx="306">
                  <c:v>135.32253800000001</c:v>
                </c:pt>
                <c:pt idx="307">
                  <c:v>136.25922199999999</c:v>
                </c:pt>
                <c:pt idx="308">
                  <c:v>137.18299999999999</c:v>
                </c:pt>
                <c:pt idx="309">
                  <c:v>138.15057200000001</c:v>
                </c:pt>
                <c:pt idx="310">
                  <c:v>139.06886</c:v>
                </c:pt>
                <c:pt idx="311">
                  <c:v>139.987436</c:v>
                </c:pt>
                <c:pt idx="312">
                  <c:v>140.94919400000001</c:v>
                </c:pt>
                <c:pt idx="313">
                  <c:v>141.91356200000001</c:v>
                </c:pt>
                <c:pt idx="314">
                  <c:v>142.879244</c:v>
                </c:pt>
                <c:pt idx="315">
                  <c:v>143.86238599999999</c:v>
                </c:pt>
                <c:pt idx="316">
                  <c:v>144.81147200000001</c:v>
                </c:pt>
                <c:pt idx="317">
                  <c:v>145.80636799999999</c:v>
                </c:pt>
                <c:pt idx="318">
                  <c:v>146.870744</c:v>
                </c:pt>
                <c:pt idx="319">
                  <c:v>147.96435199999999</c:v>
                </c:pt>
                <c:pt idx="320">
                  <c:v>149.03623400000001</c:v>
                </c:pt>
                <c:pt idx="321">
                  <c:v>150.04885999999999</c:v>
                </c:pt>
                <c:pt idx="322">
                  <c:v>151.19459599999999</c:v>
                </c:pt>
                <c:pt idx="323">
                  <c:v>152.40666200000001</c:v>
                </c:pt>
                <c:pt idx="324">
                  <c:v>153.62533400000001</c:v>
                </c:pt>
                <c:pt idx="325">
                  <c:v>154.98984200000001</c:v>
                </c:pt>
                <c:pt idx="326">
                  <c:v>156.41351599999999</c:v>
                </c:pt>
                <c:pt idx="327">
                  <c:v>157.709282</c:v>
                </c:pt>
                <c:pt idx="328">
                  <c:v>159.146996</c:v>
                </c:pt>
                <c:pt idx="329">
                  <c:v>160.60996399999999</c:v>
                </c:pt>
                <c:pt idx="330">
                  <c:v>162.019004</c:v>
                </c:pt>
                <c:pt idx="331">
                  <c:v>163.82991200000001</c:v>
                </c:pt>
                <c:pt idx="332">
                  <c:v>165.707492</c:v>
                </c:pt>
                <c:pt idx="333">
                  <c:v>167.220932</c:v>
                </c:pt>
                <c:pt idx="334">
                  <c:v>169.34023400000001</c:v>
                </c:pt>
                <c:pt idx="335">
                  <c:v>171.83265800000001</c:v>
                </c:pt>
                <c:pt idx="336">
                  <c:v>174.13710800000001</c:v>
                </c:pt>
                <c:pt idx="337">
                  <c:v>175.801208</c:v>
                </c:pt>
                <c:pt idx="338">
                  <c:v>177.417518</c:v>
                </c:pt>
                <c:pt idx="339">
                  <c:v>178.912814</c:v>
                </c:pt>
                <c:pt idx="340">
                  <c:v>180.260492</c:v>
                </c:pt>
                <c:pt idx="341">
                  <c:v>181.76945000000001</c:v>
                </c:pt>
                <c:pt idx="342">
                  <c:v>183.23499200000001</c:v>
                </c:pt>
                <c:pt idx="343">
                  <c:v>184.31135599999999</c:v>
                </c:pt>
                <c:pt idx="344">
                  <c:v>184.82484199999999</c:v>
                </c:pt>
                <c:pt idx="345">
                  <c:v>185.154314</c:v>
                </c:pt>
                <c:pt idx="346">
                  <c:v>185.51762600000001</c:v>
                </c:pt>
                <c:pt idx="347">
                  <c:v>186.64905200000001</c:v>
                </c:pt>
                <c:pt idx="348">
                  <c:v>187.66265000000001</c:v>
                </c:pt>
                <c:pt idx="349">
                  <c:v>188.62043</c:v>
                </c:pt>
                <c:pt idx="350">
                  <c:v>189.47336000000001</c:v>
                </c:pt>
                <c:pt idx="351">
                  <c:v>190.12992800000001</c:v>
                </c:pt>
                <c:pt idx="352">
                  <c:v>190.65590599999999</c:v>
                </c:pt>
                <c:pt idx="353">
                  <c:v>191.10126199999999</c:v>
                </c:pt>
                <c:pt idx="354">
                  <c:v>192.11858599999999</c:v>
                </c:pt>
                <c:pt idx="355">
                  <c:v>194.030024</c:v>
                </c:pt>
                <c:pt idx="356">
                  <c:v>196.14772400000001</c:v>
                </c:pt>
                <c:pt idx="357">
                  <c:v>197.690684</c:v>
                </c:pt>
                <c:pt idx="358">
                  <c:v>199.41972799999999</c:v>
                </c:pt>
                <c:pt idx="359">
                  <c:v>201.346394</c:v>
                </c:pt>
                <c:pt idx="360">
                  <c:v>202.95451399999999</c:v>
                </c:pt>
                <c:pt idx="361">
                  <c:v>204.44293400000001</c:v>
                </c:pt>
                <c:pt idx="362">
                  <c:v>205.91430800000001</c:v>
                </c:pt>
                <c:pt idx="363">
                  <c:v>206.79900799999999</c:v>
                </c:pt>
                <c:pt idx="364">
                  <c:v>208.28715800000001</c:v>
                </c:pt>
                <c:pt idx="365">
                  <c:v>210.70934600000001</c:v>
                </c:pt>
                <c:pt idx="366">
                  <c:v>213.50984</c:v>
                </c:pt>
                <c:pt idx="367">
                  <c:v>216.19327999999999</c:v>
                </c:pt>
                <c:pt idx="368">
                  <c:v>218.5772</c:v>
                </c:pt>
                <c:pt idx="369">
                  <c:v>221.22986</c:v>
                </c:pt>
                <c:pt idx="370">
                  <c:v>223.56374</c:v>
                </c:pt>
                <c:pt idx="371">
                  <c:v>225.50324000000001</c:v>
                </c:pt>
                <c:pt idx="372">
                  <c:v>227.89202</c:v>
                </c:pt>
                <c:pt idx="373">
                  <c:v>230.47214</c:v>
                </c:pt>
                <c:pt idx="374">
                  <c:v>232.94623999999999</c:v>
                </c:pt>
                <c:pt idx="375">
                  <c:v>235.49306000000001</c:v>
                </c:pt>
                <c:pt idx="376">
                  <c:v>238.15544</c:v>
                </c:pt>
                <c:pt idx="377">
                  <c:v>239.88272000000001</c:v>
                </c:pt>
                <c:pt idx="378">
                  <c:v>239.80099999999999</c:v>
                </c:pt>
                <c:pt idx="379">
                  <c:v>239.27305999999999</c:v>
                </c:pt>
                <c:pt idx="380">
                  <c:v>240.68173999999999</c:v>
                </c:pt>
                <c:pt idx="381">
                  <c:v>245.62273999999999</c:v>
                </c:pt>
                <c:pt idx="382">
                  <c:v>252.25574</c:v>
                </c:pt>
                <c:pt idx="383">
                  <c:v>258.71071999999998</c:v>
                </c:pt>
                <c:pt idx="384">
                  <c:v>260.82607999999999</c:v>
                </c:pt>
                <c:pt idx="385">
                  <c:v>261.28688</c:v>
                </c:pt>
                <c:pt idx="386">
                  <c:v>263.91487999999998</c:v>
                </c:pt>
                <c:pt idx="387">
                  <c:v>266.56448</c:v>
                </c:pt>
                <c:pt idx="388">
                  <c:v>268.26817999999997</c:v>
                </c:pt>
                <c:pt idx="389">
                  <c:v>270.29300000000001</c:v>
                </c:pt>
                <c:pt idx="390">
                  <c:v>272.21521999999999</c:v>
                </c:pt>
                <c:pt idx="391">
                  <c:v>272.21377999999999</c:v>
                </c:pt>
                <c:pt idx="392">
                  <c:v>272.54660000000001</c:v>
                </c:pt>
                <c:pt idx="393">
                  <c:v>274.85401999999999</c:v>
                </c:pt>
                <c:pt idx="394">
                  <c:v>277.75688000000002</c:v>
                </c:pt>
                <c:pt idx="395">
                  <c:v>279.88826</c:v>
                </c:pt>
                <c:pt idx="396">
                  <c:v>282.89138000000003</c:v>
                </c:pt>
                <c:pt idx="397">
                  <c:v>286.03886</c:v>
                </c:pt>
                <c:pt idx="398">
                  <c:v>288.47624000000002</c:v>
                </c:pt>
                <c:pt idx="399">
                  <c:v>291.60194000000001</c:v>
                </c:pt>
                <c:pt idx="400">
                  <c:v>294.34748000000002</c:v>
                </c:pt>
                <c:pt idx="401">
                  <c:v>296.31668000000002</c:v>
                </c:pt>
                <c:pt idx="402">
                  <c:v>298.38092</c:v>
                </c:pt>
                <c:pt idx="403">
                  <c:v>300.80822000000001</c:v>
                </c:pt>
                <c:pt idx="404">
                  <c:v>303.05119999999999</c:v>
                </c:pt>
                <c:pt idx="405">
                  <c:v>305.61962</c:v>
                </c:pt>
                <c:pt idx="406">
                  <c:v>308.02370000000002</c:v>
                </c:pt>
                <c:pt idx="407">
                  <c:v>309.04304000000002</c:v>
                </c:pt>
                <c:pt idx="408">
                  <c:v>310.06364000000002</c:v>
                </c:pt>
                <c:pt idx="409">
                  <c:v>313.00322</c:v>
                </c:pt>
                <c:pt idx="410">
                  <c:v>317.32267999999999</c:v>
                </c:pt>
                <c:pt idx="411">
                  <c:v>320.99342000000001</c:v>
                </c:pt>
                <c:pt idx="412">
                  <c:v>323.07116000000002</c:v>
                </c:pt>
                <c:pt idx="413">
                  <c:v>324.44132000000002</c:v>
                </c:pt>
                <c:pt idx="414">
                  <c:v>326.91091999999998</c:v>
                </c:pt>
                <c:pt idx="415">
                  <c:v>328.94150000000002</c:v>
                </c:pt>
                <c:pt idx="416">
                  <c:v>330.09440000000001</c:v>
                </c:pt>
                <c:pt idx="417">
                  <c:v>331.89944000000003</c:v>
                </c:pt>
                <c:pt idx="418">
                  <c:v>334.02379999999999</c:v>
                </c:pt>
                <c:pt idx="419">
                  <c:v>336.11576000000002</c:v>
                </c:pt>
                <c:pt idx="420">
                  <c:v>337.8272</c:v>
                </c:pt>
                <c:pt idx="421">
                  <c:v>339.44666000000001</c:v>
                </c:pt>
                <c:pt idx="422">
                  <c:v>341.42594000000003</c:v>
                </c:pt>
                <c:pt idx="423">
                  <c:v>342.1148</c:v>
                </c:pt>
                <c:pt idx="424">
                  <c:v>342.68666000000002</c:v>
                </c:pt>
                <c:pt idx="425">
                  <c:v>344.29766000000001</c:v>
                </c:pt>
                <c:pt idx="426">
                  <c:v>346.17613999999998</c:v>
                </c:pt>
                <c:pt idx="427">
                  <c:v>347.81900000000002</c:v>
                </c:pt>
                <c:pt idx="428">
                  <c:v>348.46987999999999</c:v>
                </c:pt>
                <c:pt idx="429">
                  <c:v>348.24776000000003</c:v>
                </c:pt>
                <c:pt idx="430">
                  <c:v>347.97307999999998</c:v>
                </c:pt>
                <c:pt idx="431">
                  <c:v>347.84618</c:v>
                </c:pt>
                <c:pt idx="432">
                  <c:v>348.21140000000003</c:v>
                </c:pt>
                <c:pt idx="433">
                  <c:v>348.80666000000002</c:v>
                </c:pt>
                <c:pt idx="434">
                  <c:v>349.16809999999998</c:v>
                </c:pt>
                <c:pt idx="435">
                  <c:v>350.59496000000001</c:v>
                </c:pt>
                <c:pt idx="436">
                  <c:v>352.47847999999999</c:v>
                </c:pt>
                <c:pt idx="437">
                  <c:v>353.87887999999998</c:v>
                </c:pt>
                <c:pt idx="438">
                  <c:v>354.51247999999998</c:v>
                </c:pt>
                <c:pt idx="439">
                  <c:v>354.48457999999999</c:v>
                </c:pt>
                <c:pt idx="440">
                  <c:v>353.91847999999999</c:v>
                </c:pt>
                <c:pt idx="441">
                  <c:v>354.67250000000001</c:v>
                </c:pt>
                <c:pt idx="442">
                  <c:v>355.73594000000003</c:v>
                </c:pt>
                <c:pt idx="443">
                  <c:v>356.42462</c:v>
                </c:pt>
                <c:pt idx="444">
                  <c:v>356.81126</c:v>
                </c:pt>
                <c:pt idx="445">
                  <c:v>356.90539999999999</c:v>
                </c:pt>
                <c:pt idx="446">
                  <c:v>358.23811999999998</c:v>
                </c:pt>
                <c:pt idx="447">
                  <c:v>359.89195999999998</c:v>
                </c:pt>
                <c:pt idx="448">
                  <c:v>360.23252000000002</c:v>
                </c:pt>
                <c:pt idx="449">
                  <c:v>359.68315999999999</c:v>
                </c:pt>
                <c:pt idx="450">
                  <c:v>359.80232000000001</c:v>
                </c:pt>
                <c:pt idx="451">
                  <c:v>361.34348</c:v>
                </c:pt>
                <c:pt idx="452">
                  <c:v>362.8877</c:v>
                </c:pt>
                <c:pt idx="453">
                  <c:v>363.93421999999998</c:v>
                </c:pt>
                <c:pt idx="454">
                  <c:v>364.38691999999998</c:v>
                </c:pt>
                <c:pt idx="455">
                  <c:v>365.46836000000002</c:v>
                </c:pt>
                <c:pt idx="456">
                  <c:v>367.20409999999998</c:v>
                </c:pt>
                <c:pt idx="457">
                  <c:v>368.69072</c:v>
                </c:pt>
                <c:pt idx="458">
                  <c:v>370.29325999999998</c:v>
                </c:pt>
                <c:pt idx="459">
                  <c:v>370.95872000000003</c:v>
                </c:pt>
                <c:pt idx="460">
                  <c:v>371.71202</c:v>
                </c:pt>
                <c:pt idx="461">
                  <c:v>373.59140000000002</c:v>
                </c:pt>
                <c:pt idx="462">
                  <c:v>375.26035999999999</c:v>
                </c:pt>
                <c:pt idx="463">
                  <c:v>376.45952</c:v>
                </c:pt>
                <c:pt idx="464">
                  <c:v>377.07404000000002</c:v>
                </c:pt>
                <c:pt idx="465">
                  <c:v>377.02634</c:v>
                </c:pt>
                <c:pt idx="466">
                  <c:v>377.79313999999999</c:v>
                </c:pt>
                <c:pt idx="467">
                  <c:v>379.36255999999997</c:v>
                </c:pt>
                <c:pt idx="468">
                  <c:v>380.00065999999998</c:v>
                </c:pt>
                <c:pt idx="469">
                  <c:v>380.28127999999998</c:v>
                </c:pt>
                <c:pt idx="470">
                  <c:v>381.91982000000002</c:v>
                </c:pt>
                <c:pt idx="471">
                  <c:v>383.46062000000001</c:v>
                </c:pt>
                <c:pt idx="472">
                  <c:v>384.22796</c:v>
                </c:pt>
                <c:pt idx="473">
                  <c:v>385.15730000000002</c:v>
                </c:pt>
                <c:pt idx="474">
                  <c:v>386.60665999999998</c:v>
                </c:pt>
                <c:pt idx="475">
                  <c:v>387.89834000000002</c:v>
                </c:pt>
                <c:pt idx="476">
                  <c:v>388.40017999999998</c:v>
                </c:pt>
                <c:pt idx="477">
                  <c:v>388.89193999999998</c:v>
                </c:pt>
                <c:pt idx="478">
                  <c:v>389.46559999999999</c:v>
                </c:pt>
                <c:pt idx="479">
                  <c:v>389.84791999999999</c:v>
                </c:pt>
                <c:pt idx="480">
                  <c:v>390.44461999999999</c:v>
                </c:pt>
                <c:pt idx="481">
                  <c:v>390.97669999999999</c:v>
                </c:pt>
                <c:pt idx="482">
                  <c:v>391.49869999999999</c:v>
                </c:pt>
                <c:pt idx="483">
                  <c:v>392.82494000000003</c:v>
                </c:pt>
                <c:pt idx="484">
                  <c:v>393.91088000000002</c:v>
                </c:pt>
                <c:pt idx="485">
                  <c:v>395.41550000000001</c:v>
                </c:pt>
                <c:pt idx="486">
                  <c:v>396.96224000000001</c:v>
                </c:pt>
                <c:pt idx="487">
                  <c:v>397.44463999999999</c:v>
                </c:pt>
                <c:pt idx="488">
                  <c:v>397.96429999999998</c:v>
                </c:pt>
                <c:pt idx="489">
                  <c:v>398.40566000000001</c:v>
                </c:pt>
                <c:pt idx="490">
                  <c:v>398.59735999999998</c:v>
                </c:pt>
                <c:pt idx="491">
                  <c:v>398.77879999999999</c:v>
                </c:pt>
                <c:pt idx="492">
                  <c:v>399.02233999999999</c:v>
                </c:pt>
                <c:pt idx="493">
                  <c:v>399.49880000000002</c:v>
                </c:pt>
                <c:pt idx="494">
                  <c:v>400.13564000000002</c:v>
                </c:pt>
                <c:pt idx="495">
                  <c:v>400.72748000000001</c:v>
                </c:pt>
                <c:pt idx="496">
                  <c:v>401.77094</c:v>
                </c:pt>
                <c:pt idx="497">
                  <c:v>403.02571999999998</c:v>
                </c:pt>
                <c:pt idx="498">
                  <c:v>403.67318</c:v>
                </c:pt>
                <c:pt idx="499">
                  <c:v>404.16025999999999</c:v>
                </c:pt>
                <c:pt idx="500">
                  <c:v>404.78899999999999</c:v>
                </c:pt>
                <c:pt idx="501">
                  <c:v>405.94621999999998</c:v>
                </c:pt>
                <c:pt idx="502">
                  <c:v>407.00137999999998</c:v>
                </c:pt>
                <c:pt idx="503">
                  <c:v>407.96276</c:v>
                </c:pt>
                <c:pt idx="504">
                  <c:v>409.11655999999999</c:v>
                </c:pt>
                <c:pt idx="505">
                  <c:v>410.49464</c:v>
                </c:pt>
                <c:pt idx="506">
                  <c:v>411.56060000000002</c:v>
                </c:pt>
                <c:pt idx="507">
                  <c:v>412.53530000000001</c:v>
                </c:pt>
                <c:pt idx="508">
                  <c:v>413.3408</c:v>
                </c:pt>
                <c:pt idx="509">
                  <c:v>414.16825999999998</c:v>
                </c:pt>
                <c:pt idx="510">
                  <c:v>415.40683999999999</c:v>
                </c:pt>
                <c:pt idx="511">
                  <c:v>416.56225999999998</c:v>
                </c:pt>
                <c:pt idx="512">
                  <c:v>417.45074</c:v>
                </c:pt>
                <c:pt idx="513">
                  <c:v>418.17092000000002</c:v>
                </c:pt>
                <c:pt idx="514">
                  <c:v>419.17442</c:v>
                </c:pt>
                <c:pt idx="515">
                  <c:v>420.98450000000003</c:v>
                </c:pt>
                <c:pt idx="516">
                  <c:v>422.01643999999999</c:v>
                </c:pt>
                <c:pt idx="517">
                  <c:v>422.74507999999997</c:v>
                </c:pt>
                <c:pt idx="518">
                  <c:v>423.52969999999999</c:v>
                </c:pt>
                <c:pt idx="519">
                  <c:v>424.44427999999999</c:v>
                </c:pt>
                <c:pt idx="520">
                  <c:v>425.63821999999999</c:v>
                </c:pt>
                <c:pt idx="521">
                  <c:v>427.32391999999999</c:v>
                </c:pt>
                <c:pt idx="522">
                  <c:v>429.09764000000001</c:v>
                </c:pt>
                <c:pt idx="523">
                  <c:v>430.83067999999997</c:v>
                </c:pt>
                <c:pt idx="524">
                  <c:v>432.02030000000002</c:v>
                </c:pt>
                <c:pt idx="525">
                  <c:v>432.82580000000002</c:v>
                </c:pt>
                <c:pt idx="526">
                  <c:v>433.65559999999999</c:v>
                </c:pt>
                <c:pt idx="527">
                  <c:v>434.06455999999997</c:v>
                </c:pt>
                <c:pt idx="528">
                  <c:v>434.5043</c:v>
                </c:pt>
                <c:pt idx="529">
                  <c:v>435.54577999999998</c:v>
                </c:pt>
                <c:pt idx="530">
                  <c:v>436.70030000000003</c:v>
                </c:pt>
                <c:pt idx="531">
                  <c:v>437.72539999999998</c:v>
                </c:pt>
                <c:pt idx="532">
                  <c:v>438.89431999999999</c:v>
                </c:pt>
                <c:pt idx="533">
                  <c:v>440.04163999999997</c:v>
                </c:pt>
                <c:pt idx="534">
                  <c:v>441.00301999999999</c:v>
                </c:pt>
                <c:pt idx="535">
                  <c:v>442.1705</c:v>
                </c:pt>
                <c:pt idx="536">
                  <c:v>443.59195999999997</c:v>
                </c:pt>
                <c:pt idx="537">
                  <c:v>444.78158000000002</c:v>
                </c:pt>
                <c:pt idx="538">
                  <c:v>445.84249999999997</c:v>
                </c:pt>
                <c:pt idx="539">
                  <c:v>447.20204000000001</c:v>
                </c:pt>
                <c:pt idx="540">
                  <c:v>448.71080000000001</c:v>
                </c:pt>
                <c:pt idx="541">
                  <c:v>450.06205999999997</c:v>
                </c:pt>
                <c:pt idx="542">
                  <c:v>451.59566000000001</c:v>
                </c:pt>
                <c:pt idx="543">
                  <c:v>453.29665999999997</c:v>
                </c:pt>
                <c:pt idx="544">
                  <c:v>455.23813999999999</c:v>
                </c:pt>
                <c:pt idx="545">
                  <c:v>456.53503999999998</c:v>
                </c:pt>
                <c:pt idx="546">
                  <c:v>457.64942000000002</c:v>
                </c:pt>
                <c:pt idx="547">
                  <c:v>459.14756</c:v>
                </c:pt>
                <c:pt idx="548">
                  <c:v>460.65812</c:v>
                </c:pt>
                <c:pt idx="549">
                  <c:v>461.90678000000003</c:v>
                </c:pt>
                <c:pt idx="550">
                  <c:v>463.06094000000002</c:v>
                </c:pt>
                <c:pt idx="551">
                  <c:v>464.16523999999998</c:v>
                </c:pt>
                <c:pt idx="552">
                  <c:v>465.32497999999998</c:v>
                </c:pt>
                <c:pt idx="553">
                  <c:v>466.48381999999998</c:v>
                </c:pt>
                <c:pt idx="554">
                  <c:v>467.65742</c:v>
                </c:pt>
                <c:pt idx="555">
                  <c:v>469.00544000000002</c:v>
                </c:pt>
                <c:pt idx="556">
                  <c:v>470.33906000000002</c:v>
                </c:pt>
                <c:pt idx="557">
                  <c:v>471.68239999999997</c:v>
                </c:pt>
                <c:pt idx="558">
                  <c:v>472.85167999999999</c:v>
                </c:pt>
                <c:pt idx="559">
                  <c:v>473.95670000000001</c:v>
                </c:pt>
                <c:pt idx="560">
                  <c:v>475.27375999999998</c:v>
                </c:pt>
                <c:pt idx="561">
                  <c:v>476.50405999999998</c:v>
                </c:pt>
                <c:pt idx="562">
                  <c:v>477.74984000000001</c:v>
                </c:pt>
                <c:pt idx="563">
                  <c:v>478.75189999999998</c:v>
                </c:pt>
                <c:pt idx="564">
                  <c:v>479.53417999999999</c:v>
                </c:pt>
                <c:pt idx="565">
                  <c:v>480.50959999999998</c:v>
                </c:pt>
                <c:pt idx="566">
                  <c:v>481.50806</c:v>
                </c:pt>
                <c:pt idx="567">
                  <c:v>482.35226</c:v>
                </c:pt>
                <c:pt idx="568">
                  <c:v>483.53071999999997</c:v>
                </c:pt>
                <c:pt idx="569">
                  <c:v>485.19932</c:v>
                </c:pt>
                <c:pt idx="570">
                  <c:v>486.99338</c:v>
                </c:pt>
                <c:pt idx="571">
                  <c:v>488.72210000000001</c:v>
                </c:pt>
                <c:pt idx="572">
                  <c:v>490.27550000000002</c:v>
                </c:pt>
                <c:pt idx="573">
                  <c:v>491.62405999999999</c:v>
                </c:pt>
                <c:pt idx="574">
                  <c:v>492.89684</c:v>
                </c:pt>
                <c:pt idx="575">
                  <c:v>494.04379999999998</c:v>
                </c:pt>
                <c:pt idx="576">
                  <c:v>494.80214000000001</c:v>
                </c:pt>
                <c:pt idx="577">
                  <c:v>495.59053999999998</c:v>
                </c:pt>
                <c:pt idx="578">
                  <c:v>496.06754000000001</c:v>
                </c:pt>
                <c:pt idx="579">
                  <c:v>496.77044000000001</c:v>
                </c:pt>
                <c:pt idx="580">
                  <c:v>497.83981999999997</c:v>
                </c:pt>
                <c:pt idx="581">
                  <c:v>498.56054</c:v>
                </c:pt>
                <c:pt idx="582">
                  <c:v>499.27945999999997</c:v>
                </c:pt>
                <c:pt idx="583">
                  <c:v>500.35622000000001</c:v>
                </c:pt>
                <c:pt idx="584">
                  <c:v>501.16442000000001</c:v>
                </c:pt>
                <c:pt idx="585">
                  <c:v>501.81061999999997</c:v>
                </c:pt>
                <c:pt idx="586">
                  <c:v>502.47554000000002</c:v>
                </c:pt>
                <c:pt idx="587">
                  <c:v>503.22415999999998</c:v>
                </c:pt>
                <c:pt idx="588">
                  <c:v>503.91140000000001</c:v>
                </c:pt>
                <c:pt idx="589">
                  <c:v>504.58730000000003</c:v>
                </c:pt>
                <c:pt idx="590">
                  <c:v>505.12135999999998</c:v>
                </c:pt>
                <c:pt idx="591">
                  <c:v>505.84964000000002</c:v>
                </c:pt>
                <c:pt idx="592">
                  <c:v>507.16849999999999</c:v>
                </c:pt>
                <c:pt idx="593">
                  <c:v>508.52911999999998</c:v>
                </c:pt>
                <c:pt idx="594">
                  <c:v>509.78426000000002</c:v>
                </c:pt>
                <c:pt idx="595">
                  <c:v>510.90926000000002</c:v>
                </c:pt>
                <c:pt idx="596">
                  <c:v>511.84796</c:v>
                </c:pt>
                <c:pt idx="597">
                  <c:v>513.14882</c:v>
                </c:pt>
                <c:pt idx="598">
                  <c:v>514.38865999999996</c:v>
                </c:pt>
                <c:pt idx="599">
                  <c:v>515.43733999999995</c:v>
                </c:pt>
                <c:pt idx="600">
                  <c:v>516.65161999999998</c:v>
                </c:pt>
                <c:pt idx="601">
                  <c:v>517.47439999999995</c:v>
                </c:pt>
                <c:pt idx="602">
                  <c:v>517.97803999999996</c:v>
                </c:pt>
                <c:pt idx="603">
                  <c:v>518.48023999999998</c:v>
                </c:pt>
                <c:pt idx="604">
                  <c:v>519.23533999999995</c:v>
                </c:pt>
                <c:pt idx="605">
                  <c:v>520.12454000000002</c:v>
                </c:pt>
                <c:pt idx="606">
                  <c:v>521.39318000000003</c:v>
                </c:pt>
                <c:pt idx="607">
                  <c:v>522.60817999999995</c:v>
                </c:pt>
                <c:pt idx="608">
                  <c:v>523.36706000000004</c:v>
                </c:pt>
                <c:pt idx="609">
                  <c:v>524.35760000000005</c:v>
                </c:pt>
                <c:pt idx="610">
                  <c:v>525.59618</c:v>
                </c:pt>
                <c:pt idx="611">
                  <c:v>526.67150000000004</c:v>
                </c:pt>
                <c:pt idx="612">
                  <c:v>527.89819999999997</c:v>
                </c:pt>
                <c:pt idx="613">
                  <c:v>528.96848</c:v>
                </c:pt>
                <c:pt idx="614">
                  <c:v>529.58659999999998</c:v>
                </c:pt>
                <c:pt idx="615">
                  <c:v>529.94227999999998</c:v>
                </c:pt>
                <c:pt idx="616">
                  <c:v>530.66732000000002</c:v>
                </c:pt>
                <c:pt idx="617">
                  <c:v>531.69709999999998</c:v>
                </c:pt>
                <c:pt idx="618">
                  <c:v>532.55786000000001</c:v>
                </c:pt>
                <c:pt idx="619">
                  <c:v>532.96627999999998</c:v>
                </c:pt>
                <c:pt idx="620">
                  <c:v>533.35922000000005</c:v>
                </c:pt>
                <c:pt idx="621">
                  <c:v>534.17462</c:v>
                </c:pt>
                <c:pt idx="622">
                  <c:v>535.16606000000002</c:v>
                </c:pt>
                <c:pt idx="623">
                  <c:v>535.98109999999997</c:v>
                </c:pt>
                <c:pt idx="624">
                  <c:v>536.44010000000003</c:v>
                </c:pt>
                <c:pt idx="625">
                  <c:v>536.92070000000001</c:v>
                </c:pt>
                <c:pt idx="626">
                  <c:v>537.40057999999999</c:v>
                </c:pt>
                <c:pt idx="627">
                  <c:v>537.87991999999997</c:v>
                </c:pt>
                <c:pt idx="628">
                  <c:v>538.82636000000002</c:v>
                </c:pt>
                <c:pt idx="629">
                  <c:v>539.95514000000003</c:v>
                </c:pt>
                <c:pt idx="630">
                  <c:v>540.9941</c:v>
                </c:pt>
                <c:pt idx="631">
                  <c:v>541.97618</c:v>
                </c:pt>
                <c:pt idx="632">
                  <c:v>542.73955999999998</c:v>
                </c:pt>
                <c:pt idx="633">
                  <c:v>543.60716000000002</c:v>
                </c:pt>
                <c:pt idx="634">
                  <c:v>544.27693999999997</c:v>
                </c:pt>
                <c:pt idx="635">
                  <c:v>544.60976000000005</c:v>
                </c:pt>
                <c:pt idx="636">
                  <c:v>545.04733999999996</c:v>
                </c:pt>
                <c:pt idx="637">
                  <c:v>545.91908000000001</c:v>
                </c:pt>
                <c:pt idx="638">
                  <c:v>546.59731999999997</c:v>
                </c:pt>
                <c:pt idx="639">
                  <c:v>546.56906000000004</c:v>
                </c:pt>
                <c:pt idx="640">
                  <c:v>546.87307999999996</c:v>
                </c:pt>
                <c:pt idx="641">
                  <c:v>547.58119999999997</c:v>
                </c:pt>
                <c:pt idx="642">
                  <c:v>548.03156000000001</c:v>
                </c:pt>
                <c:pt idx="643">
                  <c:v>548.5874</c:v>
                </c:pt>
                <c:pt idx="644">
                  <c:v>549.45284000000004</c:v>
                </c:pt>
                <c:pt idx="645">
                  <c:v>549.84199999999998</c:v>
                </c:pt>
                <c:pt idx="646">
                  <c:v>550.18471999999997</c:v>
                </c:pt>
                <c:pt idx="647">
                  <c:v>550.58540000000005</c:v>
                </c:pt>
                <c:pt idx="648">
                  <c:v>551.12972000000002</c:v>
                </c:pt>
                <c:pt idx="649">
                  <c:v>551.91236000000004</c:v>
                </c:pt>
                <c:pt idx="650">
                  <c:v>552.72019999999998</c:v>
                </c:pt>
                <c:pt idx="651">
                  <c:v>553.63189999999997</c:v>
                </c:pt>
                <c:pt idx="652">
                  <c:v>554.41147999999998</c:v>
                </c:pt>
                <c:pt idx="653">
                  <c:v>554.38771999999994</c:v>
                </c:pt>
                <c:pt idx="654">
                  <c:v>554.62549999999999</c:v>
                </c:pt>
                <c:pt idx="655">
                  <c:v>555.44251999999994</c:v>
                </c:pt>
                <c:pt idx="656">
                  <c:v>556.13966000000005</c:v>
                </c:pt>
                <c:pt idx="657">
                  <c:v>556.83176000000003</c:v>
                </c:pt>
                <c:pt idx="658">
                  <c:v>557.61314000000004</c:v>
                </c:pt>
                <c:pt idx="659">
                  <c:v>557.98267999999996</c:v>
                </c:pt>
                <c:pt idx="660">
                  <c:v>558.24206000000004</c:v>
                </c:pt>
                <c:pt idx="661">
                  <c:v>559.05799999999999</c:v>
                </c:pt>
                <c:pt idx="662">
                  <c:v>559.9742</c:v>
                </c:pt>
                <c:pt idx="663">
                  <c:v>560.87563999999998</c:v>
                </c:pt>
                <c:pt idx="664">
                  <c:v>561.74972000000002</c:v>
                </c:pt>
                <c:pt idx="665">
                  <c:v>562.64359999999999</c:v>
                </c:pt>
                <c:pt idx="666">
                  <c:v>563.84258</c:v>
                </c:pt>
                <c:pt idx="667">
                  <c:v>565.13462000000004</c:v>
                </c:pt>
                <c:pt idx="668">
                  <c:v>566.31092000000001</c:v>
                </c:pt>
                <c:pt idx="669">
                  <c:v>567.41269999999997</c:v>
                </c:pt>
                <c:pt idx="670">
                  <c:v>568.30981999999995</c:v>
                </c:pt>
                <c:pt idx="671">
                  <c:v>568.74631999999997</c:v>
                </c:pt>
                <c:pt idx="672">
                  <c:v>568.73137999999994</c:v>
                </c:pt>
                <c:pt idx="673">
                  <c:v>568.99382000000003</c:v>
                </c:pt>
                <c:pt idx="674">
                  <c:v>569.55542000000003</c:v>
                </c:pt>
                <c:pt idx="675">
                  <c:v>569.71777999999995</c:v>
                </c:pt>
                <c:pt idx="676">
                  <c:v>570.12782000000004</c:v>
                </c:pt>
                <c:pt idx="677">
                  <c:v>571.01900000000001</c:v>
                </c:pt>
                <c:pt idx="678">
                  <c:v>572.05633999999998</c:v>
                </c:pt>
                <c:pt idx="679">
                  <c:v>573.07748000000004</c:v>
                </c:pt>
                <c:pt idx="680">
                  <c:v>574.26800000000003</c:v>
                </c:pt>
                <c:pt idx="681">
                  <c:v>575.47832000000005</c:v>
                </c:pt>
                <c:pt idx="682">
                  <c:v>576.20389999999998</c:v>
                </c:pt>
                <c:pt idx="683">
                  <c:v>577.02092000000005</c:v>
                </c:pt>
                <c:pt idx="684">
                  <c:v>577.81669999999997</c:v>
                </c:pt>
                <c:pt idx="685">
                  <c:v>578.65963999999997</c:v>
                </c:pt>
                <c:pt idx="686">
                  <c:v>579.81164000000001</c:v>
                </c:pt>
                <c:pt idx="687">
                  <c:v>580.79714000000001</c:v>
                </c:pt>
                <c:pt idx="688">
                  <c:v>581.17334000000005</c:v>
                </c:pt>
                <c:pt idx="689">
                  <c:v>581.35118</c:v>
                </c:pt>
                <c:pt idx="690">
                  <c:v>581.88361999999995</c:v>
                </c:pt>
                <c:pt idx="691">
                  <c:v>582.65473999999995</c:v>
                </c:pt>
                <c:pt idx="692">
                  <c:v>583.32992000000002</c:v>
                </c:pt>
                <c:pt idx="693">
                  <c:v>584.25098000000003</c:v>
                </c:pt>
                <c:pt idx="694">
                  <c:v>585.31766000000005</c:v>
                </c:pt>
                <c:pt idx="695">
                  <c:v>586.35986000000003</c:v>
                </c:pt>
                <c:pt idx="696">
                  <c:v>587.33456000000001</c:v>
                </c:pt>
                <c:pt idx="697">
                  <c:v>588.28801999999996</c:v>
                </c:pt>
                <c:pt idx="698">
                  <c:v>589.2962</c:v>
                </c:pt>
                <c:pt idx="699">
                  <c:v>590.36126000000002</c:v>
                </c:pt>
                <c:pt idx="700">
                  <c:v>591.28916000000004</c:v>
                </c:pt>
                <c:pt idx="701">
                  <c:v>592.05488000000003</c:v>
                </c:pt>
                <c:pt idx="702">
                  <c:v>592.65121999999997</c:v>
                </c:pt>
                <c:pt idx="703">
                  <c:v>593.30912000000001</c:v>
                </c:pt>
                <c:pt idx="704">
                  <c:v>594.05161999999996</c:v>
                </c:pt>
                <c:pt idx="705">
                  <c:v>594.92084</c:v>
                </c:pt>
                <c:pt idx="706">
                  <c:v>595.84424000000001</c:v>
                </c:pt>
                <c:pt idx="707">
                  <c:v>596.72731999999996</c:v>
                </c:pt>
                <c:pt idx="708">
                  <c:v>597.45182</c:v>
                </c:pt>
                <c:pt idx="709">
                  <c:v>598.09964000000002</c:v>
                </c:pt>
                <c:pt idx="710">
                  <c:v>598.80452000000002</c:v>
                </c:pt>
                <c:pt idx="711">
                  <c:v>599.36234000000002</c:v>
                </c:pt>
                <c:pt idx="712">
                  <c:v>599.98352</c:v>
                </c:pt>
                <c:pt idx="713">
                  <c:v>600.88819999999998</c:v>
                </c:pt>
                <c:pt idx="714">
                  <c:v>601.80637999999999</c:v>
                </c:pt>
                <c:pt idx="715">
                  <c:v>602.66534000000001</c:v>
                </c:pt>
                <c:pt idx="716">
                  <c:v>603.53510000000006</c:v>
                </c:pt>
                <c:pt idx="717">
                  <c:v>604.36472000000003</c:v>
                </c:pt>
                <c:pt idx="718">
                  <c:v>604.93262000000004</c:v>
                </c:pt>
                <c:pt idx="719">
                  <c:v>605.53057999999999</c:v>
                </c:pt>
                <c:pt idx="720">
                  <c:v>606.44605999999999</c:v>
                </c:pt>
                <c:pt idx="721">
                  <c:v>607.52858000000003</c:v>
                </c:pt>
                <c:pt idx="722">
                  <c:v>608.53909999999996</c:v>
                </c:pt>
                <c:pt idx="723">
                  <c:v>609.36116000000004</c:v>
                </c:pt>
                <c:pt idx="724">
                  <c:v>610.10527999999999</c:v>
                </c:pt>
                <c:pt idx="725">
                  <c:v>610.75238000000002</c:v>
                </c:pt>
                <c:pt idx="726">
                  <c:v>611.29147999999998</c:v>
                </c:pt>
                <c:pt idx="727">
                  <c:v>611.74706000000003</c:v>
                </c:pt>
                <c:pt idx="728">
                  <c:v>612.20569999999998</c:v>
                </c:pt>
                <c:pt idx="729">
                  <c:v>612.62455999999997</c:v>
                </c:pt>
                <c:pt idx="730">
                  <c:v>613.02236000000005</c:v>
                </c:pt>
                <c:pt idx="731">
                  <c:v>613.49486000000002</c:v>
                </c:pt>
                <c:pt idx="732">
                  <c:v>614.02621999999997</c:v>
                </c:pt>
                <c:pt idx="733">
                  <c:v>614.75306</c:v>
                </c:pt>
                <c:pt idx="734">
                  <c:v>615.50023999999996</c:v>
                </c:pt>
                <c:pt idx="735">
                  <c:v>616.23482000000001</c:v>
                </c:pt>
                <c:pt idx="736">
                  <c:v>617.08946000000003</c:v>
                </c:pt>
                <c:pt idx="737">
                  <c:v>617.89963999999998</c:v>
                </c:pt>
                <c:pt idx="738">
                  <c:v>618.65635999999995</c:v>
                </c:pt>
                <c:pt idx="739">
                  <c:v>619.2482</c:v>
                </c:pt>
                <c:pt idx="740">
                  <c:v>620.0204</c:v>
                </c:pt>
                <c:pt idx="741">
                  <c:v>621.13801999999998</c:v>
                </c:pt>
                <c:pt idx="742">
                  <c:v>622.33357999999998</c:v>
                </c:pt>
                <c:pt idx="743">
                  <c:v>623.62760000000003</c:v>
                </c:pt>
                <c:pt idx="744">
                  <c:v>624.81578000000002</c:v>
                </c:pt>
                <c:pt idx="745">
                  <c:v>625.45676000000003</c:v>
                </c:pt>
                <c:pt idx="746">
                  <c:v>625.90225999999996</c:v>
                </c:pt>
                <c:pt idx="747">
                  <c:v>626.69803999999999</c:v>
                </c:pt>
                <c:pt idx="748">
                  <c:v>627.61405999999999</c:v>
                </c:pt>
                <c:pt idx="749">
                  <c:v>628.28438000000006</c:v>
                </c:pt>
                <c:pt idx="750">
                  <c:v>628.86631999999997</c:v>
                </c:pt>
                <c:pt idx="751">
                  <c:v>629.35897999999997</c:v>
                </c:pt>
                <c:pt idx="752">
                  <c:v>629.68028000000004</c:v>
                </c:pt>
                <c:pt idx="753">
                  <c:v>630.13927999999999</c:v>
                </c:pt>
                <c:pt idx="754">
                  <c:v>630.72140000000002</c:v>
                </c:pt>
                <c:pt idx="755">
                  <c:v>631.33987999999999</c:v>
                </c:pt>
                <c:pt idx="756">
                  <c:v>632.01487999999995</c:v>
                </c:pt>
                <c:pt idx="757">
                  <c:v>632.89022</c:v>
                </c:pt>
                <c:pt idx="758">
                  <c:v>633.95168000000001</c:v>
                </c:pt>
                <c:pt idx="759">
                  <c:v>635.03186000000005</c:v>
                </c:pt>
                <c:pt idx="760">
                  <c:v>636.11689999999999</c:v>
                </c:pt>
                <c:pt idx="761">
                  <c:v>637.07090000000005</c:v>
                </c:pt>
                <c:pt idx="762">
                  <c:v>637.64293999999995</c:v>
                </c:pt>
                <c:pt idx="763">
                  <c:v>638.02238</c:v>
                </c:pt>
                <c:pt idx="764">
                  <c:v>638.60828000000004</c:v>
                </c:pt>
                <c:pt idx="765">
                  <c:v>639.45320000000004</c:v>
                </c:pt>
                <c:pt idx="766">
                  <c:v>640.31089999999995</c:v>
                </c:pt>
                <c:pt idx="767">
                  <c:v>641.23573999999996</c:v>
                </c:pt>
                <c:pt idx="768">
                  <c:v>642.43741999999997</c:v>
                </c:pt>
                <c:pt idx="769">
                  <c:v>643.70929999999998</c:v>
                </c:pt>
                <c:pt idx="770">
                  <c:v>644.78030000000001</c:v>
                </c:pt>
                <c:pt idx="771">
                  <c:v>645.57716000000005</c:v>
                </c:pt>
                <c:pt idx="772">
                  <c:v>646.55870000000004</c:v>
                </c:pt>
                <c:pt idx="773">
                  <c:v>647.90887999999995</c:v>
                </c:pt>
                <c:pt idx="774">
                  <c:v>648.54373999999996</c:v>
                </c:pt>
                <c:pt idx="775">
                  <c:v>648.68809999999996</c:v>
                </c:pt>
                <c:pt idx="776">
                  <c:v>649.92434000000003</c:v>
                </c:pt>
                <c:pt idx="777">
                  <c:v>651.34849999999994</c:v>
                </c:pt>
                <c:pt idx="778">
                  <c:v>653.04049999999995</c:v>
                </c:pt>
                <c:pt idx="779">
                  <c:v>654.86335999999994</c:v>
                </c:pt>
                <c:pt idx="780">
                  <c:v>655.85263999999995</c:v>
                </c:pt>
                <c:pt idx="781">
                  <c:v>656.38868000000002</c:v>
                </c:pt>
                <c:pt idx="782">
                  <c:v>656.64913999999999</c:v>
                </c:pt>
                <c:pt idx="783">
                  <c:v>656.72257999999999</c:v>
                </c:pt>
                <c:pt idx="784">
                  <c:v>657.07051999999999</c:v>
                </c:pt>
                <c:pt idx="785">
                  <c:v>657.24674000000005</c:v>
                </c:pt>
                <c:pt idx="786">
                  <c:v>657.12775999999997</c:v>
                </c:pt>
                <c:pt idx="787">
                  <c:v>657.06727999999998</c:v>
                </c:pt>
                <c:pt idx="788">
                  <c:v>657.39362000000006</c:v>
                </c:pt>
                <c:pt idx="789">
                  <c:v>658.15466000000004</c:v>
                </c:pt>
                <c:pt idx="790">
                  <c:v>658.81651999999997</c:v>
                </c:pt>
                <c:pt idx="791">
                  <c:v>659.09317999999996</c:v>
                </c:pt>
                <c:pt idx="792">
                  <c:v>659.60563999999999</c:v>
                </c:pt>
                <c:pt idx="793">
                  <c:v>660.52778000000001</c:v>
                </c:pt>
                <c:pt idx="794">
                  <c:v>661.41877999999997</c:v>
                </c:pt>
                <c:pt idx="795">
                  <c:v>662.26009999999997</c:v>
                </c:pt>
                <c:pt idx="796">
                  <c:v>662.94122000000004</c:v>
                </c:pt>
                <c:pt idx="797">
                  <c:v>663.32497999999998</c:v>
                </c:pt>
                <c:pt idx="798">
                  <c:v>663.20168000000001</c:v>
                </c:pt>
                <c:pt idx="799">
                  <c:v>663.30283999999995</c:v>
                </c:pt>
                <c:pt idx="800">
                  <c:v>663.74743999999998</c:v>
                </c:pt>
                <c:pt idx="801">
                  <c:v>664.35619999999994</c:v>
                </c:pt>
                <c:pt idx="802">
                  <c:v>664.86847999999998</c:v>
                </c:pt>
                <c:pt idx="803">
                  <c:v>665.08483999999999</c:v>
                </c:pt>
                <c:pt idx="804">
                  <c:v>665.49757999999997</c:v>
                </c:pt>
                <c:pt idx="805">
                  <c:v>666.09698000000003</c:v>
                </c:pt>
                <c:pt idx="806">
                  <c:v>666.41125999999997</c:v>
                </c:pt>
                <c:pt idx="807">
                  <c:v>666.66668000000004</c:v>
                </c:pt>
                <c:pt idx="808">
                  <c:v>667.20524</c:v>
                </c:pt>
                <c:pt idx="809">
                  <c:v>668.29873999999995</c:v>
                </c:pt>
                <c:pt idx="810">
                  <c:v>669.47360000000003</c:v>
                </c:pt>
                <c:pt idx="811">
                  <c:v>670.41931999999997</c:v>
                </c:pt>
                <c:pt idx="812">
                  <c:v>671.39239999999995</c:v>
                </c:pt>
                <c:pt idx="813">
                  <c:v>672.50984000000005</c:v>
                </c:pt>
                <c:pt idx="814">
                  <c:v>673.17547999999999</c:v>
                </c:pt>
                <c:pt idx="815">
                  <c:v>673.79197999999997</c:v>
                </c:pt>
                <c:pt idx="816">
                  <c:v>674.46950000000004</c:v>
                </c:pt>
                <c:pt idx="817">
                  <c:v>674.68334000000004</c:v>
                </c:pt>
                <c:pt idx="818">
                  <c:v>674.56309999999996</c:v>
                </c:pt>
                <c:pt idx="819">
                  <c:v>674.74004000000002</c:v>
                </c:pt>
                <c:pt idx="820">
                  <c:v>675.28832</c:v>
                </c:pt>
                <c:pt idx="821">
                  <c:v>675.93938000000003</c:v>
                </c:pt>
                <c:pt idx="822">
                  <c:v>676.95781999999997</c:v>
                </c:pt>
                <c:pt idx="823">
                  <c:v>677.80003999999997</c:v>
                </c:pt>
                <c:pt idx="824">
                  <c:v>678.23996</c:v>
                </c:pt>
                <c:pt idx="825">
                  <c:v>678.55208000000005</c:v>
                </c:pt>
                <c:pt idx="826">
                  <c:v>678.76610000000005</c:v>
                </c:pt>
                <c:pt idx="827">
                  <c:v>679.42903999999999</c:v>
                </c:pt>
                <c:pt idx="828">
                  <c:v>680.22626000000002</c:v>
                </c:pt>
                <c:pt idx="829">
                  <c:v>680.25703999999996</c:v>
                </c:pt>
                <c:pt idx="830">
                  <c:v>680.66995999999995</c:v>
                </c:pt>
                <c:pt idx="831">
                  <c:v>681.70010000000002</c:v>
                </c:pt>
                <c:pt idx="832">
                  <c:v>681.84194000000002</c:v>
                </c:pt>
                <c:pt idx="833">
                  <c:v>681.71486000000004</c:v>
                </c:pt>
                <c:pt idx="834">
                  <c:v>682.05776000000003</c:v>
                </c:pt>
                <c:pt idx="835">
                  <c:v>682.73653999999999</c:v>
                </c:pt>
                <c:pt idx="836">
                  <c:v>683.05784000000006</c:v>
                </c:pt>
                <c:pt idx="837">
                  <c:v>683.26052000000004</c:v>
                </c:pt>
                <c:pt idx="838">
                  <c:v>683.39804000000004</c:v>
                </c:pt>
                <c:pt idx="839">
                  <c:v>683.48911999999996</c:v>
                </c:pt>
                <c:pt idx="840">
                  <c:v>683.98879999999997</c:v>
                </c:pt>
                <c:pt idx="841">
                  <c:v>684.84649999999999</c:v>
                </c:pt>
                <c:pt idx="842">
                  <c:v>685.53193999999996</c:v>
                </c:pt>
                <c:pt idx="843">
                  <c:v>686.17309999999998</c:v>
                </c:pt>
                <c:pt idx="844">
                  <c:v>686.73721999999998</c:v>
                </c:pt>
                <c:pt idx="845">
                  <c:v>687.03530000000001</c:v>
                </c:pt>
                <c:pt idx="846">
                  <c:v>687.06841999999995</c:v>
                </c:pt>
                <c:pt idx="847">
                  <c:v>687.39386000000002</c:v>
                </c:pt>
                <c:pt idx="848">
                  <c:v>688.13725999999997</c:v>
                </c:pt>
                <c:pt idx="849">
                  <c:v>688.45712000000003</c:v>
                </c:pt>
                <c:pt idx="850">
                  <c:v>688.24040000000002</c:v>
                </c:pt>
                <c:pt idx="851">
                  <c:v>687.87752</c:v>
                </c:pt>
                <c:pt idx="852">
                  <c:v>687.99091999999996</c:v>
                </c:pt>
                <c:pt idx="853">
                  <c:v>688.77481999999998</c:v>
                </c:pt>
                <c:pt idx="854">
                  <c:v>689.95471999999995</c:v>
                </c:pt>
                <c:pt idx="855">
                  <c:v>690.93391999999994</c:v>
                </c:pt>
                <c:pt idx="856">
                  <c:v>691.64527999999996</c:v>
                </c:pt>
                <c:pt idx="857">
                  <c:v>691.52611999999999</c:v>
                </c:pt>
                <c:pt idx="858">
                  <c:v>691.56248000000005</c:v>
                </c:pt>
                <c:pt idx="859">
                  <c:v>691.97288000000003</c:v>
                </c:pt>
                <c:pt idx="860">
                  <c:v>692.19392000000005</c:v>
                </c:pt>
                <c:pt idx="861">
                  <c:v>692.33630000000005</c:v>
                </c:pt>
                <c:pt idx="862">
                  <c:v>692.41243999999995</c:v>
                </c:pt>
                <c:pt idx="863">
                  <c:v>692.40560000000005</c:v>
                </c:pt>
                <c:pt idx="864">
                  <c:v>692.47976000000006</c:v>
                </c:pt>
                <c:pt idx="865">
                  <c:v>692.74472000000003</c:v>
                </c:pt>
                <c:pt idx="866">
                  <c:v>693.02534000000003</c:v>
                </c:pt>
                <c:pt idx="867">
                  <c:v>693.41953999999998</c:v>
                </c:pt>
                <c:pt idx="868">
                  <c:v>693.61843999999996</c:v>
                </c:pt>
                <c:pt idx="869">
                  <c:v>693.61285999999996</c:v>
                </c:pt>
                <c:pt idx="870">
                  <c:v>694.09040000000005</c:v>
                </c:pt>
                <c:pt idx="871">
                  <c:v>694.55228</c:v>
                </c:pt>
                <c:pt idx="872">
                  <c:v>694.82389999999998</c:v>
                </c:pt>
                <c:pt idx="873">
                  <c:v>695.20604000000003</c:v>
                </c:pt>
                <c:pt idx="874">
                  <c:v>696.05384000000004</c:v>
                </c:pt>
                <c:pt idx="875">
                  <c:v>697.44650000000001</c:v>
                </c:pt>
                <c:pt idx="876">
                  <c:v>698.76553999999999</c:v>
                </c:pt>
                <c:pt idx="877">
                  <c:v>699.17107999999996</c:v>
                </c:pt>
                <c:pt idx="878">
                  <c:v>699.83276000000001</c:v>
                </c:pt>
                <c:pt idx="879">
                  <c:v>700.62062000000003</c:v>
                </c:pt>
                <c:pt idx="880">
                  <c:v>700.55996000000005</c:v>
                </c:pt>
                <c:pt idx="881">
                  <c:v>701.27185999999995</c:v>
                </c:pt>
                <c:pt idx="882">
                  <c:v>702.00229999999999</c:v>
                </c:pt>
                <c:pt idx="883">
                  <c:v>701.81690000000003</c:v>
                </c:pt>
                <c:pt idx="884">
                  <c:v>701.65219999999999</c:v>
                </c:pt>
                <c:pt idx="885">
                  <c:v>701.90275999999994</c:v>
                </c:pt>
                <c:pt idx="886">
                  <c:v>702.40711999999996</c:v>
                </c:pt>
                <c:pt idx="887">
                  <c:v>702.71492000000001</c:v>
                </c:pt>
                <c:pt idx="888">
                  <c:v>702.53060000000005</c:v>
                </c:pt>
                <c:pt idx="889">
                  <c:v>702.85118</c:v>
                </c:pt>
                <c:pt idx="890">
                  <c:v>703.13882000000001</c:v>
                </c:pt>
                <c:pt idx="891">
                  <c:v>702.5675</c:v>
                </c:pt>
                <c:pt idx="892">
                  <c:v>702.12703999999997</c:v>
                </c:pt>
                <c:pt idx="893">
                  <c:v>702.09086000000002</c:v>
                </c:pt>
                <c:pt idx="894">
                  <c:v>701.92219999999998</c:v>
                </c:pt>
                <c:pt idx="895">
                  <c:v>701.81474000000003</c:v>
                </c:pt>
                <c:pt idx="896">
                  <c:v>702.06619999999998</c:v>
                </c:pt>
                <c:pt idx="897">
                  <c:v>702.90571999999997</c:v>
                </c:pt>
                <c:pt idx="898">
                  <c:v>703.65218000000004</c:v>
                </c:pt>
                <c:pt idx="899">
                  <c:v>704.50034000000005</c:v>
                </c:pt>
                <c:pt idx="900">
                  <c:v>704.76332000000002</c:v>
                </c:pt>
                <c:pt idx="901">
                  <c:v>704.89328</c:v>
                </c:pt>
                <c:pt idx="902">
                  <c:v>705.27865999999995</c:v>
                </c:pt>
                <c:pt idx="903">
                  <c:v>705.50275999999997</c:v>
                </c:pt>
                <c:pt idx="904">
                  <c:v>705.59366</c:v>
                </c:pt>
                <c:pt idx="905">
                  <c:v>705.82982000000004</c:v>
                </c:pt>
                <c:pt idx="906">
                  <c:v>706.01486</c:v>
                </c:pt>
                <c:pt idx="907">
                  <c:v>706.25822000000005</c:v>
                </c:pt>
                <c:pt idx="908">
                  <c:v>706.48195999999996</c:v>
                </c:pt>
                <c:pt idx="909">
                  <c:v>706.80218000000002</c:v>
                </c:pt>
                <c:pt idx="910">
                  <c:v>707.12959999999998</c:v>
                </c:pt>
                <c:pt idx="911">
                  <c:v>707.52092000000005</c:v>
                </c:pt>
                <c:pt idx="912">
                  <c:v>707.82349999999997</c:v>
                </c:pt>
                <c:pt idx="913">
                  <c:v>708.21518000000003</c:v>
                </c:pt>
                <c:pt idx="914">
                  <c:v>708.73069999999996</c:v>
                </c:pt>
                <c:pt idx="915">
                  <c:v>708.73033999999996</c:v>
                </c:pt>
                <c:pt idx="916">
                  <c:v>708.91628000000003</c:v>
                </c:pt>
                <c:pt idx="917">
                  <c:v>709.03093999999999</c:v>
                </c:pt>
                <c:pt idx="918">
                  <c:v>709.03471999999999</c:v>
                </c:pt>
                <c:pt idx="919">
                  <c:v>709.19456000000002</c:v>
                </c:pt>
                <c:pt idx="920">
                  <c:v>709.24459999999999</c:v>
                </c:pt>
                <c:pt idx="921">
                  <c:v>709.16305999999997</c:v>
                </c:pt>
                <c:pt idx="922">
                  <c:v>709.36249999999995</c:v>
                </c:pt>
                <c:pt idx="923">
                  <c:v>709.99555999999995</c:v>
                </c:pt>
                <c:pt idx="924">
                  <c:v>710.52548000000002</c:v>
                </c:pt>
                <c:pt idx="925">
                  <c:v>710.63167999999996</c:v>
                </c:pt>
                <c:pt idx="926">
                  <c:v>710.54708000000005</c:v>
                </c:pt>
                <c:pt idx="927">
                  <c:v>710.65922</c:v>
                </c:pt>
                <c:pt idx="928">
                  <c:v>711.12649999999996</c:v>
                </c:pt>
                <c:pt idx="929">
                  <c:v>711.79592000000002</c:v>
                </c:pt>
                <c:pt idx="930">
                  <c:v>712.53607999999997</c:v>
                </c:pt>
                <c:pt idx="931">
                  <c:v>713.05142000000001</c:v>
                </c:pt>
                <c:pt idx="932">
                  <c:v>713.42294000000004</c:v>
                </c:pt>
                <c:pt idx="933">
                  <c:v>713.45731999999998</c:v>
                </c:pt>
                <c:pt idx="934">
                  <c:v>713.29513999999995</c:v>
                </c:pt>
                <c:pt idx="935">
                  <c:v>713.32033999999999</c:v>
                </c:pt>
                <c:pt idx="936">
                  <c:v>713.37883999999997</c:v>
                </c:pt>
                <c:pt idx="937">
                  <c:v>713.70140000000004</c:v>
                </c:pt>
                <c:pt idx="938">
                  <c:v>713.92855999999995</c:v>
                </c:pt>
                <c:pt idx="939">
                  <c:v>713.85134000000005</c:v>
                </c:pt>
                <c:pt idx="940">
                  <c:v>714.10226</c:v>
                </c:pt>
                <c:pt idx="941">
                  <c:v>714.58033999999998</c:v>
                </c:pt>
                <c:pt idx="942">
                  <c:v>714.70651999999995</c:v>
                </c:pt>
                <c:pt idx="943">
                  <c:v>715.05553999999995</c:v>
                </c:pt>
                <c:pt idx="944">
                  <c:v>715.36063999999999</c:v>
                </c:pt>
                <c:pt idx="945">
                  <c:v>715.30628000000002</c:v>
                </c:pt>
                <c:pt idx="946">
                  <c:v>715.59572000000003</c:v>
                </c:pt>
                <c:pt idx="947">
                  <c:v>715.99279999999999</c:v>
                </c:pt>
                <c:pt idx="948">
                  <c:v>716.53765999999996</c:v>
                </c:pt>
                <c:pt idx="949">
                  <c:v>716.96605999999997</c:v>
                </c:pt>
                <c:pt idx="950">
                  <c:v>717.27584000000002</c:v>
                </c:pt>
                <c:pt idx="951">
                  <c:v>717.42434000000003</c:v>
                </c:pt>
                <c:pt idx="952">
                  <c:v>718.12526000000003</c:v>
                </c:pt>
                <c:pt idx="953">
                  <c:v>718.75202000000002</c:v>
                </c:pt>
                <c:pt idx="954">
                  <c:v>718.89818000000002</c:v>
                </c:pt>
                <c:pt idx="955">
                  <c:v>718.89710000000002</c:v>
                </c:pt>
                <c:pt idx="956">
                  <c:v>718.74428</c:v>
                </c:pt>
                <c:pt idx="957">
                  <c:v>718.92481999999995</c:v>
                </c:pt>
                <c:pt idx="958">
                  <c:v>719.35195999999996</c:v>
                </c:pt>
                <c:pt idx="959">
                  <c:v>719.69090000000006</c:v>
                </c:pt>
                <c:pt idx="960">
                  <c:v>719.86478</c:v>
                </c:pt>
                <c:pt idx="961">
                  <c:v>719.97008000000005</c:v>
                </c:pt>
                <c:pt idx="962">
                  <c:v>719.98519999999996</c:v>
                </c:pt>
                <c:pt idx="963">
                  <c:v>719.95190000000002</c:v>
                </c:pt>
                <c:pt idx="964">
                  <c:v>720.13243999999997</c:v>
                </c:pt>
                <c:pt idx="965">
                  <c:v>720.56227999999999</c:v>
                </c:pt>
                <c:pt idx="966">
                  <c:v>720.87692000000004</c:v>
                </c:pt>
                <c:pt idx="967">
                  <c:v>721.22018000000003</c:v>
                </c:pt>
                <c:pt idx="968">
                  <c:v>721.29182000000003</c:v>
                </c:pt>
                <c:pt idx="969">
                  <c:v>721.40305999999998</c:v>
                </c:pt>
                <c:pt idx="970">
                  <c:v>721.65056000000004</c:v>
                </c:pt>
                <c:pt idx="971">
                  <c:v>721.59997999999996</c:v>
                </c:pt>
                <c:pt idx="972">
                  <c:v>721.72166000000004</c:v>
                </c:pt>
                <c:pt idx="973">
                  <c:v>722.11676</c:v>
                </c:pt>
                <c:pt idx="974">
                  <c:v>722.20928000000004</c:v>
                </c:pt>
                <c:pt idx="975">
                  <c:v>722.33042</c:v>
                </c:pt>
                <c:pt idx="976">
                  <c:v>722.93881999999996</c:v>
                </c:pt>
                <c:pt idx="977">
                  <c:v>723.10820000000001</c:v>
                </c:pt>
                <c:pt idx="978">
                  <c:v>723.39602000000002</c:v>
                </c:pt>
                <c:pt idx="979">
                  <c:v>723.67754000000002</c:v>
                </c:pt>
                <c:pt idx="980">
                  <c:v>723.77149999999995</c:v>
                </c:pt>
                <c:pt idx="981">
                  <c:v>724.54154000000005</c:v>
                </c:pt>
                <c:pt idx="982">
                  <c:v>724.85455999999999</c:v>
                </c:pt>
                <c:pt idx="983">
                  <c:v>724.75465999999994</c:v>
                </c:pt>
                <c:pt idx="984">
                  <c:v>724.88786000000005</c:v>
                </c:pt>
                <c:pt idx="985">
                  <c:v>725.00414000000001</c:v>
                </c:pt>
                <c:pt idx="986">
                  <c:v>725.06479999999999</c:v>
                </c:pt>
                <c:pt idx="987">
                  <c:v>725.37242000000003</c:v>
                </c:pt>
                <c:pt idx="988">
                  <c:v>725.64800000000002</c:v>
                </c:pt>
                <c:pt idx="989">
                  <c:v>725.73134000000005</c:v>
                </c:pt>
                <c:pt idx="990">
                  <c:v>725.92952000000002</c:v>
                </c:pt>
                <c:pt idx="991">
                  <c:v>726.197</c:v>
                </c:pt>
                <c:pt idx="992">
                  <c:v>726.2663</c:v>
                </c:pt>
                <c:pt idx="993">
                  <c:v>726.25261999999998</c:v>
                </c:pt>
                <c:pt idx="994">
                  <c:v>726.48500000000001</c:v>
                </c:pt>
                <c:pt idx="995">
                  <c:v>727.21687999999995</c:v>
                </c:pt>
                <c:pt idx="996">
                  <c:v>727.61180000000002</c:v>
                </c:pt>
                <c:pt idx="997">
                  <c:v>727.601</c:v>
                </c:pt>
                <c:pt idx="998">
                  <c:v>727.75418000000002</c:v>
                </c:pt>
                <c:pt idx="999">
                  <c:v>727.74824000000001</c:v>
                </c:pt>
                <c:pt idx="1000">
                  <c:v>727.99573999999996</c:v>
                </c:pt>
                <c:pt idx="1001">
                  <c:v>728.02382</c:v>
                </c:pt>
                <c:pt idx="1002">
                  <c:v>728.11004000000003</c:v>
                </c:pt>
                <c:pt idx="1003">
                  <c:v>728.16818000000001</c:v>
                </c:pt>
                <c:pt idx="1004">
                  <c:v>728.35501999999997</c:v>
                </c:pt>
                <c:pt idx="1005">
                  <c:v>728.51648</c:v>
                </c:pt>
                <c:pt idx="1006">
                  <c:v>728.35645999999997</c:v>
                </c:pt>
                <c:pt idx="1007">
                  <c:v>728.43115999999998</c:v>
                </c:pt>
                <c:pt idx="1008">
                  <c:v>728.84533999999996</c:v>
                </c:pt>
                <c:pt idx="1009">
                  <c:v>729.14107999999999</c:v>
                </c:pt>
                <c:pt idx="1010">
                  <c:v>728.96504000000004</c:v>
                </c:pt>
                <c:pt idx="1011">
                  <c:v>728.89016000000004</c:v>
                </c:pt>
                <c:pt idx="1012">
                  <c:v>728.99905999999999</c:v>
                </c:pt>
                <c:pt idx="1013">
                  <c:v>729.22910000000002</c:v>
                </c:pt>
                <c:pt idx="1014">
                  <c:v>729.58748000000003</c:v>
                </c:pt>
                <c:pt idx="1015">
                  <c:v>729.57722000000001</c:v>
                </c:pt>
                <c:pt idx="1016">
                  <c:v>729.66182000000003</c:v>
                </c:pt>
                <c:pt idx="1017">
                  <c:v>729.65030000000002</c:v>
                </c:pt>
                <c:pt idx="1018">
                  <c:v>729.75001999999995</c:v>
                </c:pt>
                <c:pt idx="1019">
                  <c:v>729.76153999999997</c:v>
                </c:pt>
                <c:pt idx="1020">
                  <c:v>730.08554000000004</c:v>
                </c:pt>
                <c:pt idx="1021">
                  <c:v>730.12135999999998</c:v>
                </c:pt>
                <c:pt idx="1022">
                  <c:v>730.30730000000005</c:v>
                </c:pt>
                <c:pt idx="1023">
                  <c:v>730.50476000000003</c:v>
                </c:pt>
                <c:pt idx="1024">
                  <c:v>730.37570000000005</c:v>
                </c:pt>
                <c:pt idx="1025">
                  <c:v>730.48262</c:v>
                </c:pt>
                <c:pt idx="1026">
                  <c:v>730.24699999999996</c:v>
                </c:pt>
                <c:pt idx="1027">
                  <c:v>730.34780000000001</c:v>
                </c:pt>
                <c:pt idx="1028">
                  <c:v>730.46569999999997</c:v>
                </c:pt>
                <c:pt idx="1029">
                  <c:v>730.30280000000005</c:v>
                </c:pt>
                <c:pt idx="1030">
                  <c:v>730.26769999999999</c:v>
                </c:pt>
                <c:pt idx="1031">
                  <c:v>730.11847999999998</c:v>
                </c:pt>
                <c:pt idx="1032">
                  <c:v>730.05944</c:v>
                </c:pt>
                <c:pt idx="1033">
                  <c:v>730.01138000000003</c:v>
                </c:pt>
                <c:pt idx="1034">
                  <c:v>729.91579999999999</c:v>
                </c:pt>
                <c:pt idx="1035">
                  <c:v>729.60116000000005</c:v>
                </c:pt>
                <c:pt idx="1036">
                  <c:v>729.58046000000002</c:v>
                </c:pt>
                <c:pt idx="1037">
                  <c:v>729.57326</c:v>
                </c:pt>
                <c:pt idx="1038">
                  <c:v>729.47749999999996</c:v>
                </c:pt>
                <c:pt idx="1039">
                  <c:v>729.58604000000003</c:v>
                </c:pt>
                <c:pt idx="1040">
                  <c:v>729.54733999999996</c:v>
                </c:pt>
                <c:pt idx="1041">
                  <c:v>729.64580000000001</c:v>
                </c:pt>
                <c:pt idx="1042">
                  <c:v>729.97825999999998</c:v>
                </c:pt>
                <c:pt idx="1043">
                  <c:v>729.92948000000001</c:v>
                </c:pt>
                <c:pt idx="1044">
                  <c:v>729.83173999999997</c:v>
                </c:pt>
                <c:pt idx="1045">
                  <c:v>730.07258000000002</c:v>
                </c:pt>
                <c:pt idx="1046">
                  <c:v>730.26283999999998</c:v>
                </c:pt>
                <c:pt idx="1047">
                  <c:v>730.53877999999997</c:v>
                </c:pt>
                <c:pt idx="1048">
                  <c:v>730.51394000000005</c:v>
                </c:pt>
                <c:pt idx="1049">
                  <c:v>730.03351999999995</c:v>
                </c:pt>
                <c:pt idx="1050">
                  <c:v>729.90157999999997</c:v>
                </c:pt>
                <c:pt idx="1051">
                  <c:v>729.94730000000004</c:v>
                </c:pt>
                <c:pt idx="1052">
                  <c:v>729.80834000000004</c:v>
                </c:pt>
                <c:pt idx="1053">
                  <c:v>729.46472000000006</c:v>
                </c:pt>
                <c:pt idx="1054">
                  <c:v>729.46364000000005</c:v>
                </c:pt>
                <c:pt idx="1055">
                  <c:v>729.22910000000002</c:v>
                </c:pt>
                <c:pt idx="1056">
                  <c:v>728.99311999999998</c:v>
                </c:pt>
                <c:pt idx="1057">
                  <c:v>729.01058</c:v>
                </c:pt>
                <c:pt idx="1058">
                  <c:v>729.01472000000001</c:v>
                </c:pt>
                <c:pt idx="1059">
                  <c:v>728.59874000000002</c:v>
                </c:pt>
                <c:pt idx="1060">
                  <c:v>728.28373999999997</c:v>
                </c:pt>
                <c:pt idx="1061">
                  <c:v>728.18078000000003</c:v>
                </c:pt>
                <c:pt idx="1062">
                  <c:v>728.3048</c:v>
                </c:pt>
                <c:pt idx="1063">
                  <c:v>728.14495999999997</c:v>
                </c:pt>
                <c:pt idx="1064">
                  <c:v>727.87477999999999</c:v>
                </c:pt>
                <c:pt idx="1065">
                  <c:v>727.56823999999995</c:v>
                </c:pt>
                <c:pt idx="1066">
                  <c:v>727.58263999999997</c:v>
                </c:pt>
                <c:pt idx="1067">
                  <c:v>727.95974000000001</c:v>
                </c:pt>
                <c:pt idx="1068">
                  <c:v>727.87297999999998</c:v>
                </c:pt>
                <c:pt idx="1069">
                  <c:v>727.50379999999996</c:v>
                </c:pt>
                <c:pt idx="1070">
                  <c:v>727.29211999999995</c:v>
                </c:pt>
                <c:pt idx="1071">
                  <c:v>727.11122</c:v>
                </c:pt>
                <c:pt idx="1072">
                  <c:v>727.12814000000003</c:v>
                </c:pt>
                <c:pt idx="1073">
                  <c:v>726.99350000000004</c:v>
                </c:pt>
                <c:pt idx="1074">
                  <c:v>726.70478000000003</c:v>
                </c:pt>
                <c:pt idx="1075">
                  <c:v>726.76076</c:v>
                </c:pt>
                <c:pt idx="1076">
                  <c:v>726.96451999999999</c:v>
                </c:pt>
                <c:pt idx="1077">
                  <c:v>726.91826000000003</c:v>
                </c:pt>
                <c:pt idx="1078">
                  <c:v>726.83258000000001</c:v>
                </c:pt>
                <c:pt idx="1079">
                  <c:v>726.53341999999998</c:v>
                </c:pt>
                <c:pt idx="1080">
                  <c:v>726.26756</c:v>
                </c:pt>
                <c:pt idx="1081">
                  <c:v>726.11941999999999</c:v>
                </c:pt>
                <c:pt idx="1082">
                  <c:v>725.83519999999999</c:v>
                </c:pt>
                <c:pt idx="1083">
                  <c:v>725.41958</c:v>
                </c:pt>
                <c:pt idx="1084">
                  <c:v>725.15300000000002</c:v>
                </c:pt>
                <c:pt idx="1085">
                  <c:v>725.12059999999997</c:v>
                </c:pt>
                <c:pt idx="1086">
                  <c:v>725.38322000000005</c:v>
                </c:pt>
                <c:pt idx="1087">
                  <c:v>725.22500000000002</c:v>
                </c:pt>
                <c:pt idx="1088">
                  <c:v>725.03869999999995</c:v>
                </c:pt>
                <c:pt idx="1089">
                  <c:v>724.95896000000005</c:v>
                </c:pt>
                <c:pt idx="1090">
                  <c:v>725.05687999999998</c:v>
                </c:pt>
                <c:pt idx="1091">
                  <c:v>725.08010000000002</c:v>
                </c:pt>
                <c:pt idx="1092">
                  <c:v>724.93736000000001</c:v>
                </c:pt>
                <c:pt idx="1093">
                  <c:v>725.08820000000003</c:v>
                </c:pt>
                <c:pt idx="1094">
                  <c:v>725.11915999999997</c:v>
                </c:pt>
                <c:pt idx="1095">
                  <c:v>724.70299999999997</c:v>
                </c:pt>
                <c:pt idx="1096">
                  <c:v>724.00783999999999</c:v>
                </c:pt>
                <c:pt idx="1097">
                  <c:v>723.72577999999999</c:v>
                </c:pt>
                <c:pt idx="1098">
                  <c:v>723.75692000000004</c:v>
                </c:pt>
                <c:pt idx="1099">
                  <c:v>723.69032000000004</c:v>
                </c:pt>
                <c:pt idx="1100">
                  <c:v>723.36325999999997</c:v>
                </c:pt>
                <c:pt idx="1101">
                  <c:v>722.75054</c:v>
                </c:pt>
                <c:pt idx="1102">
                  <c:v>722.50070000000005</c:v>
                </c:pt>
                <c:pt idx="1103">
                  <c:v>722.28524000000004</c:v>
                </c:pt>
                <c:pt idx="1104">
                  <c:v>721.98050000000001</c:v>
                </c:pt>
                <c:pt idx="1105">
                  <c:v>721.70690000000002</c:v>
                </c:pt>
                <c:pt idx="1106">
                  <c:v>721.45633999999995</c:v>
                </c:pt>
                <c:pt idx="1107">
                  <c:v>721.35266000000001</c:v>
                </c:pt>
                <c:pt idx="1108">
                  <c:v>721.25275999999997</c:v>
                </c:pt>
                <c:pt idx="1109">
                  <c:v>721.01660000000004</c:v>
                </c:pt>
                <c:pt idx="1110">
                  <c:v>720.77521999999999</c:v>
                </c:pt>
                <c:pt idx="1111">
                  <c:v>720.22532000000001</c:v>
                </c:pt>
                <c:pt idx="1112">
                  <c:v>719.71357999999998</c:v>
                </c:pt>
                <c:pt idx="1113">
                  <c:v>719.56687999999997</c:v>
                </c:pt>
                <c:pt idx="1114">
                  <c:v>719.16746000000001</c:v>
                </c:pt>
                <c:pt idx="1115">
                  <c:v>718.70126000000005</c:v>
                </c:pt>
                <c:pt idx="1116">
                  <c:v>718.43557999999996</c:v>
                </c:pt>
                <c:pt idx="1117">
                  <c:v>718.07216000000005</c:v>
                </c:pt>
                <c:pt idx="1118">
                  <c:v>717.56726000000003</c:v>
                </c:pt>
                <c:pt idx="1119">
                  <c:v>717.08846000000005</c:v>
                </c:pt>
                <c:pt idx="1120">
                  <c:v>716.54125999999997</c:v>
                </c:pt>
                <c:pt idx="1121">
                  <c:v>716.24480000000005</c:v>
                </c:pt>
                <c:pt idx="1122">
                  <c:v>715.68679999999995</c:v>
                </c:pt>
                <c:pt idx="1123">
                  <c:v>714.85519999999997</c:v>
                </c:pt>
                <c:pt idx="1124">
                  <c:v>714.42895999999996</c:v>
                </c:pt>
                <c:pt idx="1125">
                  <c:v>714.03206</c:v>
                </c:pt>
                <c:pt idx="1126">
                  <c:v>713.51635999999996</c:v>
                </c:pt>
                <c:pt idx="1127">
                  <c:v>712.67413999999997</c:v>
                </c:pt>
                <c:pt idx="1128">
                  <c:v>712.01966000000004</c:v>
                </c:pt>
                <c:pt idx="1129">
                  <c:v>711.31694000000005</c:v>
                </c:pt>
                <c:pt idx="1130">
                  <c:v>710.72618</c:v>
                </c:pt>
                <c:pt idx="1131">
                  <c:v>710.16872000000001</c:v>
                </c:pt>
                <c:pt idx="1132">
                  <c:v>709.45717999999999</c:v>
                </c:pt>
                <c:pt idx="1133">
                  <c:v>708.80971999999997</c:v>
                </c:pt>
                <c:pt idx="1134">
                  <c:v>708.34676000000002</c:v>
                </c:pt>
                <c:pt idx="1135">
                  <c:v>707.94716000000005</c:v>
                </c:pt>
                <c:pt idx="1136">
                  <c:v>707.18143999999995</c:v>
                </c:pt>
                <c:pt idx="1137">
                  <c:v>706.49725999999998</c:v>
                </c:pt>
                <c:pt idx="1138">
                  <c:v>705.65665999999999</c:v>
                </c:pt>
                <c:pt idx="1139">
                  <c:v>704.83982000000003</c:v>
                </c:pt>
                <c:pt idx="1140">
                  <c:v>704.03449999999998</c:v>
                </c:pt>
                <c:pt idx="1141">
                  <c:v>703.36778000000004</c:v>
                </c:pt>
                <c:pt idx="1142">
                  <c:v>702.89995999999996</c:v>
                </c:pt>
                <c:pt idx="1143">
                  <c:v>702.25627999999995</c:v>
                </c:pt>
                <c:pt idx="1144">
                  <c:v>701.52764000000002</c:v>
                </c:pt>
                <c:pt idx="1145">
                  <c:v>700.61846000000003</c:v>
                </c:pt>
                <c:pt idx="1146">
                  <c:v>699.87649999999996</c:v>
                </c:pt>
                <c:pt idx="1147">
                  <c:v>699.11437999999998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86-4184-AF84-7448746B8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634048"/>
        <c:axId val="464636016"/>
      </c:scatterChart>
      <c:valAx>
        <c:axId val="464634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636016"/>
        <c:crosses val="autoZero"/>
        <c:crossBetween val="midCat"/>
      </c:valAx>
      <c:valAx>
        <c:axId val="464636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634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ysClr val="windowText" lastClr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79092B95-3555-41D5-A830-56393F0CE50A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A560E974-7B72-42FE-B77B-79269B20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32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95B4146-53EA-4039-9FBF-B88D002AFE51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235C38D5-9A17-4CFB-88EA-B457075AF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1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4784" y="1752600"/>
            <a:ext cx="6644216" cy="2506662"/>
          </a:xfrm>
        </p:spPr>
        <p:txBody>
          <a:bodyPr anchor="t"/>
          <a:lstStyle>
            <a:lvl1pPr>
              <a:defRPr sz="36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 smtClean="0"/>
              <a:t>Fire Testing of Bluetooth and GPS Trackers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569385" y="4497388"/>
            <a:ext cx="643043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>
                <a:solidFill>
                  <a:srgbClr val="002060"/>
                </a:solidFill>
              </a:rPr>
              <a:t>Presented </a:t>
            </a:r>
            <a:r>
              <a:rPr lang="en-US" sz="1800" baseline="0" dirty="0" smtClean="0">
                <a:solidFill>
                  <a:srgbClr val="002060"/>
                </a:solidFill>
              </a:rPr>
              <a:t>to: International Aircraft Fire Test Forum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 smtClean="0">
                <a:solidFill>
                  <a:srgbClr val="002060"/>
                </a:solidFill>
              </a:rPr>
              <a:t>By: Steve Rehn</a:t>
            </a:r>
          </a:p>
          <a:p>
            <a:pPr>
              <a:buFontTx/>
              <a:buNone/>
            </a:pPr>
            <a:r>
              <a:rPr lang="en-US" sz="1800" baseline="0" dirty="0" smtClean="0">
                <a:solidFill>
                  <a:srgbClr val="002060"/>
                </a:solidFill>
              </a:rPr>
              <a:t>Date: 6/13/2023</a:t>
            </a:r>
            <a:endParaRPr lang="en-US" sz="1800" baseline="0" dirty="0">
              <a:solidFill>
                <a:srgbClr val="002060"/>
              </a:solidFill>
            </a:endParaRP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7788188" y="-3665"/>
            <a:ext cx="4403812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8400256" y="260648"/>
            <a:ext cx="2818180" cy="909638"/>
            <a:chOff x="3700" y="171"/>
            <a:chExt cx="1515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4518" y="344488"/>
            <a:ext cx="2823633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344488"/>
            <a:ext cx="8269817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2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4784" y="312738"/>
            <a:ext cx="6644216" cy="1395412"/>
          </a:xfrm>
        </p:spPr>
        <p:txBody>
          <a:bodyPr anchor="t"/>
          <a:lstStyle>
            <a:lvl1pPr>
              <a:defRPr sz="12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 smtClean="0"/>
              <a:t>Radiant Panel Update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599017" y="1754188"/>
            <a:ext cx="6601883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569385" y="4497388"/>
            <a:ext cx="64304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060"/>
                </a:solidFill>
              </a:rPr>
              <a:t>Presented </a:t>
            </a:r>
            <a:r>
              <a:rPr lang="en-US" sz="1600" dirty="0" smtClean="0">
                <a:solidFill>
                  <a:srgbClr val="002060"/>
                </a:solidFill>
              </a:rPr>
              <a:t>to: International Aircraft Materials Fire Test Working Group Meeting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By: Steven Rehn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Date: 02/24/2015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7437120" y="-3665"/>
            <a:ext cx="475488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7831667" y="271463"/>
            <a:ext cx="3206750" cy="909638"/>
            <a:chOff x="3700" y="171"/>
            <a:chExt cx="1515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73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02/24/2015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4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50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34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67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3/16/2016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5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0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0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4518" y="344488"/>
            <a:ext cx="2823633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344488"/>
            <a:ext cx="8269817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3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3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2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8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3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 smtClean="0">
                <a:effectLst/>
                <a:latin typeface="Calibri"/>
                <a:ea typeface="Calibri"/>
                <a:cs typeface="Times New Roman"/>
              </a:rPr>
              <a:t>Radiant Panel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9254067" y="630555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ADFE1FFA-99DE-4EF5-8175-A64CAA318E4A}" type="slidenum">
              <a:rPr lang="en-US" sz="1200" b="0" baseline="0">
                <a:solidFill>
                  <a:schemeClr val="bg1">
                    <a:lumMod val="50000"/>
                  </a:schemeClr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2235200" y="6205539"/>
            <a:ext cx="4978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Bluetooth and GPS Tracker Fire Testing</a:t>
            </a:r>
            <a:endParaRPr lang="en-US" sz="1200" baseline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588434" y="6205538"/>
            <a:ext cx="14435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6/13/2023</a:t>
            </a:r>
            <a:endParaRPr lang="en-US" sz="1200" dirty="0">
              <a:solidFill>
                <a:srgbClr val="C0C0C0"/>
              </a:solidFill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7924800" y="6126158"/>
            <a:ext cx="1962152" cy="660400"/>
            <a:chOff x="3596" y="3859"/>
            <a:chExt cx="1075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1200" b="1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 smtClean="0">
                <a:effectLst/>
                <a:latin typeface="Calibri"/>
                <a:ea typeface="Calibri"/>
                <a:cs typeface="Times New Roman"/>
              </a:rPr>
              <a:t>Radiant Panel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8/2/2023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9254067" y="630555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fld id="{ADFE1FFA-99DE-4EF5-8175-A64CAA318E4A}" type="slidenum">
              <a:rPr lang="en-US" sz="1200">
                <a:solidFill>
                  <a:srgbClr val="FFFFFF">
                    <a:lumMod val="50000"/>
                  </a:srgbClr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2235200" y="6205539"/>
            <a:ext cx="4978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>
                    <a:lumMod val="75000"/>
                  </a:srgbClr>
                </a:solidFill>
                <a:ea typeface="Calibri"/>
                <a:cs typeface="Times New Roman"/>
              </a:rPr>
              <a:t>Radiant Panel Update</a:t>
            </a:r>
            <a:endParaRPr lang="en-US" sz="1200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588434" y="6205538"/>
            <a:ext cx="14435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C0C0C0"/>
                </a:solidFill>
              </a:rPr>
              <a:t>06/03/2015</a:t>
            </a:r>
            <a:endParaRPr lang="en-US" sz="1200" dirty="0">
              <a:solidFill>
                <a:srgbClr val="C0C0C0"/>
              </a:solidFill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7611535" y="6126158"/>
            <a:ext cx="2275417" cy="660400"/>
            <a:chOff x="3596" y="3859"/>
            <a:chExt cx="1075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17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1200" b="1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384" y="1268760"/>
            <a:ext cx="6588732" cy="2506662"/>
          </a:xfrm>
        </p:spPr>
        <p:txBody>
          <a:bodyPr/>
          <a:lstStyle/>
          <a:p>
            <a:r>
              <a:rPr lang="en-US" dirty="0" smtClean="0"/>
              <a:t>Fire Testing of Bluetooth and GPS Tracking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Bluetooth Trackers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448780"/>
            <a:ext cx="10733617" cy="4391025"/>
          </a:xfrm>
        </p:spPr>
        <p:txBody>
          <a:bodyPr/>
          <a:lstStyle/>
          <a:p>
            <a:r>
              <a:rPr lang="en-US" dirty="0" smtClean="0"/>
              <a:t>Max Temperature: 486°F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0" y="2029277"/>
            <a:ext cx="5976664" cy="3867253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3144339"/>
              </p:ext>
            </p:extLst>
          </p:nvPr>
        </p:nvGraphicFramePr>
        <p:xfrm>
          <a:off x="6214713" y="1967404"/>
          <a:ext cx="5810436" cy="3929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899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Trackers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232756"/>
            <a:ext cx="10733617" cy="4666395"/>
          </a:xfrm>
        </p:spPr>
        <p:txBody>
          <a:bodyPr/>
          <a:lstStyle/>
          <a:p>
            <a:r>
              <a:rPr lang="en-US" sz="2400" dirty="0" smtClean="0"/>
              <a:t>Contain larger lithium-ion cells</a:t>
            </a:r>
          </a:p>
          <a:p>
            <a:r>
              <a:rPr lang="en-US" sz="2400" dirty="0" smtClean="0"/>
              <a:t>Fully charged before testing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434" y="2348082"/>
            <a:ext cx="3803904" cy="3265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05" y="2291871"/>
            <a:ext cx="3803904" cy="3313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86" y="2862539"/>
            <a:ext cx="3806092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87" y="5613166"/>
            <a:ext cx="380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2.22 </a:t>
            </a:r>
            <a:r>
              <a:rPr lang="en-US" dirty="0" err="1" smtClean="0"/>
              <a:t>Wh</a:t>
            </a:r>
            <a:r>
              <a:rPr lang="en-US" dirty="0" smtClean="0"/>
              <a:t> battery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83005" y="5613166"/>
            <a:ext cx="380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5.55 </a:t>
            </a:r>
            <a:r>
              <a:rPr lang="en-US" dirty="0" err="1" smtClean="0"/>
              <a:t>Wh</a:t>
            </a:r>
            <a:r>
              <a:rPr lang="en-US" dirty="0" smtClean="0"/>
              <a:t> battery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20237" y="5615952"/>
            <a:ext cx="380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17.02 </a:t>
            </a:r>
            <a:r>
              <a:rPr lang="en-US" dirty="0" err="1" smtClean="0"/>
              <a:t>Wh</a:t>
            </a:r>
            <a:r>
              <a:rPr lang="en-US" dirty="0" smtClean="0"/>
              <a:t> battery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i @30V with cheese tes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544" y="8738"/>
            <a:ext cx="8046720" cy="6035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48780"/>
            <a:ext cx="206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Smallest GPS tracker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6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4 @30V with cheese tes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544" y="0"/>
            <a:ext cx="8046720" cy="6035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7" y="1520788"/>
            <a:ext cx="206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Largest GPS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Burned for ~15 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7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Trackers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448780"/>
            <a:ext cx="10733617" cy="4391025"/>
          </a:xfrm>
        </p:spPr>
        <p:txBody>
          <a:bodyPr/>
          <a:lstStyle/>
          <a:p>
            <a:r>
              <a:rPr lang="en-US" dirty="0"/>
              <a:t>Max Temperature</a:t>
            </a:r>
            <a:r>
              <a:rPr lang="en-US" dirty="0" smtClean="0"/>
              <a:t>: 577°F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154117"/>
              </p:ext>
            </p:extLst>
          </p:nvPr>
        </p:nvGraphicFramePr>
        <p:xfrm>
          <a:off x="6276020" y="1988840"/>
          <a:ext cx="5796644" cy="3841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099778"/>
            <a:ext cx="5883614" cy="37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Trackers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448780"/>
            <a:ext cx="10733617" cy="4391025"/>
          </a:xfrm>
        </p:spPr>
        <p:txBody>
          <a:bodyPr/>
          <a:lstStyle/>
          <a:p>
            <a:r>
              <a:rPr lang="en-US" dirty="0"/>
              <a:t>Max Temperature</a:t>
            </a:r>
            <a:r>
              <a:rPr lang="en-US" dirty="0" smtClean="0"/>
              <a:t>: 675°F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387463"/>
              </p:ext>
            </p:extLst>
          </p:nvPr>
        </p:nvGraphicFramePr>
        <p:xfrm>
          <a:off x="6312024" y="1988840"/>
          <a:ext cx="5796644" cy="3910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98" y="2079820"/>
            <a:ext cx="5880327" cy="38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Trackers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448780"/>
            <a:ext cx="10733617" cy="4391025"/>
          </a:xfrm>
        </p:spPr>
        <p:txBody>
          <a:bodyPr/>
          <a:lstStyle/>
          <a:p>
            <a:r>
              <a:rPr lang="en-US" sz="2400" dirty="0"/>
              <a:t>Max Temperature</a:t>
            </a:r>
            <a:r>
              <a:rPr lang="en-US" sz="2400" dirty="0" smtClean="0"/>
              <a:t>: 937°F (no fire)</a:t>
            </a:r>
          </a:p>
          <a:p>
            <a:pPr lvl="3"/>
            <a:r>
              <a:rPr lang="en-US" sz="1600" dirty="0" smtClean="0"/>
              <a:t>TC failed on test with fire</a:t>
            </a:r>
            <a:endParaRPr lang="en-US" sz="1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646519"/>
              </p:ext>
            </p:extLst>
          </p:nvPr>
        </p:nvGraphicFramePr>
        <p:xfrm>
          <a:off x="6564052" y="0"/>
          <a:ext cx="54864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072350"/>
              </p:ext>
            </p:extLst>
          </p:nvPr>
        </p:nvGraphicFramePr>
        <p:xfrm>
          <a:off x="6564052" y="3429000"/>
          <a:ext cx="54864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276872"/>
            <a:ext cx="5470805" cy="35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tracking devices containing CR2032 batteries pose little to no threat to starting a fire on an aircraft</a:t>
            </a:r>
          </a:p>
          <a:p>
            <a:r>
              <a:rPr lang="en-US" dirty="0" smtClean="0"/>
              <a:t>Devices with larger lithium batteries have a much higher chance of starting a fire if they go into thermal runaway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8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On October 6, 2022 this data was sent to FAA Hazardous Material sponsors</a:t>
            </a:r>
          </a:p>
          <a:p>
            <a:r>
              <a:rPr lang="en-US" sz="2000" dirty="0" smtClean="0"/>
              <a:t>On October 8, 2022, </a:t>
            </a:r>
            <a:r>
              <a:rPr lang="en-US" sz="2000" dirty="0"/>
              <a:t>Lufthansa </a:t>
            </a:r>
            <a:r>
              <a:rPr lang="en-US" sz="2000" dirty="0" smtClean="0"/>
              <a:t>posted on Twitter, </a:t>
            </a:r>
            <a:r>
              <a:rPr lang="en-US" sz="2000" dirty="0"/>
              <a:t>“Lufthansa is banning activated </a:t>
            </a:r>
            <a:r>
              <a:rPr lang="en-US" sz="2000" dirty="0" err="1"/>
              <a:t>AirTags</a:t>
            </a:r>
            <a:r>
              <a:rPr lang="en-US" sz="2000" dirty="0"/>
              <a:t> from luggage as they are classified as dangerous and need to be turned </a:t>
            </a:r>
            <a:r>
              <a:rPr lang="en-US" sz="2000" dirty="0" smtClean="0"/>
              <a:t>off”</a:t>
            </a:r>
          </a:p>
          <a:p>
            <a:r>
              <a:rPr lang="en-US" sz="2000" dirty="0" smtClean="0"/>
              <a:t>On October 12, 2022, Lufthansa reversed this with </a:t>
            </a:r>
            <a:r>
              <a:rPr lang="en-US" sz="2000" dirty="0"/>
              <a:t>another post, “The German Aviation Authorities </a:t>
            </a:r>
            <a:r>
              <a:rPr lang="en-US" sz="2000" dirty="0" smtClean="0"/>
              <a:t>confirmed </a:t>
            </a:r>
            <a:r>
              <a:rPr lang="en-US" sz="2000" dirty="0"/>
              <a:t>today, that they share our risk assessment, that tracking devices with very low battery and transmission power in checked luggage do not pose a safety risk. With that these devices are allowed on Lufthansa flights</a:t>
            </a:r>
            <a:r>
              <a:rPr lang="en-US" sz="2000" dirty="0" smtClean="0"/>
              <a:t>.”</a:t>
            </a:r>
          </a:p>
          <a:p>
            <a:r>
              <a:rPr lang="en-US" sz="2000" dirty="0" smtClean="0"/>
              <a:t>On October 13, 2022, FAA released a </a:t>
            </a:r>
            <a:r>
              <a:rPr lang="en-US" sz="2000" dirty="0"/>
              <a:t>statement saying “Luggage tracking devices powered by lithium metal cells that have 0.3 grams or less of lithium can be used on checked </a:t>
            </a:r>
            <a:r>
              <a:rPr lang="en-US" sz="2000" dirty="0" smtClean="0"/>
              <a:t>baggage. Apple </a:t>
            </a:r>
            <a:r>
              <a:rPr lang="en-US" sz="2000" dirty="0" err="1"/>
              <a:t>AirTags</a:t>
            </a:r>
            <a:r>
              <a:rPr lang="en-US" sz="2000" dirty="0"/>
              <a:t> meet this threshold; other luggage tracking devices may not.”</a:t>
            </a:r>
          </a:p>
        </p:txBody>
      </p:sp>
    </p:spTree>
    <p:extLst>
      <p:ext uri="{BB962C8B-B14F-4D97-AF65-F5344CB8AC3E}">
        <p14:creationId xmlns:p14="http://schemas.microsoft.com/office/powerpoint/2010/main" val="25741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656692"/>
            <a:ext cx="11296651" cy="6096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35560" y="2060848"/>
            <a:ext cx="4107371" cy="290624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Contact</a:t>
            </a:r>
            <a:r>
              <a:rPr lang="en-US" sz="2000" dirty="0" smtClean="0"/>
              <a:t>:</a:t>
            </a:r>
            <a:endParaRPr lang="en-US" sz="200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 smtClean="0"/>
              <a:t>Steven Rehn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 smtClean="0"/>
              <a:t>Federal Aviation Administration</a:t>
            </a:r>
            <a:endParaRPr lang="en-US" sz="1800" b="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 smtClean="0"/>
              <a:t>William </a:t>
            </a:r>
            <a:r>
              <a:rPr lang="en-US" sz="1800" b="0" dirty="0"/>
              <a:t>J. Hughes Technical Center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 smtClean="0"/>
              <a:t>Fire Safety Branch, Bldg. 203</a:t>
            </a:r>
            <a:endParaRPr lang="en-US" sz="1800" b="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Atlantic </a:t>
            </a:r>
            <a:r>
              <a:rPr lang="en-US" sz="1800" b="0" dirty="0" smtClean="0"/>
              <a:t>City Int’l Airport, </a:t>
            </a:r>
            <a:r>
              <a:rPr lang="en-US" sz="1800" b="0" dirty="0"/>
              <a:t>NJ 08405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 smtClean="0"/>
              <a:t>(609) 485-5587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s</a:t>
            </a:r>
            <a:r>
              <a:rPr lang="en-US" sz="1800" b="0" dirty="0" smtClean="0"/>
              <a:t>teven.rehn@faa.gov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0641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306227"/>
            <a:ext cx="10733617" cy="4391025"/>
          </a:xfrm>
        </p:spPr>
        <p:txBody>
          <a:bodyPr/>
          <a:lstStyle/>
          <a:p>
            <a:r>
              <a:rPr lang="en-US" dirty="0" smtClean="0"/>
              <a:t>On August 22, 2022, Alaska Airlines sent an email to the FAA pointing out media reports of passengers placing tracking devices in luggage to prevent them from getting lost or stolen</a:t>
            </a:r>
          </a:p>
          <a:p>
            <a:r>
              <a:rPr lang="en-US" dirty="0" smtClean="0"/>
              <a:t>Code </a:t>
            </a:r>
            <a:r>
              <a:rPr lang="en-US" dirty="0"/>
              <a:t>of Federal Regulations (CFR), Title 49 Part 175.10(a)(18) decrees that any portable electronic device (PED) powered by a lithium cell or battery and contained within checked baggage must be fully powered </a:t>
            </a:r>
            <a:r>
              <a:rPr lang="en-US" dirty="0" smtClean="0"/>
              <a:t>down</a:t>
            </a:r>
          </a:p>
          <a:p>
            <a:r>
              <a:rPr lang="en-US" dirty="0" smtClean="0"/>
              <a:t>An </a:t>
            </a:r>
            <a:r>
              <a:rPr lang="en-US" dirty="0"/>
              <a:t>inoperable smart tag won’t help travelers find their lost baggage</a:t>
            </a:r>
          </a:p>
        </p:txBody>
      </p:sp>
    </p:spTree>
    <p:extLst>
      <p:ext uri="{BB962C8B-B14F-4D97-AF65-F5344CB8AC3E}">
        <p14:creationId xmlns:p14="http://schemas.microsoft.com/office/powerpoint/2010/main" val="42785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 if tracking devices contain enough energy to start a fire in a person’s luggage</a:t>
            </a:r>
          </a:p>
          <a:p>
            <a:r>
              <a:rPr lang="en-US" dirty="0" smtClean="0"/>
              <a:t>Heat battery to thermal runaway and determine if flames are present outside of casing </a:t>
            </a:r>
          </a:p>
          <a:p>
            <a:pPr lvl="1"/>
            <a:r>
              <a:rPr lang="en-US" dirty="0" smtClean="0"/>
              <a:t>Make as few modifications as possible to get heater inside tracking device</a:t>
            </a:r>
          </a:p>
          <a:p>
            <a:r>
              <a:rPr lang="en-US" dirty="0" smtClean="0"/>
              <a:t>Use cotton mesh (cheesecloth) loosely wrapped around device as flame indicator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0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Devices Tested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196752"/>
            <a:ext cx="10733617" cy="4702399"/>
          </a:xfrm>
        </p:spPr>
        <p:txBody>
          <a:bodyPr/>
          <a:lstStyle/>
          <a:p>
            <a:r>
              <a:rPr lang="en-US" sz="2400" dirty="0" smtClean="0"/>
              <a:t>Three Bluetooth-based tracking devices all used CR2032 LiMnO2 button cells (~0.675 </a:t>
            </a:r>
            <a:r>
              <a:rPr lang="en-US" sz="2400" dirty="0" err="1" smtClean="0"/>
              <a:t>Wh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Three GPS-based tracking devices that use lithium-ion cells rated at 2.22 </a:t>
            </a:r>
            <a:r>
              <a:rPr lang="en-US" sz="2400" dirty="0" err="1" smtClean="0"/>
              <a:t>Wh</a:t>
            </a:r>
            <a:r>
              <a:rPr lang="en-US" sz="2400" dirty="0" smtClean="0"/>
              <a:t>, 5.55 </a:t>
            </a:r>
            <a:r>
              <a:rPr lang="en-US" sz="2400" dirty="0" err="1" smtClean="0"/>
              <a:t>Wh</a:t>
            </a:r>
            <a:r>
              <a:rPr lang="en-US" sz="2400" dirty="0" smtClean="0"/>
              <a:t>, and 17.02 </a:t>
            </a:r>
            <a:r>
              <a:rPr lang="en-US" sz="2400" dirty="0" err="1" smtClean="0"/>
              <a:t>Wh</a:t>
            </a:r>
            <a:endParaRPr lang="en-US" sz="2400" dirty="0" smtClean="0"/>
          </a:p>
          <a:p>
            <a:r>
              <a:rPr lang="en-US" sz="2400" dirty="0" smtClean="0"/>
              <a:t>Each device tested three times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45" y="3429000"/>
            <a:ext cx="7248128" cy="255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Bluetooth Trackers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39" y="1056704"/>
            <a:ext cx="3934383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54" y="1056704"/>
            <a:ext cx="3333884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056704"/>
            <a:ext cx="3189768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651" y="5628704"/>
            <a:ext cx="412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Stick-on film heater placed on battery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28148" y="5628704"/>
            <a:ext cx="430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Thermocouple placed on top and bottom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pple @18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544" y="0"/>
            <a:ext cx="804672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5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pple @18V with cheese tes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544" y="0"/>
            <a:ext cx="804672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Bluetooth Trackers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448780"/>
            <a:ext cx="5219575" cy="4391025"/>
          </a:xfrm>
        </p:spPr>
        <p:txBody>
          <a:bodyPr/>
          <a:lstStyle/>
          <a:p>
            <a:r>
              <a:rPr lang="en-US" dirty="0" smtClean="0"/>
              <a:t>Max Temperature: 356°F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204864"/>
            <a:ext cx="6067649" cy="3422120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1842110"/>
              </p:ext>
            </p:extLst>
          </p:nvPr>
        </p:nvGraphicFramePr>
        <p:xfrm>
          <a:off x="6276020" y="2024844"/>
          <a:ext cx="5779960" cy="379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83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Bluetooth Trackers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448780"/>
            <a:ext cx="10733617" cy="4391025"/>
          </a:xfrm>
        </p:spPr>
        <p:txBody>
          <a:bodyPr/>
          <a:lstStyle/>
          <a:p>
            <a:r>
              <a:rPr lang="en-US" dirty="0" smtClean="0"/>
              <a:t>Max Temperature: 420°F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1" y="2137464"/>
            <a:ext cx="6089905" cy="3271756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201222"/>
              </p:ext>
            </p:extLst>
          </p:nvPr>
        </p:nvGraphicFramePr>
        <p:xfrm>
          <a:off x="6276020" y="1989138"/>
          <a:ext cx="5846440" cy="3744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422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50604</TotalTime>
  <Words>594</Words>
  <Application>Microsoft Office PowerPoint</Application>
  <PresentationFormat>Widescreen</PresentationFormat>
  <Paragraphs>77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Good FAA Template</vt:lpstr>
      <vt:lpstr>1_Good FAA Template</vt:lpstr>
      <vt:lpstr>Fire Testing of Bluetooth and GPS Tracking Devices</vt:lpstr>
      <vt:lpstr>Introduction</vt:lpstr>
      <vt:lpstr>Test Plan</vt:lpstr>
      <vt:lpstr>Devices Tested</vt:lpstr>
      <vt:lpstr>Bluetooth Trackers</vt:lpstr>
      <vt:lpstr>PowerPoint Presentation</vt:lpstr>
      <vt:lpstr>PowerPoint Presentation</vt:lpstr>
      <vt:lpstr>Bluetooth Trackers</vt:lpstr>
      <vt:lpstr>Bluetooth Trackers</vt:lpstr>
      <vt:lpstr>Bluetooth Trackers</vt:lpstr>
      <vt:lpstr>GPS Trackers</vt:lpstr>
      <vt:lpstr>PowerPoint Presentation</vt:lpstr>
      <vt:lpstr>PowerPoint Presentation</vt:lpstr>
      <vt:lpstr>GPS Trackers</vt:lpstr>
      <vt:lpstr>GPS Trackers</vt:lpstr>
      <vt:lpstr>GPS Trackers</vt:lpstr>
      <vt:lpstr>Conclusion</vt:lpstr>
      <vt:lpstr>Conclusion</vt:lpstr>
      <vt:lpstr>Questions?</vt:lpstr>
    </vt:vector>
  </TitlesOfParts>
  <Company>Federal Aviation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Rehn, Steven (FAA)</dc:creator>
  <cp:lastModifiedBy>Michael Donio</cp:lastModifiedBy>
  <cp:revision>799</cp:revision>
  <cp:lastPrinted>2018-10-29T13:00:42Z</cp:lastPrinted>
  <dcterms:created xsi:type="dcterms:W3CDTF">2015-02-20T15:53:38Z</dcterms:created>
  <dcterms:modified xsi:type="dcterms:W3CDTF">2023-08-02T14:16:57Z</dcterms:modified>
</cp:coreProperties>
</file>