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9" r:id="rId3"/>
    <p:sldId id="258" r:id="rId4"/>
    <p:sldId id="283" r:id="rId5"/>
    <p:sldId id="266" r:id="rId6"/>
    <p:sldId id="295" r:id="rId7"/>
    <p:sldId id="257" r:id="rId8"/>
    <p:sldId id="294" r:id="rId9"/>
    <p:sldId id="286" r:id="rId10"/>
    <p:sldId id="285" r:id="rId11"/>
    <p:sldId id="265" r:id="rId12"/>
    <p:sldId id="263" r:id="rId13"/>
    <p:sldId id="284" r:id="rId14"/>
    <p:sldId id="268" r:id="rId15"/>
    <p:sldId id="269" r:id="rId16"/>
    <p:sldId id="259" r:id="rId17"/>
    <p:sldId id="261" r:id="rId18"/>
    <p:sldId id="288" r:id="rId19"/>
    <p:sldId id="260" r:id="rId20"/>
    <p:sldId id="273" r:id="rId21"/>
    <p:sldId id="272" r:id="rId22"/>
    <p:sldId id="270" r:id="rId23"/>
    <p:sldId id="271" r:id="rId24"/>
    <p:sldId id="291" r:id="rId25"/>
    <p:sldId id="262" r:id="rId26"/>
    <p:sldId id="267" r:id="rId27"/>
    <p:sldId id="287" r:id="rId28"/>
    <p:sldId id="264" r:id="rId29"/>
    <p:sldId id="292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6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3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8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1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482E-2A96-D046-B8B8-D87B6FC4F6C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3D17-11B3-394B-A571-4AC67CCF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3" Type="http://schemas.openxmlformats.org/officeDocument/2006/relationships/image" Target="../media/image9.jpeg"/><Relationship Id="rId7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richard.walters@fa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D5F4E-D375-FA4B-A711-B2C28512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122" y="566057"/>
            <a:ext cx="4020458" cy="3142342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RECENT DEVELOPMENTS IN MICROSCALE COMBUSTION CALORIMETRY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2E779-C0DE-9940-946F-CCBFC30EC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6628" y="5558971"/>
            <a:ext cx="5457371" cy="1299030"/>
          </a:xfrm>
        </p:spPr>
        <p:txBody>
          <a:bodyPr anchor="t">
            <a:noAutofit/>
          </a:bodyPr>
          <a:lstStyle/>
          <a:p>
            <a:pPr algn="l"/>
            <a:r>
              <a:rPr lang="en-US" sz="2000" u="sng" dirty="0">
                <a:solidFill>
                  <a:schemeClr val="bg1"/>
                </a:solidFill>
              </a:rPr>
              <a:t>Richard Walters</a:t>
            </a:r>
            <a:r>
              <a:rPr lang="en-US" sz="2000" dirty="0">
                <a:solidFill>
                  <a:schemeClr val="bg1"/>
                </a:solidFill>
              </a:rPr>
              <a:t>, Richard Lyon, Louise </a:t>
            </a:r>
            <a:r>
              <a:rPr lang="en-US" sz="2000" dirty="0" err="1">
                <a:solidFill>
                  <a:schemeClr val="bg1"/>
                </a:solidFill>
              </a:rPr>
              <a:t>Speitel</a:t>
            </a:r>
            <a:r>
              <a:rPr lang="en-US" sz="2000" dirty="0">
                <a:solidFill>
                  <a:schemeClr val="bg1"/>
                </a:solidFill>
              </a:rPr>
              <a:t>, FAA</a:t>
            </a:r>
          </a:p>
          <a:p>
            <a:pPr algn="l"/>
            <a:r>
              <a:rPr lang="en-US" sz="2000" dirty="0" err="1">
                <a:solidFill>
                  <a:schemeClr val="bg1"/>
                </a:solidFill>
              </a:rPr>
              <a:t>Natallia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Safronava</a:t>
            </a:r>
            <a:r>
              <a:rPr lang="en-US" sz="2000" dirty="0">
                <a:solidFill>
                  <a:schemeClr val="bg1"/>
                </a:solidFill>
              </a:rPr>
              <a:t>, TAMI</a:t>
            </a:r>
          </a:p>
          <a:p>
            <a:pPr algn="l"/>
            <a:r>
              <a:rPr lang="en-US" sz="2000" dirty="0" err="1">
                <a:solidFill>
                  <a:schemeClr val="bg1"/>
                </a:solidFill>
              </a:rPr>
              <a:t>Haiqing</a:t>
            </a:r>
            <a:r>
              <a:rPr lang="en-US" sz="2000" dirty="0">
                <a:solidFill>
                  <a:schemeClr val="bg1"/>
                </a:solidFill>
              </a:rPr>
              <a:t> Guo, </a:t>
            </a:r>
            <a:r>
              <a:rPr lang="en-US" sz="2000" dirty="0" err="1">
                <a:solidFill>
                  <a:schemeClr val="bg1"/>
                </a:solidFill>
              </a:rPr>
              <a:t>CFar</a:t>
            </a:r>
            <a:r>
              <a:rPr lang="en-US" sz="2000" dirty="0">
                <a:solidFill>
                  <a:schemeClr val="bg1"/>
                </a:solidFill>
              </a:rPr>
              <a:t> Services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50212-96EE-8D48-BC31-7BF9CCBC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6" y="740744"/>
            <a:ext cx="3035882" cy="3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8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41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FGC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FA65B-A044-BD4A-B75A-211ABC0A9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0" y="1026867"/>
            <a:ext cx="8051710" cy="54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2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27"/>
            <a:ext cx="9143999" cy="8997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Revisions To ASTM D7309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5A9C-4022-CE42-A6A5-564C6907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3492"/>
            <a:ext cx="7886700" cy="5269381"/>
          </a:xfrm>
        </p:spPr>
        <p:txBody>
          <a:bodyPr/>
          <a:lstStyle/>
          <a:p>
            <a:r>
              <a:rPr lang="en-US" dirty="0"/>
              <a:t>New HRR Calculation</a:t>
            </a:r>
          </a:p>
          <a:p>
            <a:r>
              <a:rPr lang="en-US" dirty="0"/>
              <a:t>New Baseline Correction Method</a:t>
            </a:r>
          </a:p>
          <a:p>
            <a:r>
              <a:rPr lang="en-US" dirty="0"/>
              <a:t>Interlaboratory Study</a:t>
            </a:r>
          </a:p>
          <a:p>
            <a:r>
              <a:rPr lang="en-US" dirty="0"/>
              <a:t>New Precision and Bias Statement</a:t>
            </a:r>
          </a:p>
          <a:p>
            <a:r>
              <a:rPr lang="en-US" dirty="0"/>
              <a:t>Fire Growth Capacity</a:t>
            </a:r>
          </a:p>
        </p:txBody>
      </p:sp>
    </p:spTree>
    <p:extLst>
      <p:ext uri="{BB962C8B-B14F-4D97-AF65-F5344CB8AC3E}">
        <p14:creationId xmlns:p14="http://schemas.microsoft.com/office/powerpoint/2010/main" val="361282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828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Interlaboratory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5A9C-4022-CE42-A6A5-564C6907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3645"/>
            <a:ext cx="7886700" cy="5179228"/>
          </a:xfrm>
        </p:spPr>
        <p:txBody>
          <a:bodyPr/>
          <a:lstStyle/>
          <a:p>
            <a:r>
              <a:rPr lang="en-US" dirty="0"/>
              <a:t>Needed for ASTM</a:t>
            </a:r>
          </a:p>
          <a:p>
            <a:endParaRPr lang="en-US" dirty="0"/>
          </a:p>
          <a:p>
            <a:r>
              <a:rPr lang="en-US" dirty="0"/>
              <a:t>New Precision &amp; Bias Statement</a:t>
            </a:r>
          </a:p>
          <a:p>
            <a:endParaRPr lang="en-US" dirty="0"/>
          </a:p>
          <a:p>
            <a:r>
              <a:rPr lang="en-US" dirty="0"/>
              <a:t>Need Samples</a:t>
            </a:r>
          </a:p>
          <a:p>
            <a:pPr lvl="1"/>
            <a:r>
              <a:rPr lang="en-US" dirty="0"/>
              <a:t>Aircraft Materials</a:t>
            </a:r>
          </a:p>
          <a:p>
            <a:pPr lvl="1"/>
            <a:r>
              <a:rPr lang="en-US" dirty="0"/>
              <a:t>Composite (homogeneous &amp; heterogeneous)</a:t>
            </a:r>
          </a:p>
          <a:p>
            <a:endParaRPr lang="en-US" dirty="0"/>
          </a:p>
          <a:p>
            <a:r>
              <a:rPr lang="en-US" dirty="0"/>
              <a:t>Need Participants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41"/>
            <a:ext cx="7886700" cy="8997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Proposal for Component Substitution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FEABE2-5966-2D41-B5FB-BAA1DA63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7" y="956919"/>
            <a:ext cx="2677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ASTM D7309 (MCC)</a:t>
            </a:r>
          </a:p>
          <a:p>
            <a:pPr algn="ctr"/>
            <a:r>
              <a:rPr lang="en-US" sz="2400" b="1" dirty="0"/>
              <a:t>Test and Criterion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1D969-7F09-DD48-A35C-E918D19EA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623" y="1381469"/>
            <a:ext cx="1776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Components</a:t>
            </a:r>
          </a:p>
          <a:p>
            <a:pPr algn="ctr"/>
            <a:r>
              <a:rPr lang="en-US" sz="2400"/>
              <a:t>(mg)</a:t>
            </a: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8DC7B7A0-BA58-5B46-A4A2-C415631C7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383" y="197757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A0B4A672-1B72-6244-9F47-07A4474D8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3" y="251097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2911DA81-0F4C-A94E-B9C8-E5FA76DBB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3" y="25109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F4C64C0F-4EBA-374B-B377-9C550C631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683" y="25109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1F418C8D-99AA-E645-947D-A756B5560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93" y="1975425"/>
            <a:ext cx="1067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6633"/>
                </a:solidFill>
              </a:rPr>
              <a:t>Similar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F208E15-E9D1-3147-8F70-6A524054C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51" y="2968173"/>
            <a:ext cx="1372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6633"/>
                </a:solidFill>
              </a:rPr>
              <a:t>MCC</a:t>
            </a:r>
          </a:p>
          <a:p>
            <a:pPr algn="ctr"/>
            <a:r>
              <a:rPr lang="en-US" sz="2400" b="1" dirty="0">
                <a:solidFill>
                  <a:srgbClr val="006633"/>
                </a:solidFill>
              </a:rPr>
              <a:t>sufficient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7BF9BED3-F559-CA4C-84EB-C6B58984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123" y="1975425"/>
            <a:ext cx="133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C30501"/>
                </a:solidFill>
              </a:rPr>
              <a:t>Different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A4BCD92F-73D5-084B-B5A6-E345C6E30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609" y="2955293"/>
            <a:ext cx="1727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FAR Test</a:t>
            </a:r>
          </a:p>
          <a:p>
            <a:pPr algn="ctr"/>
            <a:r>
              <a:rPr lang="en-US" sz="2400" b="1" dirty="0"/>
              <a:t>of coupon </a:t>
            </a: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F9DA330F-020C-EB45-842E-5614513FC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333" y="400259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FFD4A3DC-E6F4-694F-A572-DBC490B00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4033" y="4535999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AC868A40-340F-7545-8719-295FFE5E5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4033" y="4535999"/>
            <a:ext cx="0" cy="82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ED12F1C8-E540-3B45-8FE8-E1B227E28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633" y="4535999"/>
            <a:ext cx="0" cy="82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A20317FD-0E37-5D4B-A27D-DFC14010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037" y="3974693"/>
            <a:ext cx="1067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6633"/>
                </a:solidFill>
              </a:rPr>
              <a:t>Similar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DA783619-42A0-A44C-BAB8-BBE470C96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194" y="3961814"/>
            <a:ext cx="133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30501"/>
                </a:solidFill>
              </a:rPr>
              <a:t>Different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54F73895-0E1F-ED45-A211-07962508C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83" y="5489110"/>
            <a:ext cx="1441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6633"/>
                </a:solidFill>
              </a:rPr>
              <a:t>Coupon </a:t>
            </a:r>
          </a:p>
          <a:p>
            <a:pPr algn="ctr"/>
            <a:r>
              <a:rPr lang="en-US" sz="2400" b="1" dirty="0">
                <a:solidFill>
                  <a:srgbClr val="006633"/>
                </a:solidFill>
              </a:rPr>
              <a:t>sufficient 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92447245-A828-DB49-B7E0-59BF51C7F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629" y="5470131"/>
            <a:ext cx="259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30501"/>
                </a:solidFill>
              </a:rPr>
              <a:t>FAR Test</a:t>
            </a:r>
          </a:p>
          <a:p>
            <a:pPr algn="ctr"/>
            <a:r>
              <a:rPr lang="en-US" sz="2400" b="1" dirty="0">
                <a:solidFill>
                  <a:srgbClr val="C30501"/>
                </a:solidFill>
              </a:rPr>
              <a:t>of construction</a:t>
            </a:r>
          </a:p>
          <a:p>
            <a:pPr algn="ctr"/>
            <a:r>
              <a:rPr lang="en-US" sz="2400" b="1" dirty="0">
                <a:solidFill>
                  <a:srgbClr val="C30501"/>
                </a:solidFill>
              </a:rPr>
              <a:t>(fabricated part) </a:t>
            </a: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7840B0A6-CA58-2E47-9293-7FB75240D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166" y="2967930"/>
            <a:ext cx="17767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Coupons (g)</a:t>
            </a:r>
          </a:p>
          <a:p>
            <a:pPr algn="ctr"/>
            <a:r>
              <a:rPr lang="en-US" dirty="0"/>
              <a:t>(self supporting components)</a:t>
            </a:r>
            <a:endParaRPr lang="en-US" sz="2400" dirty="0"/>
          </a:p>
        </p:txBody>
      </p:sp>
      <p:pic>
        <p:nvPicPr>
          <p:cNvPr id="23" name="Picture 28" descr="resin">
            <a:extLst>
              <a:ext uri="{FF2B5EF4-FFF2-40B4-BE49-F238E27FC236}">
                <a16:creationId xmlns:a16="http://schemas.microsoft.com/office/drawing/2014/main" id="{AFB50C73-B2F6-DC48-8E74-33EF2F50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2051" y="1076669"/>
            <a:ext cx="1855788" cy="1235075"/>
          </a:xfrm>
          <a:prstGeom prst="rect">
            <a:avLst/>
          </a:prstGeom>
          <a:noFill/>
        </p:spPr>
      </p:pic>
      <p:sp>
        <p:nvSpPr>
          <p:cNvPr id="24" name="AutoShape 32">
            <a:extLst>
              <a:ext uri="{FF2B5EF4-FFF2-40B4-BE49-F238E27FC236}">
                <a16:creationId xmlns:a16="http://schemas.microsoft.com/office/drawing/2014/main" id="{AECEA1F8-D27B-0E40-86FA-AA1006C5CE2F}"/>
              </a:ext>
            </a:extLst>
          </p:cNvPr>
          <p:cNvSpPr>
            <a:spLocks/>
          </p:cNvSpPr>
          <p:nvPr/>
        </p:nvSpPr>
        <p:spPr bwMode="auto">
          <a:xfrm>
            <a:off x="4448651" y="1000469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3">
            <a:extLst>
              <a:ext uri="{FF2B5EF4-FFF2-40B4-BE49-F238E27FC236}">
                <a16:creationId xmlns:a16="http://schemas.microsoft.com/office/drawing/2014/main" id="{2850DBF5-06E5-AC44-A9EC-0C20F8F26499}"/>
              </a:ext>
            </a:extLst>
          </p:cNvPr>
          <p:cNvSpPr>
            <a:spLocks/>
          </p:cNvSpPr>
          <p:nvPr/>
        </p:nvSpPr>
        <p:spPr bwMode="auto">
          <a:xfrm>
            <a:off x="4448651" y="276831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35" descr="images-7">
            <a:extLst>
              <a:ext uri="{FF2B5EF4-FFF2-40B4-BE49-F238E27FC236}">
                <a16:creationId xmlns:a16="http://schemas.microsoft.com/office/drawing/2014/main" id="{472A9D05-87A2-904D-A5F5-7BA88357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200" r="3200" b="6400"/>
          <a:stretch>
            <a:fillRect/>
          </a:stretch>
        </p:blipFill>
        <p:spPr bwMode="auto">
          <a:xfrm>
            <a:off x="5034440" y="2613665"/>
            <a:ext cx="2029182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3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628"/>
            <a:ext cx="7886700" cy="7089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Incomplete Combustion Experiments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B73B0-0291-8E46-8D4F-E09105C90481}"/>
              </a:ext>
            </a:extLst>
          </p:cNvPr>
          <p:cNvSpPr txBox="1"/>
          <p:nvPr/>
        </p:nvSpPr>
        <p:spPr>
          <a:xfrm>
            <a:off x="488103" y="1202342"/>
            <a:ext cx="60639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Extract more meaningful data from MCC</a:t>
            </a:r>
          </a:p>
          <a:p>
            <a:endParaRPr lang="en-US" sz="2800" dirty="0"/>
          </a:p>
          <a:p>
            <a:r>
              <a:rPr lang="en-US" sz="2800" dirty="0"/>
              <a:t>Measure effect of gas phase FR additives</a:t>
            </a:r>
          </a:p>
          <a:p>
            <a:endParaRPr lang="en-US" sz="2800" dirty="0"/>
          </a:p>
          <a:p>
            <a:r>
              <a:rPr lang="en-US" sz="2800" dirty="0"/>
              <a:t>Measure toxic gas production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09489D41-3CB0-354D-9B33-AF71F7FD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171" y="2477193"/>
            <a:ext cx="1843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 descr="images">
            <a:extLst>
              <a:ext uri="{FF2B5EF4-FFF2-40B4-BE49-F238E27FC236}">
                <a16:creationId xmlns:a16="http://schemas.microsoft.com/office/drawing/2014/main" id="{03B1D721-97EA-A54A-B26C-BF028E08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92" y="3844288"/>
            <a:ext cx="3200400" cy="2462213"/>
          </a:xfrm>
          <a:prstGeom prst="rect">
            <a:avLst/>
          </a:prstGeom>
          <a:noFill/>
          <a:effectLst/>
        </p:spPr>
      </p:pic>
      <p:pic>
        <p:nvPicPr>
          <p:cNvPr id="7" name="Picture 20" descr="images-1">
            <a:extLst>
              <a:ext uri="{FF2B5EF4-FFF2-40B4-BE49-F238E27FC236}">
                <a16:creationId xmlns:a16="http://schemas.microsoft.com/office/drawing/2014/main" id="{CED18DA6-E188-E443-A9CC-55A99D91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3509" y="3844288"/>
            <a:ext cx="2667000" cy="2312988"/>
          </a:xfrm>
          <a:prstGeom prst="rect">
            <a:avLst/>
          </a:prstGeom>
          <a:noFill/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4680CD0A-326E-584C-B47E-919E97BC5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436" y="6363392"/>
            <a:ext cx="925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 dirty="0"/>
              <a:t>10</a:t>
            </a:r>
            <a:r>
              <a:rPr lang="en-US" i="0" baseline="30000" dirty="0"/>
              <a:t>3</a:t>
            </a:r>
            <a:r>
              <a:rPr lang="en-US" i="0" dirty="0"/>
              <a:t> kg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03168D9F-3EF2-6149-AA8D-EA775689A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934" y="6363392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 dirty="0"/>
              <a:t>1 kg</a:t>
            </a: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2799DB9B-316E-D241-8512-24CC3DCF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420" y="6363393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 dirty="0"/>
              <a:t>10</a:t>
            </a:r>
            <a:r>
              <a:rPr lang="en-US" i="0" baseline="30000" dirty="0"/>
              <a:t>-6</a:t>
            </a:r>
            <a:r>
              <a:rPr lang="en-US" i="0" dirty="0"/>
              <a:t> kg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8E99EBF-7B08-BA4D-AE06-5CCCBE2E4FC4}"/>
              </a:ext>
            </a:extLst>
          </p:cNvPr>
          <p:cNvSpPr/>
          <p:nvPr/>
        </p:nvSpPr>
        <p:spPr>
          <a:xfrm>
            <a:off x="3121603" y="5122955"/>
            <a:ext cx="1158240" cy="259554"/>
          </a:xfrm>
          <a:prstGeom prst="rightArrow">
            <a:avLst>
              <a:gd name="adj1" fmla="val 50000"/>
              <a:gd name="adj2" fmla="val 9697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22F0973-244B-4D4F-89E4-374E03B85577}"/>
              </a:ext>
            </a:extLst>
          </p:cNvPr>
          <p:cNvSpPr/>
          <p:nvPr/>
        </p:nvSpPr>
        <p:spPr>
          <a:xfrm>
            <a:off x="6172720" y="4500246"/>
            <a:ext cx="1158240" cy="259554"/>
          </a:xfrm>
          <a:prstGeom prst="rightArrow">
            <a:avLst>
              <a:gd name="adj1" fmla="val 50000"/>
              <a:gd name="adj2" fmla="val 9697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1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885"/>
            <a:ext cx="7886700" cy="76095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Combustion Chemistry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956179-25BF-CE43-A1E2-ED8D4ECCD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09" y="2793156"/>
            <a:ext cx="7285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0" dirty="0"/>
              <a:t>Fuel + Some Oxygen  </a:t>
            </a:r>
            <a:r>
              <a:rPr lang="en-US" sz="2000" b="1" i="0" dirty="0">
                <a:sym typeface="Symbol" charset="2"/>
              </a:rPr>
              <a:t>  CO + HCN + Hydrocarbons + Other Toxics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00D674-5B5D-D34C-A914-230E217E1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55" y="914174"/>
            <a:ext cx="84768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i="0" dirty="0"/>
              <a:t>Fires generate toxic combustion products when oxygen becomes depleted (vitiated),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A13AB00B-A287-B94D-9388-B45019EAC158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637161" y="662247"/>
            <a:ext cx="304800" cy="3857105"/>
          </a:xfrm>
          <a:prstGeom prst="leftBrace">
            <a:avLst>
              <a:gd name="adj1" fmla="val 1312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3C6D07D-CC6C-6243-8422-C673C9D28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722" y="2007883"/>
            <a:ext cx="4789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Incomplete &amp; toxic combustion products 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A737EA71-5B18-D644-B113-21C603C31F4A}"/>
              </a:ext>
            </a:extLst>
          </p:cNvPr>
          <p:cNvSpPr>
            <a:spLocks/>
          </p:cNvSpPr>
          <p:nvPr/>
        </p:nvSpPr>
        <p:spPr bwMode="auto">
          <a:xfrm rot="-5400000">
            <a:off x="4420971" y="4690496"/>
            <a:ext cx="304800" cy="1560058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3A5CD04-3DF3-3442-9005-E8C8F6A1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4" y="5815219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Complete (less-toxic) combustion products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360A87EC-401F-DC4D-90F6-4ED4AD7DD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9158" y="3260725"/>
            <a:ext cx="0" cy="1524000"/>
          </a:xfrm>
          <a:prstGeom prst="line">
            <a:avLst/>
          </a:prstGeom>
          <a:noFill/>
          <a:ln w="28575">
            <a:solidFill>
              <a:srgbClr val="07601A"/>
            </a:solidFill>
            <a:round/>
            <a:headEnd/>
            <a:tailEnd type="arrow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192AF84-219D-394F-B48F-8DDAF703F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17925"/>
            <a:ext cx="1287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Font typeface="Times" charset="0"/>
              <a:buNone/>
            </a:pPr>
            <a:r>
              <a:rPr lang="en-US" sz="2000" b="1" i="0" dirty="0">
                <a:solidFill>
                  <a:srgbClr val="07601A"/>
                </a:solidFill>
              </a:rPr>
              <a:t>Excess Oxygen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979D5C2-5757-B044-8DD0-FAEB1295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720" y="3717925"/>
            <a:ext cx="1439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Font typeface="Times" charset="0"/>
              <a:buNone/>
            </a:pPr>
            <a:r>
              <a:rPr lang="en-US" sz="2000" b="1" i="0" dirty="0">
                <a:solidFill>
                  <a:srgbClr val="C30501"/>
                </a:solidFill>
              </a:rPr>
              <a:t>Insufficient Oxygen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6929C94C-0268-C14C-A902-546B32C6C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789" y="4902581"/>
            <a:ext cx="20095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0" dirty="0">
                <a:sym typeface="Symbol" charset="2"/>
              </a:rPr>
              <a:t>CO</a:t>
            </a:r>
            <a:r>
              <a:rPr lang="en-US" sz="2000" b="1" i="0" baseline="-25000" dirty="0">
                <a:sym typeface="Symbol" charset="2"/>
              </a:rPr>
              <a:t>2</a:t>
            </a:r>
            <a:r>
              <a:rPr lang="en-US" sz="2000" b="1" i="0" dirty="0">
                <a:sym typeface="Symbol" charset="2"/>
              </a:rPr>
              <a:t> + H</a:t>
            </a:r>
            <a:r>
              <a:rPr lang="en-US" sz="2000" b="1" i="0" baseline="-25000" dirty="0">
                <a:sym typeface="Symbol" charset="2"/>
              </a:rPr>
              <a:t>2</a:t>
            </a:r>
            <a:r>
              <a:rPr lang="en-US" sz="2000" b="1" i="0" dirty="0">
                <a:sym typeface="Symbol" charset="2"/>
              </a:rPr>
              <a:t>O + N</a:t>
            </a:r>
            <a:r>
              <a:rPr lang="en-US" sz="2000" b="1" i="0" baseline="-25000" dirty="0">
                <a:sym typeface="Symbol" charset="2"/>
              </a:rPr>
              <a:t>2</a:t>
            </a:r>
            <a:endParaRPr lang="en-US" sz="2000" b="1" i="0" dirty="0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A0434EC8-5405-A748-B343-1B18D84F17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9386" y="3260725"/>
            <a:ext cx="0" cy="1524000"/>
          </a:xfrm>
          <a:prstGeom prst="line">
            <a:avLst/>
          </a:prstGeom>
          <a:noFill/>
          <a:ln w="28575">
            <a:solidFill>
              <a:srgbClr val="C30501"/>
            </a:solidFill>
            <a:round/>
            <a:headEnd/>
            <a:tailEnd type="arrow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pic>
        <p:nvPicPr>
          <p:cNvPr id="16" name="Picture 15" descr="images-5">
            <a:extLst>
              <a:ext uri="{FF2B5EF4-FFF2-40B4-BE49-F238E27FC236}">
                <a16:creationId xmlns:a16="http://schemas.microsoft.com/office/drawing/2014/main" id="{F355AD86-648B-9345-A996-57CDA66C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566257"/>
            <a:ext cx="2870390" cy="2250181"/>
          </a:xfrm>
          <a:prstGeom prst="rect">
            <a:avLst/>
          </a:prstGeom>
          <a:noFill/>
        </p:spPr>
      </p:pic>
      <p:pic>
        <p:nvPicPr>
          <p:cNvPr id="17" name="Picture 16" descr="images">
            <a:extLst>
              <a:ext uri="{FF2B5EF4-FFF2-40B4-BE49-F238E27FC236}">
                <a16:creationId xmlns:a16="http://schemas.microsoft.com/office/drawing/2014/main" id="{0F54735D-28E8-114B-A0FC-CAB5D05D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01" y="3566258"/>
            <a:ext cx="3078299" cy="2367656"/>
          </a:xfrm>
          <a:prstGeom prst="rect">
            <a:avLst/>
          </a:prstGeom>
          <a:noFill/>
        </p:spPr>
      </p:pic>
      <p:sp>
        <p:nvSpPr>
          <p:cNvPr id="18" name="Rectangle 225">
            <a:extLst>
              <a:ext uri="{FF2B5EF4-FFF2-40B4-BE49-F238E27FC236}">
                <a16:creationId xmlns:a16="http://schemas.microsoft.com/office/drawing/2014/main" id="{B597C248-4BF7-694A-8598-BF06D4C6D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318" y="5961298"/>
            <a:ext cx="211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b="1" i="0" dirty="0"/>
              <a:t>Late Stage Fire</a:t>
            </a:r>
          </a:p>
        </p:txBody>
      </p:sp>
      <p:sp>
        <p:nvSpPr>
          <p:cNvPr id="19" name="Rectangle 226">
            <a:extLst>
              <a:ext uri="{FF2B5EF4-FFF2-40B4-BE49-F238E27FC236}">
                <a16:creationId xmlns:a16="http://schemas.microsoft.com/office/drawing/2014/main" id="{CE052E64-3E46-D94F-AC6C-EFFF387F1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31" y="5961298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b="1" i="0" dirty="0"/>
              <a:t>Early Stage Fire</a:t>
            </a:r>
          </a:p>
        </p:txBody>
      </p:sp>
    </p:spTree>
    <p:extLst>
      <p:ext uri="{BB962C8B-B14F-4D97-AF65-F5344CB8AC3E}">
        <p14:creationId xmlns:p14="http://schemas.microsoft.com/office/powerpoint/2010/main" val="402530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8997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High Temperature Combustor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892750-73F9-1149-BA64-24852B77C5D0}"/>
              </a:ext>
            </a:extLst>
          </p:cNvPr>
          <p:cNvSpPr txBox="1">
            <a:spLocks noChangeArrowheads="1"/>
          </p:cNvSpPr>
          <p:nvPr/>
        </p:nvSpPr>
        <p:spPr>
          <a:xfrm>
            <a:off x="4327301" y="1319009"/>
            <a:ext cx="4702399" cy="4714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Installed on MCC</a:t>
            </a:r>
          </a:p>
          <a:p>
            <a:pPr lvl="1"/>
            <a:r>
              <a:rPr lang="en-US" altLang="en-US" dirty="0"/>
              <a:t>High temperature</a:t>
            </a:r>
          </a:p>
          <a:p>
            <a:pPr lvl="1"/>
            <a:r>
              <a:rPr lang="en-US" altLang="en-US" dirty="0"/>
              <a:t>Small volume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Approaching flame temps</a:t>
            </a:r>
          </a:p>
          <a:p>
            <a:pPr lvl="1"/>
            <a:r>
              <a:rPr lang="en-US" altLang="en-US" dirty="0"/>
              <a:t>1500°C tested so far</a:t>
            </a:r>
          </a:p>
          <a:p>
            <a:pPr lvl="1"/>
            <a:r>
              <a:rPr lang="en-US" altLang="en-US" dirty="0"/>
              <a:t>Soot formed</a:t>
            </a:r>
            <a:endParaRPr lang="en-US" altLang="en-US" sz="2800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Controlled </a:t>
            </a:r>
            <a:r>
              <a:rPr lang="en-US" altLang="en-US" dirty="0" err="1"/>
              <a:t>Fuel:Oxygen</a:t>
            </a:r>
            <a:r>
              <a:rPr lang="en-US" altLang="en-US" dirty="0"/>
              <a:t> ratios</a:t>
            </a:r>
          </a:p>
          <a:p>
            <a:pPr lvl="1"/>
            <a:r>
              <a:rPr lang="en-US" altLang="en-US" dirty="0"/>
              <a:t>Incomplete combustion</a:t>
            </a:r>
          </a:p>
          <a:p>
            <a:pPr marL="0" indent="0">
              <a:buFontTx/>
              <a:buNone/>
            </a:pPr>
            <a:endParaRPr lang="en-US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B02490-C766-3A4E-B174-1BE976998F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16" r="10270"/>
          <a:stretch/>
        </p:blipFill>
        <p:spPr bwMode="auto">
          <a:xfrm>
            <a:off x="296214" y="1089708"/>
            <a:ext cx="3908281" cy="525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9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0" y="137601"/>
            <a:ext cx="8797159" cy="8997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Controlled </a:t>
            </a:r>
            <a:r>
              <a:rPr lang="en-US" b="1" u="sng" dirty="0" err="1"/>
              <a:t>Fuel:Oxygen</a:t>
            </a:r>
            <a:r>
              <a:rPr lang="en-US" b="1" u="sng" dirty="0"/>
              <a:t> Ratio Experiments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BD6BD9-13BA-224D-9C1F-3F519CE0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18620"/>
            <a:ext cx="5791200" cy="13854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buFont typeface="Symbol" charset="2"/>
              <a:buNone/>
            </a:pPr>
            <a:r>
              <a:rPr lang="en-US" b="1" dirty="0">
                <a:sym typeface="Symbol" charset="2"/>
              </a:rPr>
              <a:t> &lt; 1 = Fuel Lean </a:t>
            </a:r>
            <a:r>
              <a:rPr lang="en-US" b="1" i="1" dirty="0">
                <a:sym typeface="Symbol" charset="2"/>
              </a:rPr>
              <a:t>(excess oxygen) </a:t>
            </a:r>
          </a:p>
          <a:p>
            <a:pPr algn="ctr">
              <a:lnSpc>
                <a:spcPct val="130000"/>
              </a:lnSpc>
              <a:buFont typeface="Symbol" charset="2"/>
              <a:buNone/>
            </a:pPr>
            <a:r>
              <a:rPr lang="en-US" b="1" dirty="0">
                <a:sym typeface="Symbol" charset="2"/>
              </a:rPr>
              <a:t> &gt; 1 = Fuel Rich </a:t>
            </a:r>
            <a:r>
              <a:rPr lang="en-US" b="1" i="1" dirty="0">
                <a:sym typeface="Symbol" charset="2"/>
              </a:rPr>
              <a:t>(oxygen starved)</a:t>
            </a:r>
            <a:endParaRPr lang="en-US" b="1" dirty="0">
              <a:sym typeface="Symbol" charset="2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1169CAB-739B-A74D-84A6-D23F48A8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258" y="2976641"/>
            <a:ext cx="70532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7200" b="0" i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mbol" charset="2"/>
                <a:sym typeface="Symbol" charset="2"/>
              </a:rPr>
              <a:t>F</a:t>
            </a:r>
            <a:endParaRPr lang="en-US" sz="7200" i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ymbol" charset="2"/>
              <a:sym typeface="Symbol" charset="2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0227264-5A54-4C48-BD1E-16E949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144" y="3249197"/>
            <a:ext cx="2301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300" b="0" i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mbol" charset="2"/>
                <a:sym typeface="Symbol" charset="2"/>
              </a:rPr>
              <a:t>=</a:t>
            </a:r>
            <a:endParaRPr lang="en-US" i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F58C2F6-C51C-2B4A-AE5A-1B5D7D08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782" y="2823775"/>
            <a:ext cx="30416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4000" b="0" i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US" sz="4000" b="0" i="0" baseline="-250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Fuel</a:t>
            </a:r>
            <a:r>
              <a:rPr lang="en-US" sz="4000" b="0" i="0" baseline="-25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0" i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 m</a:t>
            </a:r>
            <a:r>
              <a:rPr lang="en-US" sz="4000" b="0" i="0" baseline="-25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3200" b="0" i="0" baseline="-41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4000" i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F0F531-0673-AB48-A6DE-46713CD0A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49714"/>
            <a:ext cx="80772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Symbol" charset="2"/>
              <a:buNone/>
            </a:pPr>
            <a:r>
              <a:rPr lang="en-US" sz="3200" b="1" i="0" dirty="0">
                <a:sym typeface="Symbol" charset="2"/>
              </a:rPr>
              <a:t> </a:t>
            </a:r>
            <a:r>
              <a:rPr lang="en-US" sz="3200" b="1" i="0" dirty="0"/>
              <a:t>is the fuel/oxygen mass ratio relative to the stoichiometric mass ratio.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715116D1-CFFE-0842-B92C-0520D1449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120" y="3584387"/>
            <a:ext cx="39320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3600" b="0" i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US" sz="3600" b="0" i="0" baseline="-250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Fuel</a:t>
            </a:r>
            <a:r>
              <a:rPr lang="en-US" sz="3600" b="0" i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/m</a:t>
            </a:r>
            <a:r>
              <a:rPr lang="en-US" sz="3600" b="0" i="0" baseline="-25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2800" b="0" i="0" baseline="-41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)</a:t>
            </a:r>
            <a:r>
              <a:rPr lang="en-US" sz="3600" b="0" i="0" baseline="-25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stoichiometric</a:t>
            </a:r>
            <a:endParaRPr lang="en-US" sz="2400" i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314ABBF0-E708-584D-B68B-12E875CC9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9720" y="3538207"/>
            <a:ext cx="2754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32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41"/>
            <a:ext cx="7886700" cy="8997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Controlling </a:t>
            </a:r>
            <a:r>
              <a:rPr lang="en-US" b="1" u="sng" dirty="0">
                <a:latin typeface="Symbol" pitchFamily="2" charset="2"/>
              </a:rPr>
              <a:t>F</a:t>
            </a:r>
            <a:r>
              <a:rPr lang="en-US" b="1" u="sng" dirty="0"/>
              <a:t> in MCC</a:t>
            </a:r>
          </a:p>
        </p:txBody>
      </p:sp>
      <p:grpSp>
        <p:nvGrpSpPr>
          <p:cNvPr id="4" name="Group 800">
            <a:extLst>
              <a:ext uri="{FF2B5EF4-FFF2-40B4-BE49-F238E27FC236}">
                <a16:creationId xmlns:a16="http://schemas.microsoft.com/office/drawing/2014/main" id="{484FA93D-478D-FA4C-A244-47B0B64F4B74}"/>
              </a:ext>
            </a:extLst>
          </p:cNvPr>
          <p:cNvGrpSpPr>
            <a:grpSpLocks/>
          </p:cNvGrpSpPr>
          <p:nvPr/>
        </p:nvGrpSpPr>
        <p:grpSpPr bwMode="auto">
          <a:xfrm>
            <a:off x="473870" y="3406353"/>
            <a:ext cx="4114800" cy="3287712"/>
            <a:chOff x="693" y="2032"/>
            <a:chExt cx="2592" cy="20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18407C1-5134-7A42-8C97-74077F3F6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379"/>
              <a:ext cx="2108" cy="1318"/>
            </a:xfrm>
            <a:custGeom>
              <a:avLst/>
              <a:gdLst/>
              <a:ahLst/>
              <a:cxnLst>
                <a:cxn ang="0">
                  <a:pos x="90" y="1998"/>
                </a:cxn>
                <a:cxn ang="0">
                  <a:pos x="191" y="1998"/>
                </a:cxn>
                <a:cxn ang="0">
                  <a:pos x="292" y="1998"/>
                </a:cxn>
                <a:cxn ang="0">
                  <a:pos x="393" y="1998"/>
                </a:cxn>
                <a:cxn ang="0">
                  <a:pos x="494" y="1998"/>
                </a:cxn>
                <a:cxn ang="0">
                  <a:pos x="595" y="1998"/>
                </a:cxn>
                <a:cxn ang="0">
                  <a:pos x="652" y="1909"/>
                </a:cxn>
                <a:cxn ang="0">
                  <a:pos x="674" y="1662"/>
                </a:cxn>
                <a:cxn ang="0">
                  <a:pos x="708" y="1291"/>
                </a:cxn>
                <a:cxn ang="0">
                  <a:pos x="730" y="932"/>
                </a:cxn>
                <a:cxn ang="0">
                  <a:pos x="753" y="696"/>
                </a:cxn>
                <a:cxn ang="0">
                  <a:pos x="786" y="752"/>
                </a:cxn>
                <a:cxn ang="0">
                  <a:pos x="820" y="1022"/>
                </a:cxn>
                <a:cxn ang="0">
                  <a:pos x="842" y="1336"/>
                </a:cxn>
                <a:cxn ang="0">
                  <a:pos x="865" y="1572"/>
                </a:cxn>
                <a:cxn ang="0">
                  <a:pos x="899" y="1718"/>
                </a:cxn>
                <a:cxn ang="0">
                  <a:pos x="955" y="1774"/>
                </a:cxn>
                <a:cxn ang="0">
                  <a:pos x="1033" y="1718"/>
                </a:cxn>
                <a:cxn ang="0">
                  <a:pos x="1101" y="1684"/>
                </a:cxn>
                <a:cxn ang="0">
                  <a:pos x="1190" y="1695"/>
                </a:cxn>
                <a:cxn ang="0">
                  <a:pos x="1280" y="1740"/>
                </a:cxn>
                <a:cxn ang="0">
                  <a:pos x="1336" y="1785"/>
                </a:cxn>
                <a:cxn ang="0">
                  <a:pos x="1381" y="1841"/>
                </a:cxn>
                <a:cxn ang="0">
                  <a:pos x="1438" y="1886"/>
                </a:cxn>
                <a:cxn ang="0">
                  <a:pos x="1482" y="1942"/>
                </a:cxn>
                <a:cxn ang="0">
                  <a:pos x="1550" y="1987"/>
                </a:cxn>
                <a:cxn ang="0">
                  <a:pos x="1640" y="1998"/>
                </a:cxn>
                <a:cxn ang="0">
                  <a:pos x="1741" y="1998"/>
                </a:cxn>
                <a:cxn ang="0">
                  <a:pos x="1842" y="1998"/>
                </a:cxn>
                <a:cxn ang="0">
                  <a:pos x="1932" y="2010"/>
                </a:cxn>
                <a:cxn ang="0">
                  <a:pos x="1999" y="2010"/>
                </a:cxn>
                <a:cxn ang="0">
                  <a:pos x="2089" y="1998"/>
                </a:cxn>
                <a:cxn ang="0">
                  <a:pos x="2134" y="1931"/>
                </a:cxn>
                <a:cxn ang="0">
                  <a:pos x="2167" y="1864"/>
                </a:cxn>
                <a:cxn ang="0">
                  <a:pos x="2212" y="1763"/>
                </a:cxn>
                <a:cxn ang="0">
                  <a:pos x="2235" y="1650"/>
                </a:cxn>
                <a:cxn ang="0">
                  <a:pos x="2257" y="1504"/>
                </a:cxn>
                <a:cxn ang="0">
                  <a:pos x="2280" y="1302"/>
                </a:cxn>
                <a:cxn ang="0">
                  <a:pos x="2313" y="1022"/>
                </a:cxn>
                <a:cxn ang="0">
                  <a:pos x="2336" y="662"/>
                </a:cxn>
                <a:cxn ang="0">
                  <a:pos x="2358" y="292"/>
                </a:cxn>
                <a:cxn ang="0">
                  <a:pos x="2381" y="34"/>
                </a:cxn>
                <a:cxn ang="0">
                  <a:pos x="2414" y="78"/>
                </a:cxn>
                <a:cxn ang="0">
                  <a:pos x="2437" y="404"/>
                </a:cxn>
                <a:cxn ang="0">
                  <a:pos x="2470" y="864"/>
                </a:cxn>
                <a:cxn ang="0">
                  <a:pos x="2493" y="1302"/>
                </a:cxn>
                <a:cxn ang="0">
                  <a:pos x="2515" y="1650"/>
                </a:cxn>
                <a:cxn ang="0">
                  <a:pos x="2538" y="1864"/>
                </a:cxn>
                <a:cxn ang="0">
                  <a:pos x="2572" y="1976"/>
                </a:cxn>
                <a:cxn ang="0">
                  <a:pos x="2650" y="1998"/>
                </a:cxn>
                <a:cxn ang="0">
                  <a:pos x="2751" y="1998"/>
                </a:cxn>
                <a:cxn ang="0">
                  <a:pos x="2807" y="2010"/>
                </a:cxn>
                <a:cxn ang="0">
                  <a:pos x="2863" y="1998"/>
                </a:cxn>
                <a:cxn ang="0">
                  <a:pos x="2953" y="2010"/>
                </a:cxn>
                <a:cxn ang="0">
                  <a:pos x="2998" y="1998"/>
                </a:cxn>
                <a:cxn ang="0">
                  <a:pos x="3032" y="1998"/>
                </a:cxn>
                <a:cxn ang="0">
                  <a:pos x="3133" y="2010"/>
                </a:cxn>
                <a:cxn ang="0">
                  <a:pos x="3178" y="1998"/>
                </a:cxn>
              </a:cxnLst>
              <a:rect l="0" t="0" r="r" b="b"/>
              <a:pathLst>
                <a:path w="3223" h="2010">
                  <a:moveTo>
                    <a:pt x="0" y="1998"/>
                  </a:moveTo>
                  <a:lnTo>
                    <a:pt x="12" y="1998"/>
                  </a:lnTo>
                  <a:lnTo>
                    <a:pt x="23" y="1998"/>
                  </a:lnTo>
                  <a:lnTo>
                    <a:pt x="34" y="1998"/>
                  </a:lnTo>
                  <a:lnTo>
                    <a:pt x="45" y="1998"/>
                  </a:lnTo>
                  <a:lnTo>
                    <a:pt x="56" y="1998"/>
                  </a:lnTo>
                  <a:lnTo>
                    <a:pt x="68" y="1998"/>
                  </a:lnTo>
                  <a:lnTo>
                    <a:pt x="79" y="1998"/>
                  </a:lnTo>
                  <a:lnTo>
                    <a:pt x="90" y="1998"/>
                  </a:lnTo>
                  <a:lnTo>
                    <a:pt x="101" y="1998"/>
                  </a:lnTo>
                  <a:lnTo>
                    <a:pt x="113" y="1998"/>
                  </a:lnTo>
                  <a:lnTo>
                    <a:pt x="124" y="1998"/>
                  </a:lnTo>
                  <a:lnTo>
                    <a:pt x="135" y="1998"/>
                  </a:lnTo>
                  <a:lnTo>
                    <a:pt x="146" y="1998"/>
                  </a:lnTo>
                  <a:lnTo>
                    <a:pt x="158" y="1998"/>
                  </a:lnTo>
                  <a:lnTo>
                    <a:pt x="169" y="1998"/>
                  </a:lnTo>
                  <a:lnTo>
                    <a:pt x="180" y="1998"/>
                  </a:lnTo>
                  <a:lnTo>
                    <a:pt x="191" y="1998"/>
                  </a:lnTo>
                  <a:lnTo>
                    <a:pt x="202" y="1998"/>
                  </a:lnTo>
                  <a:lnTo>
                    <a:pt x="214" y="1998"/>
                  </a:lnTo>
                  <a:lnTo>
                    <a:pt x="225" y="1998"/>
                  </a:lnTo>
                  <a:lnTo>
                    <a:pt x="236" y="1998"/>
                  </a:lnTo>
                  <a:lnTo>
                    <a:pt x="247" y="1998"/>
                  </a:lnTo>
                  <a:lnTo>
                    <a:pt x="259" y="1998"/>
                  </a:lnTo>
                  <a:lnTo>
                    <a:pt x="270" y="1998"/>
                  </a:lnTo>
                  <a:lnTo>
                    <a:pt x="281" y="1998"/>
                  </a:lnTo>
                  <a:lnTo>
                    <a:pt x="292" y="1998"/>
                  </a:lnTo>
                  <a:lnTo>
                    <a:pt x="303" y="1998"/>
                  </a:lnTo>
                  <a:lnTo>
                    <a:pt x="315" y="1998"/>
                  </a:lnTo>
                  <a:lnTo>
                    <a:pt x="326" y="1998"/>
                  </a:lnTo>
                  <a:lnTo>
                    <a:pt x="337" y="1998"/>
                  </a:lnTo>
                  <a:lnTo>
                    <a:pt x="348" y="1998"/>
                  </a:lnTo>
                  <a:lnTo>
                    <a:pt x="360" y="1998"/>
                  </a:lnTo>
                  <a:lnTo>
                    <a:pt x="371" y="1998"/>
                  </a:lnTo>
                  <a:lnTo>
                    <a:pt x="382" y="1998"/>
                  </a:lnTo>
                  <a:lnTo>
                    <a:pt x="393" y="1998"/>
                  </a:lnTo>
                  <a:lnTo>
                    <a:pt x="405" y="1998"/>
                  </a:lnTo>
                  <a:lnTo>
                    <a:pt x="416" y="1998"/>
                  </a:lnTo>
                  <a:lnTo>
                    <a:pt x="427" y="1998"/>
                  </a:lnTo>
                  <a:lnTo>
                    <a:pt x="438" y="1998"/>
                  </a:lnTo>
                  <a:lnTo>
                    <a:pt x="449" y="1998"/>
                  </a:lnTo>
                  <a:lnTo>
                    <a:pt x="461" y="1998"/>
                  </a:lnTo>
                  <a:lnTo>
                    <a:pt x="472" y="1998"/>
                  </a:lnTo>
                  <a:lnTo>
                    <a:pt x="483" y="1998"/>
                  </a:lnTo>
                  <a:lnTo>
                    <a:pt x="494" y="1998"/>
                  </a:lnTo>
                  <a:lnTo>
                    <a:pt x="506" y="1998"/>
                  </a:lnTo>
                  <a:lnTo>
                    <a:pt x="517" y="1998"/>
                  </a:lnTo>
                  <a:lnTo>
                    <a:pt x="528" y="1998"/>
                  </a:lnTo>
                  <a:lnTo>
                    <a:pt x="539" y="1998"/>
                  </a:lnTo>
                  <a:lnTo>
                    <a:pt x="550" y="1998"/>
                  </a:lnTo>
                  <a:lnTo>
                    <a:pt x="562" y="1998"/>
                  </a:lnTo>
                  <a:lnTo>
                    <a:pt x="573" y="1998"/>
                  </a:lnTo>
                  <a:lnTo>
                    <a:pt x="584" y="1998"/>
                  </a:lnTo>
                  <a:lnTo>
                    <a:pt x="595" y="1998"/>
                  </a:lnTo>
                  <a:lnTo>
                    <a:pt x="607" y="1998"/>
                  </a:lnTo>
                  <a:lnTo>
                    <a:pt x="618" y="1998"/>
                  </a:lnTo>
                  <a:lnTo>
                    <a:pt x="629" y="1998"/>
                  </a:lnTo>
                  <a:lnTo>
                    <a:pt x="629" y="1987"/>
                  </a:lnTo>
                  <a:lnTo>
                    <a:pt x="640" y="1976"/>
                  </a:lnTo>
                  <a:lnTo>
                    <a:pt x="640" y="1965"/>
                  </a:lnTo>
                  <a:lnTo>
                    <a:pt x="640" y="1942"/>
                  </a:lnTo>
                  <a:lnTo>
                    <a:pt x="652" y="1931"/>
                  </a:lnTo>
                  <a:lnTo>
                    <a:pt x="652" y="1909"/>
                  </a:lnTo>
                  <a:lnTo>
                    <a:pt x="652" y="1897"/>
                  </a:lnTo>
                  <a:lnTo>
                    <a:pt x="652" y="1875"/>
                  </a:lnTo>
                  <a:lnTo>
                    <a:pt x="663" y="1852"/>
                  </a:lnTo>
                  <a:lnTo>
                    <a:pt x="663" y="1819"/>
                  </a:lnTo>
                  <a:lnTo>
                    <a:pt x="663" y="1796"/>
                  </a:lnTo>
                  <a:lnTo>
                    <a:pt x="674" y="1763"/>
                  </a:lnTo>
                  <a:lnTo>
                    <a:pt x="674" y="1729"/>
                  </a:lnTo>
                  <a:lnTo>
                    <a:pt x="674" y="1695"/>
                  </a:lnTo>
                  <a:lnTo>
                    <a:pt x="674" y="1662"/>
                  </a:lnTo>
                  <a:lnTo>
                    <a:pt x="685" y="1628"/>
                  </a:lnTo>
                  <a:lnTo>
                    <a:pt x="685" y="1583"/>
                  </a:lnTo>
                  <a:lnTo>
                    <a:pt x="685" y="1549"/>
                  </a:lnTo>
                  <a:lnTo>
                    <a:pt x="685" y="1504"/>
                  </a:lnTo>
                  <a:lnTo>
                    <a:pt x="696" y="1459"/>
                  </a:lnTo>
                  <a:lnTo>
                    <a:pt x="696" y="1426"/>
                  </a:lnTo>
                  <a:lnTo>
                    <a:pt x="696" y="1381"/>
                  </a:lnTo>
                  <a:lnTo>
                    <a:pt x="696" y="1336"/>
                  </a:lnTo>
                  <a:lnTo>
                    <a:pt x="708" y="1291"/>
                  </a:lnTo>
                  <a:lnTo>
                    <a:pt x="708" y="1246"/>
                  </a:lnTo>
                  <a:lnTo>
                    <a:pt x="708" y="1212"/>
                  </a:lnTo>
                  <a:lnTo>
                    <a:pt x="708" y="1156"/>
                  </a:lnTo>
                  <a:lnTo>
                    <a:pt x="719" y="1123"/>
                  </a:lnTo>
                  <a:lnTo>
                    <a:pt x="719" y="1078"/>
                  </a:lnTo>
                  <a:lnTo>
                    <a:pt x="719" y="1044"/>
                  </a:lnTo>
                  <a:lnTo>
                    <a:pt x="719" y="999"/>
                  </a:lnTo>
                  <a:lnTo>
                    <a:pt x="730" y="965"/>
                  </a:lnTo>
                  <a:lnTo>
                    <a:pt x="730" y="932"/>
                  </a:lnTo>
                  <a:lnTo>
                    <a:pt x="730" y="887"/>
                  </a:lnTo>
                  <a:lnTo>
                    <a:pt x="741" y="864"/>
                  </a:lnTo>
                  <a:lnTo>
                    <a:pt x="741" y="831"/>
                  </a:lnTo>
                  <a:lnTo>
                    <a:pt x="741" y="797"/>
                  </a:lnTo>
                  <a:lnTo>
                    <a:pt x="741" y="775"/>
                  </a:lnTo>
                  <a:lnTo>
                    <a:pt x="753" y="752"/>
                  </a:lnTo>
                  <a:lnTo>
                    <a:pt x="753" y="730"/>
                  </a:lnTo>
                  <a:lnTo>
                    <a:pt x="753" y="718"/>
                  </a:lnTo>
                  <a:lnTo>
                    <a:pt x="753" y="696"/>
                  </a:lnTo>
                  <a:lnTo>
                    <a:pt x="764" y="696"/>
                  </a:lnTo>
                  <a:lnTo>
                    <a:pt x="764" y="685"/>
                  </a:lnTo>
                  <a:lnTo>
                    <a:pt x="764" y="674"/>
                  </a:lnTo>
                  <a:lnTo>
                    <a:pt x="775" y="674"/>
                  </a:lnTo>
                  <a:lnTo>
                    <a:pt x="775" y="685"/>
                  </a:lnTo>
                  <a:lnTo>
                    <a:pt x="775" y="707"/>
                  </a:lnTo>
                  <a:lnTo>
                    <a:pt x="786" y="718"/>
                  </a:lnTo>
                  <a:lnTo>
                    <a:pt x="786" y="730"/>
                  </a:lnTo>
                  <a:lnTo>
                    <a:pt x="786" y="752"/>
                  </a:lnTo>
                  <a:lnTo>
                    <a:pt x="786" y="775"/>
                  </a:lnTo>
                  <a:lnTo>
                    <a:pt x="798" y="797"/>
                  </a:lnTo>
                  <a:lnTo>
                    <a:pt x="798" y="819"/>
                  </a:lnTo>
                  <a:lnTo>
                    <a:pt x="798" y="853"/>
                  </a:lnTo>
                  <a:lnTo>
                    <a:pt x="809" y="887"/>
                  </a:lnTo>
                  <a:lnTo>
                    <a:pt x="809" y="909"/>
                  </a:lnTo>
                  <a:lnTo>
                    <a:pt x="809" y="954"/>
                  </a:lnTo>
                  <a:lnTo>
                    <a:pt x="809" y="977"/>
                  </a:lnTo>
                  <a:lnTo>
                    <a:pt x="820" y="1022"/>
                  </a:lnTo>
                  <a:lnTo>
                    <a:pt x="820" y="1055"/>
                  </a:lnTo>
                  <a:lnTo>
                    <a:pt x="820" y="1089"/>
                  </a:lnTo>
                  <a:lnTo>
                    <a:pt x="820" y="1123"/>
                  </a:lnTo>
                  <a:lnTo>
                    <a:pt x="831" y="1156"/>
                  </a:lnTo>
                  <a:lnTo>
                    <a:pt x="831" y="1190"/>
                  </a:lnTo>
                  <a:lnTo>
                    <a:pt x="831" y="1224"/>
                  </a:lnTo>
                  <a:lnTo>
                    <a:pt x="831" y="1269"/>
                  </a:lnTo>
                  <a:lnTo>
                    <a:pt x="842" y="1291"/>
                  </a:lnTo>
                  <a:lnTo>
                    <a:pt x="842" y="1336"/>
                  </a:lnTo>
                  <a:lnTo>
                    <a:pt x="842" y="1358"/>
                  </a:lnTo>
                  <a:lnTo>
                    <a:pt x="842" y="1392"/>
                  </a:lnTo>
                  <a:lnTo>
                    <a:pt x="854" y="1426"/>
                  </a:lnTo>
                  <a:lnTo>
                    <a:pt x="854" y="1448"/>
                  </a:lnTo>
                  <a:lnTo>
                    <a:pt x="854" y="1482"/>
                  </a:lnTo>
                  <a:lnTo>
                    <a:pt x="865" y="1504"/>
                  </a:lnTo>
                  <a:lnTo>
                    <a:pt x="865" y="1527"/>
                  </a:lnTo>
                  <a:lnTo>
                    <a:pt x="865" y="1560"/>
                  </a:lnTo>
                  <a:lnTo>
                    <a:pt x="865" y="1572"/>
                  </a:lnTo>
                  <a:lnTo>
                    <a:pt x="876" y="1594"/>
                  </a:lnTo>
                  <a:lnTo>
                    <a:pt x="876" y="1617"/>
                  </a:lnTo>
                  <a:lnTo>
                    <a:pt x="876" y="1639"/>
                  </a:lnTo>
                  <a:lnTo>
                    <a:pt x="876" y="1650"/>
                  </a:lnTo>
                  <a:lnTo>
                    <a:pt x="887" y="1662"/>
                  </a:lnTo>
                  <a:lnTo>
                    <a:pt x="887" y="1684"/>
                  </a:lnTo>
                  <a:lnTo>
                    <a:pt x="887" y="1695"/>
                  </a:lnTo>
                  <a:lnTo>
                    <a:pt x="887" y="1706"/>
                  </a:lnTo>
                  <a:lnTo>
                    <a:pt x="899" y="1718"/>
                  </a:lnTo>
                  <a:lnTo>
                    <a:pt x="899" y="1729"/>
                  </a:lnTo>
                  <a:lnTo>
                    <a:pt x="899" y="1740"/>
                  </a:lnTo>
                  <a:lnTo>
                    <a:pt x="910" y="1751"/>
                  </a:lnTo>
                  <a:lnTo>
                    <a:pt x="910" y="1763"/>
                  </a:lnTo>
                  <a:lnTo>
                    <a:pt x="921" y="1763"/>
                  </a:lnTo>
                  <a:lnTo>
                    <a:pt x="921" y="1774"/>
                  </a:lnTo>
                  <a:lnTo>
                    <a:pt x="932" y="1774"/>
                  </a:lnTo>
                  <a:lnTo>
                    <a:pt x="943" y="1774"/>
                  </a:lnTo>
                  <a:lnTo>
                    <a:pt x="955" y="1774"/>
                  </a:lnTo>
                  <a:lnTo>
                    <a:pt x="966" y="1774"/>
                  </a:lnTo>
                  <a:lnTo>
                    <a:pt x="966" y="1763"/>
                  </a:lnTo>
                  <a:lnTo>
                    <a:pt x="977" y="1763"/>
                  </a:lnTo>
                  <a:lnTo>
                    <a:pt x="988" y="1751"/>
                  </a:lnTo>
                  <a:lnTo>
                    <a:pt x="1000" y="1740"/>
                  </a:lnTo>
                  <a:lnTo>
                    <a:pt x="1011" y="1740"/>
                  </a:lnTo>
                  <a:lnTo>
                    <a:pt x="1011" y="1729"/>
                  </a:lnTo>
                  <a:lnTo>
                    <a:pt x="1022" y="1729"/>
                  </a:lnTo>
                  <a:lnTo>
                    <a:pt x="1033" y="1718"/>
                  </a:lnTo>
                  <a:lnTo>
                    <a:pt x="1045" y="1718"/>
                  </a:lnTo>
                  <a:lnTo>
                    <a:pt x="1045" y="1706"/>
                  </a:lnTo>
                  <a:lnTo>
                    <a:pt x="1056" y="1706"/>
                  </a:lnTo>
                  <a:lnTo>
                    <a:pt x="1067" y="1706"/>
                  </a:lnTo>
                  <a:lnTo>
                    <a:pt x="1067" y="1695"/>
                  </a:lnTo>
                  <a:lnTo>
                    <a:pt x="1078" y="1695"/>
                  </a:lnTo>
                  <a:lnTo>
                    <a:pt x="1089" y="1695"/>
                  </a:lnTo>
                  <a:lnTo>
                    <a:pt x="1101" y="1695"/>
                  </a:lnTo>
                  <a:lnTo>
                    <a:pt x="1101" y="1684"/>
                  </a:lnTo>
                  <a:lnTo>
                    <a:pt x="1112" y="1684"/>
                  </a:lnTo>
                  <a:lnTo>
                    <a:pt x="1123" y="1684"/>
                  </a:lnTo>
                  <a:lnTo>
                    <a:pt x="1134" y="1684"/>
                  </a:lnTo>
                  <a:lnTo>
                    <a:pt x="1146" y="1684"/>
                  </a:lnTo>
                  <a:lnTo>
                    <a:pt x="1157" y="1684"/>
                  </a:lnTo>
                  <a:lnTo>
                    <a:pt x="1168" y="1684"/>
                  </a:lnTo>
                  <a:lnTo>
                    <a:pt x="1179" y="1684"/>
                  </a:lnTo>
                  <a:lnTo>
                    <a:pt x="1190" y="1684"/>
                  </a:lnTo>
                  <a:lnTo>
                    <a:pt x="1190" y="1695"/>
                  </a:lnTo>
                  <a:lnTo>
                    <a:pt x="1202" y="1695"/>
                  </a:lnTo>
                  <a:lnTo>
                    <a:pt x="1213" y="1695"/>
                  </a:lnTo>
                  <a:lnTo>
                    <a:pt x="1224" y="1706"/>
                  </a:lnTo>
                  <a:lnTo>
                    <a:pt x="1235" y="1706"/>
                  </a:lnTo>
                  <a:lnTo>
                    <a:pt x="1247" y="1718"/>
                  </a:lnTo>
                  <a:lnTo>
                    <a:pt x="1258" y="1718"/>
                  </a:lnTo>
                  <a:lnTo>
                    <a:pt x="1258" y="1729"/>
                  </a:lnTo>
                  <a:lnTo>
                    <a:pt x="1269" y="1729"/>
                  </a:lnTo>
                  <a:lnTo>
                    <a:pt x="1280" y="1740"/>
                  </a:lnTo>
                  <a:lnTo>
                    <a:pt x="1292" y="1740"/>
                  </a:lnTo>
                  <a:lnTo>
                    <a:pt x="1292" y="1751"/>
                  </a:lnTo>
                  <a:lnTo>
                    <a:pt x="1303" y="1751"/>
                  </a:lnTo>
                  <a:lnTo>
                    <a:pt x="1303" y="1763"/>
                  </a:lnTo>
                  <a:lnTo>
                    <a:pt x="1314" y="1763"/>
                  </a:lnTo>
                  <a:lnTo>
                    <a:pt x="1314" y="1774"/>
                  </a:lnTo>
                  <a:lnTo>
                    <a:pt x="1325" y="1774"/>
                  </a:lnTo>
                  <a:lnTo>
                    <a:pt x="1325" y="1785"/>
                  </a:lnTo>
                  <a:lnTo>
                    <a:pt x="1336" y="1785"/>
                  </a:lnTo>
                  <a:lnTo>
                    <a:pt x="1336" y="1796"/>
                  </a:lnTo>
                  <a:lnTo>
                    <a:pt x="1348" y="1796"/>
                  </a:lnTo>
                  <a:lnTo>
                    <a:pt x="1348" y="1807"/>
                  </a:lnTo>
                  <a:lnTo>
                    <a:pt x="1359" y="1807"/>
                  </a:lnTo>
                  <a:lnTo>
                    <a:pt x="1359" y="1819"/>
                  </a:lnTo>
                  <a:lnTo>
                    <a:pt x="1370" y="1819"/>
                  </a:lnTo>
                  <a:lnTo>
                    <a:pt x="1370" y="1830"/>
                  </a:lnTo>
                  <a:lnTo>
                    <a:pt x="1381" y="1830"/>
                  </a:lnTo>
                  <a:lnTo>
                    <a:pt x="1381" y="1841"/>
                  </a:lnTo>
                  <a:lnTo>
                    <a:pt x="1393" y="1841"/>
                  </a:lnTo>
                  <a:lnTo>
                    <a:pt x="1393" y="1852"/>
                  </a:lnTo>
                  <a:lnTo>
                    <a:pt x="1404" y="1852"/>
                  </a:lnTo>
                  <a:lnTo>
                    <a:pt x="1404" y="1864"/>
                  </a:lnTo>
                  <a:lnTo>
                    <a:pt x="1415" y="1864"/>
                  </a:lnTo>
                  <a:lnTo>
                    <a:pt x="1415" y="1875"/>
                  </a:lnTo>
                  <a:lnTo>
                    <a:pt x="1426" y="1875"/>
                  </a:lnTo>
                  <a:lnTo>
                    <a:pt x="1426" y="1886"/>
                  </a:lnTo>
                  <a:lnTo>
                    <a:pt x="1438" y="1886"/>
                  </a:lnTo>
                  <a:lnTo>
                    <a:pt x="1438" y="1897"/>
                  </a:lnTo>
                  <a:lnTo>
                    <a:pt x="1449" y="1897"/>
                  </a:lnTo>
                  <a:lnTo>
                    <a:pt x="1449" y="1909"/>
                  </a:lnTo>
                  <a:lnTo>
                    <a:pt x="1460" y="1909"/>
                  </a:lnTo>
                  <a:lnTo>
                    <a:pt x="1460" y="1920"/>
                  </a:lnTo>
                  <a:lnTo>
                    <a:pt x="1471" y="1920"/>
                  </a:lnTo>
                  <a:lnTo>
                    <a:pt x="1471" y="1931"/>
                  </a:lnTo>
                  <a:lnTo>
                    <a:pt x="1482" y="1931"/>
                  </a:lnTo>
                  <a:lnTo>
                    <a:pt x="1482" y="1942"/>
                  </a:lnTo>
                  <a:lnTo>
                    <a:pt x="1494" y="1942"/>
                  </a:lnTo>
                  <a:lnTo>
                    <a:pt x="1494" y="1953"/>
                  </a:lnTo>
                  <a:lnTo>
                    <a:pt x="1505" y="1953"/>
                  </a:lnTo>
                  <a:lnTo>
                    <a:pt x="1516" y="1965"/>
                  </a:lnTo>
                  <a:lnTo>
                    <a:pt x="1527" y="1965"/>
                  </a:lnTo>
                  <a:lnTo>
                    <a:pt x="1527" y="1976"/>
                  </a:lnTo>
                  <a:lnTo>
                    <a:pt x="1539" y="1976"/>
                  </a:lnTo>
                  <a:lnTo>
                    <a:pt x="1539" y="1987"/>
                  </a:lnTo>
                  <a:lnTo>
                    <a:pt x="1550" y="1987"/>
                  </a:lnTo>
                  <a:lnTo>
                    <a:pt x="1561" y="1987"/>
                  </a:lnTo>
                  <a:lnTo>
                    <a:pt x="1561" y="1998"/>
                  </a:lnTo>
                  <a:lnTo>
                    <a:pt x="1572" y="1998"/>
                  </a:lnTo>
                  <a:lnTo>
                    <a:pt x="1583" y="1998"/>
                  </a:lnTo>
                  <a:lnTo>
                    <a:pt x="1595" y="1998"/>
                  </a:lnTo>
                  <a:lnTo>
                    <a:pt x="1606" y="1998"/>
                  </a:lnTo>
                  <a:lnTo>
                    <a:pt x="1617" y="1998"/>
                  </a:lnTo>
                  <a:lnTo>
                    <a:pt x="1628" y="1998"/>
                  </a:lnTo>
                  <a:lnTo>
                    <a:pt x="1640" y="1998"/>
                  </a:lnTo>
                  <a:lnTo>
                    <a:pt x="1651" y="1998"/>
                  </a:lnTo>
                  <a:lnTo>
                    <a:pt x="1662" y="1998"/>
                  </a:lnTo>
                  <a:lnTo>
                    <a:pt x="1673" y="1998"/>
                  </a:lnTo>
                  <a:lnTo>
                    <a:pt x="1685" y="1998"/>
                  </a:lnTo>
                  <a:lnTo>
                    <a:pt x="1696" y="1998"/>
                  </a:lnTo>
                  <a:lnTo>
                    <a:pt x="1707" y="1998"/>
                  </a:lnTo>
                  <a:lnTo>
                    <a:pt x="1718" y="1998"/>
                  </a:lnTo>
                  <a:lnTo>
                    <a:pt x="1729" y="1998"/>
                  </a:lnTo>
                  <a:lnTo>
                    <a:pt x="1741" y="1998"/>
                  </a:lnTo>
                  <a:lnTo>
                    <a:pt x="1752" y="1998"/>
                  </a:lnTo>
                  <a:lnTo>
                    <a:pt x="1763" y="1998"/>
                  </a:lnTo>
                  <a:lnTo>
                    <a:pt x="1774" y="1998"/>
                  </a:lnTo>
                  <a:lnTo>
                    <a:pt x="1786" y="1998"/>
                  </a:lnTo>
                  <a:lnTo>
                    <a:pt x="1797" y="1998"/>
                  </a:lnTo>
                  <a:lnTo>
                    <a:pt x="1808" y="1998"/>
                  </a:lnTo>
                  <a:lnTo>
                    <a:pt x="1819" y="1998"/>
                  </a:lnTo>
                  <a:lnTo>
                    <a:pt x="1830" y="1998"/>
                  </a:lnTo>
                  <a:lnTo>
                    <a:pt x="1842" y="1998"/>
                  </a:lnTo>
                  <a:lnTo>
                    <a:pt x="1853" y="1998"/>
                  </a:lnTo>
                  <a:lnTo>
                    <a:pt x="1864" y="1998"/>
                  </a:lnTo>
                  <a:lnTo>
                    <a:pt x="1875" y="1998"/>
                  </a:lnTo>
                  <a:lnTo>
                    <a:pt x="1887" y="1998"/>
                  </a:lnTo>
                  <a:lnTo>
                    <a:pt x="1898" y="1998"/>
                  </a:lnTo>
                  <a:lnTo>
                    <a:pt x="1909" y="1998"/>
                  </a:lnTo>
                  <a:lnTo>
                    <a:pt x="1920" y="1998"/>
                  </a:lnTo>
                  <a:lnTo>
                    <a:pt x="1932" y="1998"/>
                  </a:lnTo>
                  <a:lnTo>
                    <a:pt x="1932" y="2010"/>
                  </a:lnTo>
                  <a:lnTo>
                    <a:pt x="1943" y="1998"/>
                  </a:lnTo>
                  <a:lnTo>
                    <a:pt x="1954" y="1998"/>
                  </a:lnTo>
                  <a:lnTo>
                    <a:pt x="1965" y="1998"/>
                  </a:lnTo>
                  <a:lnTo>
                    <a:pt x="1976" y="1998"/>
                  </a:lnTo>
                  <a:lnTo>
                    <a:pt x="1988" y="1998"/>
                  </a:lnTo>
                  <a:lnTo>
                    <a:pt x="1988" y="2010"/>
                  </a:lnTo>
                  <a:lnTo>
                    <a:pt x="1988" y="1998"/>
                  </a:lnTo>
                  <a:lnTo>
                    <a:pt x="1999" y="1998"/>
                  </a:lnTo>
                  <a:lnTo>
                    <a:pt x="1999" y="2010"/>
                  </a:lnTo>
                  <a:lnTo>
                    <a:pt x="1999" y="1998"/>
                  </a:lnTo>
                  <a:lnTo>
                    <a:pt x="2010" y="1998"/>
                  </a:lnTo>
                  <a:lnTo>
                    <a:pt x="2021" y="1998"/>
                  </a:lnTo>
                  <a:lnTo>
                    <a:pt x="2033" y="1998"/>
                  </a:lnTo>
                  <a:lnTo>
                    <a:pt x="2044" y="1998"/>
                  </a:lnTo>
                  <a:lnTo>
                    <a:pt x="2055" y="1998"/>
                  </a:lnTo>
                  <a:lnTo>
                    <a:pt x="2066" y="1998"/>
                  </a:lnTo>
                  <a:lnTo>
                    <a:pt x="2078" y="1998"/>
                  </a:lnTo>
                  <a:lnTo>
                    <a:pt x="2089" y="1998"/>
                  </a:lnTo>
                  <a:lnTo>
                    <a:pt x="2089" y="1987"/>
                  </a:lnTo>
                  <a:lnTo>
                    <a:pt x="2100" y="1987"/>
                  </a:lnTo>
                  <a:lnTo>
                    <a:pt x="2111" y="1976"/>
                  </a:lnTo>
                  <a:lnTo>
                    <a:pt x="2111" y="1965"/>
                  </a:lnTo>
                  <a:lnTo>
                    <a:pt x="2122" y="1965"/>
                  </a:lnTo>
                  <a:lnTo>
                    <a:pt x="2122" y="1953"/>
                  </a:lnTo>
                  <a:lnTo>
                    <a:pt x="2134" y="1953"/>
                  </a:lnTo>
                  <a:lnTo>
                    <a:pt x="2134" y="1942"/>
                  </a:lnTo>
                  <a:lnTo>
                    <a:pt x="2134" y="1931"/>
                  </a:lnTo>
                  <a:lnTo>
                    <a:pt x="2145" y="1931"/>
                  </a:lnTo>
                  <a:lnTo>
                    <a:pt x="2145" y="1920"/>
                  </a:lnTo>
                  <a:lnTo>
                    <a:pt x="2145" y="1909"/>
                  </a:lnTo>
                  <a:lnTo>
                    <a:pt x="2156" y="1909"/>
                  </a:lnTo>
                  <a:lnTo>
                    <a:pt x="2156" y="1897"/>
                  </a:lnTo>
                  <a:lnTo>
                    <a:pt x="2156" y="1886"/>
                  </a:lnTo>
                  <a:lnTo>
                    <a:pt x="2167" y="1886"/>
                  </a:lnTo>
                  <a:lnTo>
                    <a:pt x="2167" y="1875"/>
                  </a:lnTo>
                  <a:lnTo>
                    <a:pt x="2167" y="1864"/>
                  </a:lnTo>
                  <a:lnTo>
                    <a:pt x="2179" y="1852"/>
                  </a:lnTo>
                  <a:lnTo>
                    <a:pt x="2179" y="1841"/>
                  </a:lnTo>
                  <a:lnTo>
                    <a:pt x="2179" y="1830"/>
                  </a:lnTo>
                  <a:lnTo>
                    <a:pt x="2190" y="1819"/>
                  </a:lnTo>
                  <a:lnTo>
                    <a:pt x="2190" y="1807"/>
                  </a:lnTo>
                  <a:lnTo>
                    <a:pt x="2190" y="1796"/>
                  </a:lnTo>
                  <a:lnTo>
                    <a:pt x="2201" y="1785"/>
                  </a:lnTo>
                  <a:lnTo>
                    <a:pt x="2201" y="1774"/>
                  </a:lnTo>
                  <a:lnTo>
                    <a:pt x="2212" y="1763"/>
                  </a:lnTo>
                  <a:lnTo>
                    <a:pt x="2212" y="1751"/>
                  </a:lnTo>
                  <a:lnTo>
                    <a:pt x="2212" y="1740"/>
                  </a:lnTo>
                  <a:lnTo>
                    <a:pt x="2212" y="1729"/>
                  </a:lnTo>
                  <a:lnTo>
                    <a:pt x="2223" y="1718"/>
                  </a:lnTo>
                  <a:lnTo>
                    <a:pt x="2223" y="1706"/>
                  </a:lnTo>
                  <a:lnTo>
                    <a:pt x="2223" y="1684"/>
                  </a:lnTo>
                  <a:lnTo>
                    <a:pt x="2223" y="1673"/>
                  </a:lnTo>
                  <a:lnTo>
                    <a:pt x="2235" y="1662"/>
                  </a:lnTo>
                  <a:lnTo>
                    <a:pt x="2235" y="1650"/>
                  </a:lnTo>
                  <a:lnTo>
                    <a:pt x="2235" y="1628"/>
                  </a:lnTo>
                  <a:lnTo>
                    <a:pt x="2235" y="1617"/>
                  </a:lnTo>
                  <a:lnTo>
                    <a:pt x="2246" y="1605"/>
                  </a:lnTo>
                  <a:lnTo>
                    <a:pt x="2246" y="1583"/>
                  </a:lnTo>
                  <a:lnTo>
                    <a:pt x="2246" y="1572"/>
                  </a:lnTo>
                  <a:lnTo>
                    <a:pt x="2246" y="1549"/>
                  </a:lnTo>
                  <a:lnTo>
                    <a:pt x="2257" y="1538"/>
                  </a:lnTo>
                  <a:lnTo>
                    <a:pt x="2257" y="1516"/>
                  </a:lnTo>
                  <a:lnTo>
                    <a:pt x="2257" y="1504"/>
                  </a:lnTo>
                  <a:lnTo>
                    <a:pt x="2257" y="1482"/>
                  </a:lnTo>
                  <a:lnTo>
                    <a:pt x="2268" y="1459"/>
                  </a:lnTo>
                  <a:lnTo>
                    <a:pt x="2268" y="1437"/>
                  </a:lnTo>
                  <a:lnTo>
                    <a:pt x="2268" y="1415"/>
                  </a:lnTo>
                  <a:lnTo>
                    <a:pt x="2268" y="1403"/>
                  </a:lnTo>
                  <a:lnTo>
                    <a:pt x="2280" y="1370"/>
                  </a:lnTo>
                  <a:lnTo>
                    <a:pt x="2280" y="1347"/>
                  </a:lnTo>
                  <a:lnTo>
                    <a:pt x="2280" y="1325"/>
                  </a:lnTo>
                  <a:lnTo>
                    <a:pt x="2280" y="1302"/>
                  </a:lnTo>
                  <a:lnTo>
                    <a:pt x="2291" y="1269"/>
                  </a:lnTo>
                  <a:lnTo>
                    <a:pt x="2291" y="1246"/>
                  </a:lnTo>
                  <a:lnTo>
                    <a:pt x="2291" y="1212"/>
                  </a:lnTo>
                  <a:lnTo>
                    <a:pt x="2291" y="1179"/>
                  </a:lnTo>
                  <a:lnTo>
                    <a:pt x="2302" y="1156"/>
                  </a:lnTo>
                  <a:lnTo>
                    <a:pt x="2302" y="1123"/>
                  </a:lnTo>
                  <a:lnTo>
                    <a:pt x="2302" y="1089"/>
                  </a:lnTo>
                  <a:lnTo>
                    <a:pt x="2302" y="1055"/>
                  </a:lnTo>
                  <a:lnTo>
                    <a:pt x="2313" y="1022"/>
                  </a:lnTo>
                  <a:lnTo>
                    <a:pt x="2313" y="988"/>
                  </a:lnTo>
                  <a:lnTo>
                    <a:pt x="2313" y="943"/>
                  </a:lnTo>
                  <a:lnTo>
                    <a:pt x="2313" y="909"/>
                  </a:lnTo>
                  <a:lnTo>
                    <a:pt x="2325" y="864"/>
                  </a:lnTo>
                  <a:lnTo>
                    <a:pt x="2325" y="831"/>
                  </a:lnTo>
                  <a:lnTo>
                    <a:pt x="2325" y="797"/>
                  </a:lnTo>
                  <a:lnTo>
                    <a:pt x="2325" y="752"/>
                  </a:lnTo>
                  <a:lnTo>
                    <a:pt x="2336" y="707"/>
                  </a:lnTo>
                  <a:lnTo>
                    <a:pt x="2336" y="662"/>
                  </a:lnTo>
                  <a:lnTo>
                    <a:pt x="2336" y="629"/>
                  </a:lnTo>
                  <a:lnTo>
                    <a:pt x="2336" y="584"/>
                  </a:lnTo>
                  <a:lnTo>
                    <a:pt x="2347" y="539"/>
                  </a:lnTo>
                  <a:lnTo>
                    <a:pt x="2347" y="494"/>
                  </a:lnTo>
                  <a:lnTo>
                    <a:pt x="2347" y="449"/>
                  </a:lnTo>
                  <a:lnTo>
                    <a:pt x="2347" y="415"/>
                  </a:lnTo>
                  <a:lnTo>
                    <a:pt x="2358" y="370"/>
                  </a:lnTo>
                  <a:lnTo>
                    <a:pt x="2358" y="337"/>
                  </a:lnTo>
                  <a:lnTo>
                    <a:pt x="2358" y="292"/>
                  </a:lnTo>
                  <a:lnTo>
                    <a:pt x="2358" y="258"/>
                  </a:lnTo>
                  <a:lnTo>
                    <a:pt x="2369" y="224"/>
                  </a:lnTo>
                  <a:lnTo>
                    <a:pt x="2369" y="180"/>
                  </a:lnTo>
                  <a:lnTo>
                    <a:pt x="2369" y="157"/>
                  </a:lnTo>
                  <a:lnTo>
                    <a:pt x="2369" y="123"/>
                  </a:lnTo>
                  <a:lnTo>
                    <a:pt x="2381" y="101"/>
                  </a:lnTo>
                  <a:lnTo>
                    <a:pt x="2381" y="78"/>
                  </a:lnTo>
                  <a:lnTo>
                    <a:pt x="2381" y="56"/>
                  </a:lnTo>
                  <a:lnTo>
                    <a:pt x="2381" y="34"/>
                  </a:lnTo>
                  <a:lnTo>
                    <a:pt x="2392" y="22"/>
                  </a:lnTo>
                  <a:lnTo>
                    <a:pt x="2392" y="11"/>
                  </a:lnTo>
                  <a:lnTo>
                    <a:pt x="2392" y="0"/>
                  </a:lnTo>
                  <a:lnTo>
                    <a:pt x="2403" y="0"/>
                  </a:lnTo>
                  <a:lnTo>
                    <a:pt x="2403" y="11"/>
                  </a:lnTo>
                  <a:lnTo>
                    <a:pt x="2403" y="22"/>
                  </a:lnTo>
                  <a:lnTo>
                    <a:pt x="2414" y="34"/>
                  </a:lnTo>
                  <a:lnTo>
                    <a:pt x="2414" y="56"/>
                  </a:lnTo>
                  <a:lnTo>
                    <a:pt x="2414" y="78"/>
                  </a:lnTo>
                  <a:lnTo>
                    <a:pt x="2414" y="101"/>
                  </a:lnTo>
                  <a:lnTo>
                    <a:pt x="2426" y="135"/>
                  </a:lnTo>
                  <a:lnTo>
                    <a:pt x="2426" y="168"/>
                  </a:lnTo>
                  <a:lnTo>
                    <a:pt x="2426" y="202"/>
                  </a:lnTo>
                  <a:lnTo>
                    <a:pt x="2426" y="236"/>
                  </a:lnTo>
                  <a:lnTo>
                    <a:pt x="2437" y="281"/>
                  </a:lnTo>
                  <a:lnTo>
                    <a:pt x="2437" y="314"/>
                  </a:lnTo>
                  <a:lnTo>
                    <a:pt x="2437" y="359"/>
                  </a:lnTo>
                  <a:lnTo>
                    <a:pt x="2437" y="404"/>
                  </a:lnTo>
                  <a:lnTo>
                    <a:pt x="2448" y="449"/>
                  </a:lnTo>
                  <a:lnTo>
                    <a:pt x="2448" y="505"/>
                  </a:lnTo>
                  <a:lnTo>
                    <a:pt x="2448" y="550"/>
                  </a:lnTo>
                  <a:lnTo>
                    <a:pt x="2448" y="606"/>
                  </a:lnTo>
                  <a:lnTo>
                    <a:pt x="2459" y="651"/>
                  </a:lnTo>
                  <a:lnTo>
                    <a:pt x="2459" y="707"/>
                  </a:lnTo>
                  <a:lnTo>
                    <a:pt x="2459" y="752"/>
                  </a:lnTo>
                  <a:lnTo>
                    <a:pt x="2459" y="808"/>
                  </a:lnTo>
                  <a:lnTo>
                    <a:pt x="2470" y="864"/>
                  </a:lnTo>
                  <a:lnTo>
                    <a:pt x="2470" y="909"/>
                  </a:lnTo>
                  <a:lnTo>
                    <a:pt x="2470" y="965"/>
                  </a:lnTo>
                  <a:lnTo>
                    <a:pt x="2470" y="1010"/>
                  </a:lnTo>
                  <a:lnTo>
                    <a:pt x="2482" y="1066"/>
                  </a:lnTo>
                  <a:lnTo>
                    <a:pt x="2482" y="1111"/>
                  </a:lnTo>
                  <a:lnTo>
                    <a:pt x="2482" y="1168"/>
                  </a:lnTo>
                  <a:lnTo>
                    <a:pt x="2482" y="1212"/>
                  </a:lnTo>
                  <a:lnTo>
                    <a:pt x="2493" y="1257"/>
                  </a:lnTo>
                  <a:lnTo>
                    <a:pt x="2493" y="1302"/>
                  </a:lnTo>
                  <a:lnTo>
                    <a:pt x="2493" y="1347"/>
                  </a:lnTo>
                  <a:lnTo>
                    <a:pt x="2493" y="1392"/>
                  </a:lnTo>
                  <a:lnTo>
                    <a:pt x="2504" y="1437"/>
                  </a:lnTo>
                  <a:lnTo>
                    <a:pt x="2504" y="1471"/>
                  </a:lnTo>
                  <a:lnTo>
                    <a:pt x="2504" y="1516"/>
                  </a:lnTo>
                  <a:lnTo>
                    <a:pt x="2504" y="1549"/>
                  </a:lnTo>
                  <a:lnTo>
                    <a:pt x="2515" y="1583"/>
                  </a:lnTo>
                  <a:lnTo>
                    <a:pt x="2515" y="1617"/>
                  </a:lnTo>
                  <a:lnTo>
                    <a:pt x="2515" y="1650"/>
                  </a:lnTo>
                  <a:lnTo>
                    <a:pt x="2515" y="1673"/>
                  </a:lnTo>
                  <a:lnTo>
                    <a:pt x="2527" y="1706"/>
                  </a:lnTo>
                  <a:lnTo>
                    <a:pt x="2527" y="1729"/>
                  </a:lnTo>
                  <a:lnTo>
                    <a:pt x="2527" y="1751"/>
                  </a:lnTo>
                  <a:lnTo>
                    <a:pt x="2527" y="1785"/>
                  </a:lnTo>
                  <a:lnTo>
                    <a:pt x="2538" y="1807"/>
                  </a:lnTo>
                  <a:lnTo>
                    <a:pt x="2538" y="1830"/>
                  </a:lnTo>
                  <a:lnTo>
                    <a:pt x="2538" y="1841"/>
                  </a:lnTo>
                  <a:lnTo>
                    <a:pt x="2538" y="1864"/>
                  </a:lnTo>
                  <a:lnTo>
                    <a:pt x="2549" y="1886"/>
                  </a:lnTo>
                  <a:lnTo>
                    <a:pt x="2549" y="1897"/>
                  </a:lnTo>
                  <a:lnTo>
                    <a:pt x="2549" y="1909"/>
                  </a:lnTo>
                  <a:lnTo>
                    <a:pt x="2549" y="1920"/>
                  </a:lnTo>
                  <a:lnTo>
                    <a:pt x="2560" y="1931"/>
                  </a:lnTo>
                  <a:lnTo>
                    <a:pt x="2560" y="1942"/>
                  </a:lnTo>
                  <a:lnTo>
                    <a:pt x="2560" y="1953"/>
                  </a:lnTo>
                  <a:lnTo>
                    <a:pt x="2572" y="1965"/>
                  </a:lnTo>
                  <a:lnTo>
                    <a:pt x="2572" y="1976"/>
                  </a:lnTo>
                  <a:lnTo>
                    <a:pt x="2583" y="1976"/>
                  </a:lnTo>
                  <a:lnTo>
                    <a:pt x="2583" y="1987"/>
                  </a:lnTo>
                  <a:lnTo>
                    <a:pt x="2594" y="1987"/>
                  </a:lnTo>
                  <a:lnTo>
                    <a:pt x="2605" y="1987"/>
                  </a:lnTo>
                  <a:lnTo>
                    <a:pt x="2605" y="1998"/>
                  </a:lnTo>
                  <a:lnTo>
                    <a:pt x="2616" y="1998"/>
                  </a:lnTo>
                  <a:lnTo>
                    <a:pt x="2628" y="1998"/>
                  </a:lnTo>
                  <a:lnTo>
                    <a:pt x="2639" y="1998"/>
                  </a:lnTo>
                  <a:lnTo>
                    <a:pt x="2650" y="1998"/>
                  </a:lnTo>
                  <a:lnTo>
                    <a:pt x="2661" y="1998"/>
                  </a:lnTo>
                  <a:lnTo>
                    <a:pt x="2673" y="1998"/>
                  </a:lnTo>
                  <a:lnTo>
                    <a:pt x="2684" y="1998"/>
                  </a:lnTo>
                  <a:lnTo>
                    <a:pt x="2695" y="1998"/>
                  </a:lnTo>
                  <a:lnTo>
                    <a:pt x="2706" y="1998"/>
                  </a:lnTo>
                  <a:lnTo>
                    <a:pt x="2718" y="1998"/>
                  </a:lnTo>
                  <a:lnTo>
                    <a:pt x="2729" y="1998"/>
                  </a:lnTo>
                  <a:lnTo>
                    <a:pt x="2740" y="1998"/>
                  </a:lnTo>
                  <a:lnTo>
                    <a:pt x="2751" y="1998"/>
                  </a:lnTo>
                  <a:lnTo>
                    <a:pt x="2762" y="1998"/>
                  </a:lnTo>
                  <a:lnTo>
                    <a:pt x="2774" y="1998"/>
                  </a:lnTo>
                  <a:lnTo>
                    <a:pt x="2774" y="2010"/>
                  </a:lnTo>
                  <a:lnTo>
                    <a:pt x="2774" y="1998"/>
                  </a:lnTo>
                  <a:lnTo>
                    <a:pt x="2785" y="2010"/>
                  </a:lnTo>
                  <a:lnTo>
                    <a:pt x="2785" y="1998"/>
                  </a:lnTo>
                  <a:lnTo>
                    <a:pt x="2796" y="1998"/>
                  </a:lnTo>
                  <a:lnTo>
                    <a:pt x="2807" y="1998"/>
                  </a:lnTo>
                  <a:lnTo>
                    <a:pt x="2807" y="2010"/>
                  </a:lnTo>
                  <a:lnTo>
                    <a:pt x="2819" y="2010"/>
                  </a:lnTo>
                  <a:lnTo>
                    <a:pt x="2830" y="2010"/>
                  </a:lnTo>
                  <a:lnTo>
                    <a:pt x="2841" y="2010"/>
                  </a:lnTo>
                  <a:lnTo>
                    <a:pt x="2852" y="1998"/>
                  </a:lnTo>
                  <a:lnTo>
                    <a:pt x="2852" y="2010"/>
                  </a:lnTo>
                  <a:lnTo>
                    <a:pt x="2863" y="2010"/>
                  </a:lnTo>
                  <a:lnTo>
                    <a:pt x="2863" y="1998"/>
                  </a:lnTo>
                  <a:lnTo>
                    <a:pt x="2863" y="2010"/>
                  </a:lnTo>
                  <a:lnTo>
                    <a:pt x="2863" y="1998"/>
                  </a:lnTo>
                  <a:lnTo>
                    <a:pt x="2875" y="1998"/>
                  </a:lnTo>
                  <a:lnTo>
                    <a:pt x="2886" y="1998"/>
                  </a:lnTo>
                  <a:lnTo>
                    <a:pt x="2897" y="1998"/>
                  </a:lnTo>
                  <a:lnTo>
                    <a:pt x="2897" y="2010"/>
                  </a:lnTo>
                  <a:lnTo>
                    <a:pt x="2908" y="2010"/>
                  </a:lnTo>
                  <a:lnTo>
                    <a:pt x="2920" y="2010"/>
                  </a:lnTo>
                  <a:lnTo>
                    <a:pt x="2931" y="2010"/>
                  </a:lnTo>
                  <a:lnTo>
                    <a:pt x="2942" y="2010"/>
                  </a:lnTo>
                  <a:lnTo>
                    <a:pt x="2953" y="2010"/>
                  </a:lnTo>
                  <a:lnTo>
                    <a:pt x="2953" y="1998"/>
                  </a:lnTo>
                  <a:lnTo>
                    <a:pt x="2965" y="2010"/>
                  </a:lnTo>
                  <a:lnTo>
                    <a:pt x="2965" y="1998"/>
                  </a:lnTo>
                  <a:lnTo>
                    <a:pt x="2965" y="2010"/>
                  </a:lnTo>
                  <a:lnTo>
                    <a:pt x="2976" y="1998"/>
                  </a:lnTo>
                  <a:lnTo>
                    <a:pt x="2976" y="2010"/>
                  </a:lnTo>
                  <a:lnTo>
                    <a:pt x="2976" y="1998"/>
                  </a:lnTo>
                  <a:lnTo>
                    <a:pt x="2987" y="1998"/>
                  </a:lnTo>
                  <a:lnTo>
                    <a:pt x="2998" y="1998"/>
                  </a:lnTo>
                  <a:lnTo>
                    <a:pt x="2998" y="2010"/>
                  </a:lnTo>
                  <a:lnTo>
                    <a:pt x="2998" y="1998"/>
                  </a:lnTo>
                  <a:lnTo>
                    <a:pt x="3009" y="1998"/>
                  </a:lnTo>
                  <a:lnTo>
                    <a:pt x="3009" y="2010"/>
                  </a:lnTo>
                  <a:lnTo>
                    <a:pt x="3009" y="1998"/>
                  </a:lnTo>
                  <a:lnTo>
                    <a:pt x="3021" y="2010"/>
                  </a:lnTo>
                  <a:lnTo>
                    <a:pt x="3021" y="1998"/>
                  </a:lnTo>
                  <a:lnTo>
                    <a:pt x="3021" y="2010"/>
                  </a:lnTo>
                  <a:lnTo>
                    <a:pt x="3032" y="1998"/>
                  </a:lnTo>
                  <a:lnTo>
                    <a:pt x="3043" y="1998"/>
                  </a:lnTo>
                  <a:lnTo>
                    <a:pt x="3054" y="1998"/>
                  </a:lnTo>
                  <a:lnTo>
                    <a:pt x="3066" y="1998"/>
                  </a:lnTo>
                  <a:lnTo>
                    <a:pt x="3077" y="1998"/>
                  </a:lnTo>
                  <a:lnTo>
                    <a:pt x="3088" y="1998"/>
                  </a:lnTo>
                  <a:lnTo>
                    <a:pt x="3099" y="1998"/>
                  </a:lnTo>
                  <a:lnTo>
                    <a:pt x="3110" y="1998"/>
                  </a:lnTo>
                  <a:lnTo>
                    <a:pt x="3122" y="1998"/>
                  </a:lnTo>
                  <a:lnTo>
                    <a:pt x="3133" y="2010"/>
                  </a:lnTo>
                  <a:lnTo>
                    <a:pt x="3133" y="1998"/>
                  </a:lnTo>
                  <a:lnTo>
                    <a:pt x="3133" y="2010"/>
                  </a:lnTo>
                  <a:lnTo>
                    <a:pt x="3144" y="2010"/>
                  </a:lnTo>
                  <a:lnTo>
                    <a:pt x="3144" y="1998"/>
                  </a:lnTo>
                  <a:lnTo>
                    <a:pt x="3144" y="2010"/>
                  </a:lnTo>
                  <a:lnTo>
                    <a:pt x="3144" y="1998"/>
                  </a:lnTo>
                  <a:lnTo>
                    <a:pt x="3155" y="1998"/>
                  </a:lnTo>
                  <a:lnTo>
                    <a:pt x="3167" y="1998"/>
                  </a:lnTo>
                  <a:lnTo>
                    <a:pt x="3178" y="1998"/>
                  </a:lnTo>
                  <a:lnTo>
                    <a:pt x="3189" y="1998"/>
                  </a:lnTo>
                  <a:lnTo>
                    <a:pt x="3200" y="1998"/>
                  </a:lnTo>
                  <a:lnTo>
                    <a:pt x="3212" y="1998"/>
                  </a:lnTo>
                  <a:lnTo>
                    <a:pt x="3223" y="1998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0BFDFACC-F820-484D-9B16-E3329F6E6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690"/>
              <a:ext cx="4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45106EC2-BD39-4840-A79F-8F7F09531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432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B3D72EA1-5329-6B44-B524-6B4EAACB4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182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884267DC-4D5C-7B45-A81F-0AA31E5EB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924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639836DA-03E6-8A48-AE2F-83B80CC0A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667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ABADB8F5-2619-CE4A-B82D-4EDC4B8CA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416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0C3B6B2C-3396-EB4C-80B3-AEDD671D9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158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FF2B0254-4765-1343-BE81-6268A5D2F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638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C3613A70-4212-5246-8B01-51EFDC929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587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F1FE92F-D485-564B-B86E-395E87FAF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536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C72E666E-D41F-2744-A2DB-B08EBB86A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483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80D01B4D-7B53-F14A-A061-ADDDE96A9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388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490BA117-A826-EB4E-B3DC-639178DD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336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1D24F30A-A6E0-C845-8E78-8139CA2F1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285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A87C5A46-77D3-B24A-9C5A-782A74E43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234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B0706401-6B6E-A143-8F0F-FC7E779AB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130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1FCF4E3F-5DE7-8F4B-B516-757301742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079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6149B067-2326-A844-8925-35FA76825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027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FEF526F1-0BF2-FD40-9A7D-1F1CFB51A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976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21B4CDAA-EC54-4A42-9C01-4E1BBB019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873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4782A31F-3B82-2D40-9C2C-BE4683095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822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6BB14D85-CE29-2343-A042-FFA3C8F5B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769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8552BFCC-408E-5148-8304-189A1D063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718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D77896EA-90E9-EF47-9C56-EBAD83E59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622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D8E941FD-DEB5-B946-A9D8-A5BD1A45B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571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23E43F33-4053-B142-A067-9BBFE3715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520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F25582A2-DA5E-7742-A603-B638D912F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468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92A1911F-9BDF-CD47-9740-CD71C8B56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365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7705721E-535B-0448-8DEA-376ACFCA6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313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00C8210A-0771-C64E-9728-F60F4B5D3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262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6B4EFD26-F1FB-014E-ABCE-633E79A43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2211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71">
              <a:extLst>
                <a:ext uri="{FF2B5EF4-FFF2-40B4-BE49-F238E27FC236}">
                  <a16:creationId xmlns:a16="http://schemas.microsoft.com/office/drawing/2014/main" id="{BF457825-C693-B948-B2DE-1498795E2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72">
              <a:extLst>
                <a:ext uri="{FF2B5EF4-FFF2-40B4-BE49-F238E27FC236}">
                  <a16:creationId xmlns:a16="http://schemas.microsoft.com/office/drawing/2014/main" id="{AAEAE3FE-852D-A449-BC3F-512FA2007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73">
              <a:extLst>
                <a:ext uri="{FF2B5EF4-FFF2-40B4-BE49-F238E27FC236}">
                  <a16:creationId xmlns:a16="http://schemas.microsoft.com/office/drawing/2014/main" id="{2E74EE0C-C330-494F-9C75-D4AEDBE82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74">
              <a:extLst>
                <a:ext uri="{FF2B5EF4-FFF2-40B4-BE49-F238E27FC236}">
                  <a16:creationId xmlns:a16="http://schemas.microsoft.com/office/drawing/2014/main" id="{026A186D-B748-7742-AB38-58CFAB6AB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75">
              <a:extLst>
                <a:ext uri="{FF2B5EF4-FFF2-40B4-BE49-F238E27FC236}">
                  <a16:creationId xmlns:a16="http://schemas.microsoft.com/office/drawing/2014/main" id="{E09DEF60-6EE3-A24E-97AA-D0B1229F4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76">
              <a:extLst>
                <a:ext uri="{FF2B5EF4-FFF2-40B4-BE49-F238E27FC236}">
                  <a16:creationId xmlns:a16="http://schemas.microsoft.com/office/drawing/2014/main" id="{7BE6FC87-D284-AF41-8BB7-C109E5D65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77">
              <a:extLst>
                <a:ext uri="{FF2B5EF4-FFF2-40B4-BE49-F238E27FC236}">
                  <a16:creationId xmlns:a16="http://schemas.microsoft.com/office/drawing/2014/main" id="{F22B3A45-E167-BD4D-B53B-3013772C2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78">
              <a:extLst>
                <a:ext uri="{FF2B5EF4-FFF2-40B4-BE49-F238E27FC236}">
                  <a16:creationId xmlns:a16="http://schemas.microsoft.com/office/drawing/2014/main" id="{7545BA87-66A3-8E4D-AED9-1C4D60E8A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79">
              <a:extLst>
                <a:ext uri="{FF2B5EF4-FFF2-40B4-BE49-F238E27FC236}">
                  <a16:creationId xmlns:a16="http://schemas.microsoft.com/office/drawing/2014/main" id="{FB4455D5-FF99-0D4D-B9F1-D37F3D950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80">
              <a:extLst>
                <a:ext uri="{FF2B5EF4-FFF2-40B4-BE49-F238E27FC236}">
                  <a16:creationId xmlns:a16="http://schemas.microsoft.com/office/drawing/2014/main" id="{ACB7C397-E636-8148-982A-900FC924C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81">
              <a:extLst>
                <a:ext uri="{FF2B5EF4-FFF2-40B4-BE49-F238E27FC236}">
                  <a16:creationId xmlns:a16="http://schemas.microsoft.com/office/drawing/2014/main" id="{6CBE9FBF-5F79-1F4A-9271-13639B223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82">
              <a:extLst>
                <a:ext uri="{FF2B5EF4-FFF2-40B4-BE49-F238E27FC236}">
                  <a16:creationId xmlns:a16="http://schemas.microsoft.com/office/drawing/2014/main" id="{A7088A96-BFBE-F147-9BAD-E215DAD20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83">
              <a:extLst>
                <a:ext uri="{FF2B5EF4-FFF2-40B4-BE49-F238E27FC236}">
                  <a16:creationId xmlns:a16="http://schemas.microsoft.com/office/drawing/2014/main" id="{B136FEC7-D0B2-114C-B5DD-22C3BA992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84">
              <a:extLst>
                <a:ext uri="{FF2B5EF4-FFF2-40B4-BE49-F238E27FC236}">
                  <a16:creationId xmlns:a16="http://schemas.microsoft.com/office/drawing/2014/main" id="{5BE8DB19-CC90-DF43-A5D4-BC03919BC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85">
              <a:extLst>
                <a:ext uri="{FF2B5EF4-FFF2-40B4-BE49-F238E27FC236}">
                  <a16:creationId xmlns:a16="http://schemas.microsoft.com/office/drawing/2014/main" id="{5CEF10C1-781E-224C-97E7-481BBD390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86">
              <a:extLst>
                <a:ext uri="{FF2B5EF4-FFF2-40B4-BE49-F238E27FC236}">
                  <a16:creationId xmlns:a16="http://schemas.microsoft.com/office/drawing/2014/main" id="{A6BA03DE-9072-D443-944A-94BD7E46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87">
              <a:extLst>
                <a:ext uri="{FF2B5EF4-FFF2-40B4-BE49-F238E27FC236}">
                  <a16:creationId xmlns:a16="http://schemas.microsoft.com/office/drawing/2014/main" id="{BF21765C-A281-9F4E-A07C-F644C2266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88">
              <a:extLst>
                <a:ext uri="{FF2B5EF4-FFF2-40B4-BE49-F238E27FC236}">
                  <a16:creationId xmlns:a16="http://schemas.microsoft.com/office/drawing/2014/main" id="{5461701E-84F6-FD4D-BC36-00E50B0F1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89">
              <a:extLst>
                <a:ext uri="{FF2B5EF4-FFF2-40B4-BE49-F238E27FC236}">
                  <a16:creationId xmlns:a16="http://schemas.microsoft.com/office/drawing/2014/main" id="{2293DE4B-BB74-D245-B38B-24E7051C9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90">
              <a:extLst>
                <a:ext uri="{FF2B5EF4-FFF2-40B4-BE49-F238E27FC236}">
                  <a16:creationId xmlns:a16="http://schemas.microsoft.com/office/drawing/2014/main" id="{E34DFBCD-FD29-064A-9360-F58434C0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91">
              <a:extLst>
                <a:ext uri="{FF2B5EF4-FFF2-40B4-BE49-F238E27FC236}">
                  <a16:creationId xmlns:a16="http://schemas.microsoft.com/office/drawing/2014/main" id="{EC442DCD-ED0B-8E42-BE89-FD3794583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92">
              <a:extLst>
                <a:ext uri="{FF2B5EF4-FFF2-40B4-BE49-F238E27FC236}">
                  <a16:creationId xmlns:a16="http://schemas.microsoft.com/office/drawing/2014/main" id="{26DFA309-3E62-DB4A-90BE-836BDD993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93">
              <a:extLst>
                <a:ext uri="{FF2B5EF4-FFF2-40B4-BE49-F238E27FC236}">
                  <a16:creationId xmlns:a16="http://schemas.microsoft.com/office/drawing/2014/main" id="{14BC4119-C5EA-B14D-A44C-EB4ADAF85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94">
              <a:extLst>
                <a:ext uri="{FF2B5EF4-FFF2-40B4-BE49-F238E27FC236}">
                  <a16:creationId xmlns:a16="http://schemas.microsoft.com/office/drawing/2014/main" id="{A9192925-3B08-544E-A271-578925ACA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95">
              <a:extLst>
                <a:ext uri="{FF2B5EF4-FFF2-40B4-BE49-F238E27FC236}">
                  <a16:creationId xmlns:a16="http://schemas.microsoft.com/office/drawing/2014/main" id="{58F36BFD-43F5-884B-B45D-A0FB537F3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96">
              <a:extLst>
                <a:ext uri="{FF2B5EF4-FFF2-40B4-BE49-F238E27FC236}">
                  <a16:creationId xmlns:a16="http://schemas.microsoft.com/office/drawing/2014/main" id="{7AA651FB-07C3-1E46-AC9F-FF0F9B180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97">
              <a:extLst>
                <a:ext uri="{FF2B5EF4-FFF2-40B4-BE49-F238E27FC236}">
                  <a16:creationId xmlns:a16="http://schemas.microsoft.com/office/drawing/2014/main" id="{CEC38887-EF7C-EE45-8B89-0DA1D46A0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98">
              <a:extLst>
                <a:ext uri="{FF2B5EF4-FFF2-40B4-BE49-F238E27FC236}">
                  <a16:creationId xmlns:a16="http://schemas.microsoft.com/office/drawing/2014/main" id="{4C41F855-422F-3541-989F-08AFCE6A7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99">
              <a:extLst>
                <a:ext uri="{FF2B5EF4-FFF2-40B4-BE49-F238E27FC236}">
                  <a16:creationId xmlns:a16="http://schemas.microsoft.com/office/drawing/2014/main" id="{9DBC5931-FB09-8840-B4C3-586D32914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00">
              <a:extLst>
                <a:ext uri="{FF2B5EF4-FFF2-40B4-BE49-F238E27FC236}">
                  <a16:creationId xmlns:a16="http://schemas.microsoft.com/office/drawing/2014/main" id="{3F72BFB7-BB47-1045-A3D6-05C9579D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01">
              <a:extLst>
                <a:ext uri="{FF2B5EF4-FFF2-40B4-BE49-F238E27FC236}">
                  <a16:creationId xmlns:a16="http://schemas.microsoft.com/office/drawing/2014/main" id="{A5AFDE6E-6452-1B4D-92C9-43353180C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102">
              <a:extLst>
                <a:ext uri="{FF2B5EF4-FFF2-40B4-BE49-F238E27FC236}">
                  <a16:creationId xmlns:a16="http://schemas.microsoft.com/office/drawing/2014/main" id="{2BA6E98D-D08A-314D-BFC7-75A8AE1EA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03">
              <a:extLst>
                <a:ext uri="{FF2B5EF4-FFF2-40B4-BE49-F238E27FC236}">
                  <a16:creationId xmlns:a16="http://schemas.microsoft.com/office/drawing/2014/main" id="{A646DD48-FC6E-FB4D-BD81-A90EFFF9A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04">
              <a:extLst>
                <a:ext uri="{FF2B5EF4-FFF2-40B4-BE49-F238E27FC236}">
                  <a16:creationId xmlns:a16="http://schemas.microsoft.com/office/drawing/2014/main" id="{BB934322-8B7F-F948-B33D-F9F92514F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05">
              <a:extLst>
                <a:ext uri="{FF2B5EF4-FFF2-40B4-BE49-F238E27FC236}">
                  <a16:creationId xmlns:a16="http://schemas.microsoft.com/office/drawing/2014/main" id="{EA48B7F8-A870-8441-B045-556A81F7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06">
              <a:extLst>
                <a:ext uri="{FF2B5EF4-FFF2-40B4-BE49-F238E27FC236}">
                  <a16:creationId xmlns:a16="http://schemas.microsoft.com/office/drawing/2014/main" id="{8F55BD91-1D73-6B46-B1AF-32147A32E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07">
              <a:extLst>
                <a:ext uri="{FF2B5EF4-FFF2-40B4-BE49-F238E27FC236}">
                  <a16:creationId xmlns:a16="http://schemas.microsoft.com/office/drawing/2014/main" id="{030BCE5A-3812-B940-A274-FF2E3D9A2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08">
              <a:extLst>
                <a:ext uri="{FF2B5EF4-FFF2-40B4-BE49-F238E27FC236}">
                  <a16:creationId xmlns:a16="http://schemas.microsoft.com/office/drawing/2014/main" id="{877385A1-14AD-074F-996A-FEF38764F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109">
              <a:extLst>
                <a:ext uri="{FF2B5EF4-FFF2-40B4-BE49-F238E27FC236}">
                  <a16:creationId xmlns:a16="http://schemas.microsoft.com/office/drawing/2014/main" id="{D380F3FA-B81F-EB49-A661-E711D3577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10">
              <a:extLst>
                <a:ext uri="{FF2B5EF4-FFF2-40B4-BE49-F238E27FC236}">
                  <a16:creationId xmlns:a16="http://schemas.microsoft.com/office/drawing/2014/main" id="{EA8C170F-8230-7B45-9159-C3D04D82A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11">
              <a:extLst>
                <a:ext uri="{FF2B5EF4-FFF2-40B4-BE49-F238E27FC236}">
                  <a16:creationId xmlns:a16="http://schemas.microsoft.com/office/drawing/2014/main" id="{6BF5B02A-E9C8-E04D-A374-6206AE3F9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112">
              <a:extLst>
                <a:ext uri="{FF2B5EF4-FFF2-40B4-BE49-F238E27FC236}">
                  <a16:creationId xmlns:a16="http://schemas.microsoft.com/office/drawing/2014/main" id="{85A51769-4DDE-4D4C-A3AF-8EE166568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113">
              <a:extLst>
                <a:ext uri="{FF2B5EF4-FFF2-40B4-BE49-F238E27FC236}">
                  <a16:creationId xmlns:a16="http://schemas.microsoft.com/office/drawing/2014/main" id="{888086C4-4163-3640-ADF9-620B423C5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114">
              <a:extLst>
                <a:ext uri="{FF2B5EF4-FFF2-40B4-BE49-F238E27FC236}">
                  <a16:creationId xmlns:a16="http://schemas.microsoft.com/office/drawing/2014/main" id="{CB14CC40-2728-9E4A-89F6-4FB1B6D5A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115">
              <a:extLst>
                <a:ext uri="{FF2B5EF4-FFF2-40B4-BE49-F238E27FC236}">
                  <a16:creationId xmlns:a16="http://schemas.microsoft.com/office/drawing/2014/main" id="{1034098E-4F0A-8B44-B42A-2B6539765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116">
              <a:extLst>
                <a:ext uri="{FF2B5EF4-FFF2-40B4-BE49-F238E27FC236}">
                  <a16:creationId xmlns:a16="http://schemas.microsoft.com/office/drawing/2014/main" id="{A45D3A8B-A586-5D4C-9D58-49C207824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117">
              <a:extLst>
                <a:ext uri="{FF2B5EF4-FFF2-40B4-BE49-F238E27FC236}">
                  <a16:creationId xmlns:a16="http://schemas.microsoft.com/office/drawing/2014/main" id="{B2A6778D-E5CA-1D46-9E1B-B4666DA7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118">
              <a:extLst>
                <a:ext uri="{FF2B5EF4-FFF2-40B4-BE49-F238E27FC236}">
                  <a16:creationId xmlns:a16="http://schemas.microsoft.com/office/drawing/2014/main" id="{7A56B1E9-D42D-5147-A540-C376A1EA4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119">
              <a:extLst>
                <a:ext uri="{FF2B5EF4-FFF2-40B4-BE49-F238E27FC236}">
                  <a16:creationId xmlns:a16="http://schemas.microsoft.com/office/drawing/2014/main" id="{CC4BD603-C525-534F-818D-EF939F1B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8E8CF393-27E8-9B44-9F45-FDBEB25EA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121">
              <a:extLst>
                <a:ext uri="{FF2B5EF4-FFF2-40B4-BE49-F238E27FC236}">
                  <a16:creationId xmlns:a16="http://schemas.microsoft.com/office/drawing/2014/main" id="{5EFBA6B4-5CB5-DA41-829C-4E3C3EF3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122">
              <a:extLst>
                <a:ext uri="{FF2B5EF4-FFF2-40B4-BE49-F238E27FC236}">
                  <a16:creationId xmlns:a16="http://schemas.microsoft.com/office/drawing/2014/main" id="{B8EF218D-298D-3A4A-A8FC-EAD5E235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123">
              <a:extLst>
                <a:ext uri="{FF2B5EF4-FFF2-40B4-BE49-F238E27FC236}">
                  <a16:creationId xmlns:a16="http://schemas.microsoft.com/office/drawing/2014/main" id="{9945EB11-60DD-BF45-833E-5494B1D02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124">
              <a:extLst>
                <a:ext uri="{FF2B5EF4-FFF2-40B4-BE49-F238E27FC236}">
                  <a16:creationId xmlns:a16="http://schemas.microsoft.com/office/drawing/2014/main" id="{2DF8301C-59AE-444F-BC9C-54B1CF6C7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125">
              <a:extLst>
                <a:ext uri="{FF2B5EF4-FFF2-40B4-BE49-F238E27FC236}">
                  <a16:creationId xmlns:a16="http://schemas.microsoft.com/office/drawing/2014/main" id="{778D762D-B58C-934B-B8A8-66721C350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126">
              <a:extLst>
                <a:ext uri="{FF2B5EF4-FFF2-40B4-BE49-F238E27FC236}">
                  <a16:creationId xmlns:a16="http://schemas.microsoft.com/office/drawing/2014/main" id="{88F7FBF6-D2B5-594E-B065-BB5608D1F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3686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127">
              <a:extLst>
                <a:ext uri="{FF2B5EF4-FFF2-40B4-BE49-F238E27FC236}">
                  <a16:creationId xmlns:a16="http://schemas.microsoft.com/office/drawing/2014/main" id="{149BEBFC-3958-8F46-9AC6-20810C0F3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3649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128">
              <a:extLst>
                <a:ext uri="{FF2B5EF4-FFF2-40B4-BE49-F238E27FC236}">
                  <a16:creationId xmlns:a16="http://schemas.microsoft.com/office/drawing/2014/main" id="{87631CFD-E420-0F4C-9955-EA2FB03C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3597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129">
              <a:extLst>
                <a:ext uri="{FF2B5EF4-FFF2-40B4-BE49-F238E27FC236}">
                  <a16:creationId xmlns:a16="http://schemas.microsoft.com/office/drawing/2014/main" id="{40D8B92C-BD13-A34B-87D7-CB6FABB13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546"/>
              <a:ext cx="21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130">
              <a:extLst>
                <a:ext uri="{FF2B5EF4-FFF2-40B4-BE49-F238E27FC236}">
                  <a16:creationId xmlns:a16="http://schemas.microsoft.com/office/drawing/2014/main" id="{A18E7D1C-74A1-2748-ADBD-F11900E90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348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131">
              <a:extLst>
                <a:ext uri="{FF2B5EF4-FFF2-40B4-BE49-F238E27FC236}">
                  <a16:creationId xmlns:a16="http://schemas.microsoft.com/office/drawing/2014/main" id="{1385CD31-A5FA-634C-AF00-C7097AEB9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3399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132">
              <a:extLst>
                <a:ext uri="{FF2B5EF4-FFF2-40B4-BE49-F238E27FC236}">
                  <a16:creationId xmlns:a16="http://schemas.microsoft.com/office/drawing/2014/main" id="{60CE6075-73CD-DB44-B645-E7FB5616A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3325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133">
              <a:extLst>
                <a:ext uri="{FF2B5EF4-FFF2-40B4-BE49-F238E27FC236}">
                  <a16:creationId xmlns:a16="http://schemas.microsoft.com/office/drawing/2014/main" id="{B8A39E26-7323-5C4B-9408-7BDBF35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3244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34">
              <a:extLst>
                <a:ext uri="{FF2B5EF4-FFF2-40B4-BE49-F238E27FC236}">
                  <a16:creationId xmlns:a16="http://schemas.microsoft.com/office/drawing/2014/main" id="{0A8529AB-627D-B04D-B5D3-95C52F666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3141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135">
              <a:extLst>
                <a:ext uri="{FF2B5EF4-FFF2-40B4-BE49-F238E27FC236}">
                  <a16:creationId xmlns:a16="http://schemas.microsoft.com/office/drawing/2014/main" id="{3283BA1C-4756-864A-BD7F-0D62B4159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3068"/>
              <a:ext cx="21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36">
              <a:extLst>
                <a:ext uri="{FF2B5EF4-FFF2-40B4-BE49-F238E27FC236}">
                  <a16:creationId xmlns:a16="http://schemas.microsoft.com/office/drawing/2014/main" id="{E6A368FF-562B-3147-A299-52405FFC6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994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37">
              <a:extLst>
                <a:ext uri="{FF2B5EF4-FFF2-40B4-BE49-F238E27FC236}">
                  <a16:creationId xmlns:a16="http://schemas.microsoft.com/office/drawing/2014/main" id="{D81BAAFE-12CF-3C45-9CB6-A4E115CF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2920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38">
              <a:extLst>
                <a:ext uri="{FF2B5EF4-FFF2-40B4-BE49-F238E27FC236}">
                  <a16:creationId xmlns:a16="http://schemas.microsoft.com/office/drawing/2014/main" id="{C1C1520C-B346-7146-A842-F9B942003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2876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39">
              <a:extLst>
                <a:ext uri="{FF2B5EF4-FFF2-40B4-BE49-F238E27FC236}">
                  <a16:creationId xmlns:a16="http://schemas.microsoft.com/office/drawing/2014/main" id="{D2B189C1-4D9F-234A-8D21-85E578FE6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286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40">
              <a:extLst>
                <a:ext uri="{FF2B5EF4-FFF2-40B4-BE49-F238E27FC236}">
                  <a16:creationId xmlns:a16="http://schemas.microsoft.com/office/drawing/2014/main" id="{EDE6E863-74C9-CF49-9822-215C6B20C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860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41">
              <a:extLst>
                <a:ext uri="{FF2B5EF4-FFF2-40B4-BE49-F238E27FC236}">
                  <a16:creationId xmlns:a16="http://schemas.microsoft.com/office/drawing/2014/main" id="{8EB74F8C-44B8-EA4B-9205-C91DD2D56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2883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42">
              <a:extLst>
                <a:ext uri="{FF2B5EF4-FFF2-40B4-BE49-F238E27FC236}">
                  <a16:creationId xmlns:a16="http://schemas.microsoft.com/office/drawing/2014/main" id="{20DFC08E-DC30-734F-851B-B76BC1933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" y="2927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43">
              <a:extLst>
                <a:ext uri="{FF2B5EF4-FFF2-40B4-BE49-F238E27FC236}">
                  <a16:creationId xmlns:a16="http://schemas.microsoft.com/office/drawing/2014/main" id="{19B5EBB0-57F8-5B46-A0B3-F6202743D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3001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44">
              <a:extLst>
                <a:ext uri="{FF2B5EF4-FFF2-40B4-BE49-F238E27FC236}">
                  <a16:creationId xmlns:a16="http://schemas.microsoft.com/office/drawing/2014/main" id="{F4AAC8A3-B564-0B41-8654-0601E3B91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3068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45">
              <a:extLst>
                <a:ext uri="{FF2B5EF4-FFF2-40B4-BE49-F238E27FC236}">
                  <a16:creationId xmlns:a16="http://schemas.microsoft.com/office/drawing/2014/main" id="{C206D47C-BC55-0943-AAEB-AE9075EB9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3141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46">
              <a:extLst>
                <a:ext uri="{FF2B5EF4-FFF2-40B4-BE49-F238E27FC236}">
                  <a16:creationId xmlns:a16="http://schemas.microsoft.com/office/drawing/2014/main" id="{67B7E060-5528-924D-A664-E4C24898D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3237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47">
              <a:extLst>
                <a:ext uri="{FF2B5EF4-FFF2-40B4-BE49-F238E27FC236}">
                  <a16:creationId xmlns:a16="http://schemas.microsoft.com/office/drawing/2014/main" id="{053ED73B-1312-3A41-9154-FEB237F03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330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48">
              <a:extLst>
                <a:ext uri="{FF2B5EF4-FFF2-40B4-BE49-F238E27FC236}">
                  <a16:creationId xmlns:a16="http://schemas.microsoft.com/office/drawing/2014/main" id="{967DA939-60A0-9D4B-8E10-C64F9DE25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" y="3362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49">
              <a:extLst>
                <a:ext uri="{FF2B5EF4-FFF2-40B4-BE49-F238E27FC236}">
                  <a16:creationId xmlns:a16="http://schemas.microsoft.com/office/drawing/2014/main" id="{F7D61397-D05A-DE47-9586-43EA47497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3428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50">
              <a:extLst>
                <a:ext uri="{FF2B5EF4-FFF2-40B4-BE49-F238E27FC236}">
                  <a16:creationId xmlns:a16="http://schemas.microsoft.com/office/drawing/2014/main" id="{BF308271-3DD2-654F-811F-A22B121E2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3472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51">
              <a:extLst>
                <a:ext uri="{FF2B5EF4-FFF2-40B4-BE49-F238E27FC236}">
                  <a16:creationId xmlns:a16="http://schemas.microsoft.com/office/drawing/2014/main" id="{94201051-95D2-3B4D-A38B-0A50E4736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52">
              <a:extLst>
                <a:ext uri="{FF2B5EF4-FFF2-40B4-BE49-F238E27FC236}">
                  <a16:creationId xmlns:a16="http://schemas.microsoft.com/office/drawing/2014/main" id="{E94D329B-71E7-0C40-AD8C-B83D16588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" y="3531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53">
              <a:extLst>
                <a:ext uri="{FF2B5EF4-FFF2-40B4-BE49-F238E27FC236}">
                  <a16:creationId xmlns:a16="http://schemas.microsoft.com/office/drawing/2014/main" id="{E7AA5AE9-F77B-DE45-A8B1-D998B19F0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3546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54">
              <a:extLst>
                <a:ext uri="{FF2B5EF4-FFF2-40B4-BE49-F238E27FC236}">
                  <a16:creationId xmlns:a16="http://schemas.microsoft.com/office/drawing/2014/main" id="{1E138F2C-DEAF-374B-83CE-6F91F876C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3560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55">
              <a:extLst>
                <a:ext uri="{FF2B5EF4-FFF2-40B4-BE49-F238E27FC236}">
                  <a16:creationId xmlns:a16="http://schemas.microsoft.com/office/drawing/2014/main" id="{59071A72-8CE8-4640-9BEF-25A1A420A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3560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56">
              <a:extLst>
                <a:ext uri="{FF2B5EF4-FFF2-40B4-BE49-F238E27FC236}">
                  <a16:creationId xmlns:a16="http://schemas.microsoft.com/office/drawing/2014/main" id="{30868172-A93A-2146-8229-6FB3FFB47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" y="356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157">
              <a:extLst>
                <a:ext uri="{FF2B5EF4-FFF2-40B4-BE49-F238E27FC236}">
                  <a16:creationId xmlns:a16="http://schemas.microsoft.com/office/drawing/2014/main" id="{29E41589-B160-5248-AD5F-B933DEA01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2" y="356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158">
              <a:extLst>
                <a:ext uri="{FF2B5EF4-FFF2-40B4-BE49-F238E27FC236}">
                  <a16:creationId xmlns:a16="http://schemas.microsoft.com/office/drawing/2014/main" id="{7532644B-2BBA-F543-AF1F-C07DFD0F1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355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59">
              <a:extLst>
                <a:ext uri="{FF2B5EF4-FFF2-40B4-BE49-F238E27FC236}">
                  <a16:creationId xmlns:a16="http://schemas.microsoft.com/office/drawing/2014/main" id="{BE7D0C17-0FE7-FC4B-B2E5-B9BC8441C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355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60">
              <a:extLst>
                <a:ext uri="{FF2B5EF4-FFF2-40B4-BE49-F238E27FC236}">
                  <a16:creationId xmlns:a16="http://schemas.microsoft.com/office/drawing/2014/main" id="{FD7E3AC9-3E53-2549-8239-245357177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3546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61">
              <a:extLst>
                <a:ext uri="{FF2B5EF4-FFF2-40B4-BE49-F238E27FC236}">
                  <a16:creationId xmlns:a16="http://schemas.microsoft.com/office/drawing/2014/main" id="{55A22070-3C6C-F64E-B5B1-AD669F201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" y="3538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62">
              <a:extLst>
                <a:ext uri="{FF2B5EF4-FFF2-40B4-BE49-F238E27FC236}">
                  <a16:creationId xmlns:a16="http://schemas.microsoft.com/office/drawing/2014/main" id="{FF91FECF-3307-3D46-960A-BC3D87B5E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3531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63">
              <a:extLst>
                <a:ext uri="{FF2B5EF4-FFF2-40B4-BE49-F238E27FC236}">
                  <a16:creationId xmlns:a16="http://schemas.microsoft.com/office/drawing/2014/main" id="{6BA42B6B-E01B-DB47-953E-030CF6594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3524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164">
              <a:extLst>
                <a:ext uri="{FF2B5EF4-FFF2-40B4-BE49-F238E27FC236}">
                  <a16:creationId xmlns:a16="http://schemas.microsoft.com/office/drawing/2014/main" id="{1DE495F8-F693-9B46-9EEE-3C1BE2A60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24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165">
              <a:extLst>
                <a:ext uri="{FF2B5EF4-FFF2-40B4-BE49-F238E27FC236}">
                  <a16:creationId xmlns:a16="http://schemas.microsoft.com/office/drawing/2014/main" id="{08A497F6-E93E-2448-BE12-ECDC46BA7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" y="3524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166">
              <a:extLst>
                <a:ext uri="{FF2B5EF4-FFF2-40B4-BE49-F238E27FC236}">
                  <a16:creationId xmlns:a16="http://schemas.microsoft.com/office/drawing/2014/main" id="{EB53FD30-79FC-EE4F-9B3B-0B329D4D8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51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167">
              <a:extLst>
                <a:ext uri="{FF2B5EF4-FFF2-40B4-BE49-F238E27FC236}">
                  <a16:creationId xmlns:a16="http://schemas.microsoft.com/office/drawing/2014/main" id="{FFE7D276-A30C-A44B-9C1F-EBB8C418D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351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68">
              <a:extLst>
                <a:ext uri="{FF2B5EF4-FFF2-40B4-BE49-F238E27FC236}">
                  <a16:creationId xmlns:a16="http://schemas.microsoft.com/office/drawing/2014/main" id="{E4C41903-2AC9-354A-A616-12D541A4B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3508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169">
              <a:extLst>
                <a:ext uri="{FF2B5EF4-FFF2-40B4-BE49-F238E27FC236}">
                  <a16:creationId xmlns:a16="http://schemas.microsoft.com/office/drawing/2014/main" id="{6D650454-FE50-6047-A8ED-82CE8EB8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3508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170">
              <a:extLst>
                <a:ext uri="{FF2B5EF4-FFF2-40B4-BE49-F238E27FC236}">
                  <a16:creationId xmlns:a16="http://schemas.microsoft.com/office/drawing/2014/main" id="{45FB64BB-7A70-1041-A4A8-6DF5CEE59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3508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171">
              <a:extLst>
                <a:ext uri="{FF2B5EF4-FFF2-40B4-BE49-F238E27FC236}">
                  <a16:creationId xmlns:a16="http://schemas.microsoft.com/office/drawing/2014/main" id="{7AF29733-10FE-0B4C-A91A-5B539BA2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3501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172">
              <a:extLst>
                <a:ext uri="{FF2B5EF4-FFF2-40B4-BE49-F238E27FC236}">
                  <a16:creationId xmlns:a16="http://schemas.microsoft.com/office/drawing/2014/main" id="{74F3A550-34D3-354D-B9E2-4AD7DB323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3501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173">
              <a:extLst>
                <a:ext uri="{FF2B5EF4-FFF2-40B4-BE49-F238E27FC236}">
                  <a16:creationId xmlns:a16="http://schemas.microsoft.com/office/drawing/2014/main" id="{0CCE060C-690F-674C-A407-DE265855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74">
              <a:extLst>
                <a:ext uri="{FF2B5EF4-FFF2-40B4-BE49-F238E27FC236}">
                  <a16:creationId xmlns:a16="http://schemas.microsoft.com/office/drawing/2014/main" id="{279E5921-A2C5-6246-A658-6C7B03362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75">
              <a:extLst>
                <a:ext uri="{FF2B5EF4-FFF2-40B4-BE49-F238E27FC236}">
                  <a16:creationId xmlns:a16="http://schemas.microsoft.com/office/drawing/2014/main" id="{E0D57770-76BF-EA4A-8D4C-C7B5F6A9E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176">
              <a:extLst>
                <a:ext uri="{FF2B5EF4-FFF2-40B4-BE49-F238E27FC236}">
                  <a16:creationId xmlns:a16="http://schemas.microsoft.com/office/drawing/2014/main" id="{0B61618E-2F33-F046-8295-6E76D5359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177">
              <a:extLst>
                <a:ext uri="{FF2B5EF4-FFF2-40B4-BE49-F238E27FC236}">
                  <a16:creationId xmlns:a16="http://schemas.microsoft.com/office/drawing/2014/main" id="{64E2F65E-C51D-314E-81FB-33AD11646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" y="3501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178">
              <a:extLst>
                <a:ext uri="{FF2B5EF4-FFF2-40B4-BE49-F238E27FC236}">
                  <a16:creationId xmlns:a16="http://schemas.microsoft.com/office/drawing/2014/main" id="{F777D091-62C4-AC43-903C-52030AA5C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3501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79">
              <a:extLst>
                <a:ext uri="{FF2B5EF4-FFF2-40B4-BE49-F238E27FC236}">
                  <a16:creationId xmlns:a16="http://schemas.microsoft.com/office/drawing/2014/main" id="{FB6EAC02-64DA-B04B-8802-D24A65A32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80">
              <a:extLst>
                <a:ext uri="{FF2B5EF4-FFF2-40B4-BE49-F238E27FC236}">
                  <a16:creationId xmlns:a16="http://schemas.microsoft.com/office/drawing/2014/main" id="{D3F21DA6-EC9E-FD43-93CE-B058B9AB8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3508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81">
              <a:extLst>
                <a:ext uri="{FF2B5EF4-FFF2-40B4-BE49-F238E27FC236}">
                  <a16:creationId xmlns:a16="http://schemas.microsoft.com/office/drawing/2014/main" id="{7A1CD582-A32E-1545-B492-C44D2B5BD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3508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82">
              <a:extLst>
                <a:ext uri="{FF2B5EF4-FFF2-40B4-BE49-F238E27FC236}">
                  <a16:creationId xmlns:a16="http://schemas.microsoft.com/office/drawing/2014/main" id="{9BAE5FEB-BF8C-2443-984D-3DE3EAB87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351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83">
              <a:extLst>
                <a:ext uri="{FF2B5EF4-FFF2-40B4-BE49-F238E27FC236}">
                  <a16:creationId xmlns:a16="http://schemas.microsoft.com/office/drawing/2014/main" id="{6E9BDBB8-3D13-6D4A-859A-5F3CCA0B6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51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84">
              <a:extLst>
                <a:ext uri="{FF2B5EF4-FFF2-40B4-BE49-F238E27FC236}">
                  <a16:creationId xmlns:a16="http://schemas.microsoft.com/office/drawing/2014/main" id="{3949DF59-3440-C14F-8FC0-E6DBC3521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3524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85">
              <a:extLst>
                <a:ext uri="{FF2B5EF4-FFF2-40B4-BE49-F238E27FC236}">
                  <a16:creationId xmlns:a16="http://schemas.microsoft.com/office/drawing/2014/main" id="{A0119715-E6AC-2341-A437-78DC56A1B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3524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86">
              <a:extLst>
                <a:ext uri="{FF2B5EF4-FFF2-40B4-BE49-F238E27FC236}">
                  <a16:creationId xmlns:a16="http://schemas.microsoft.com/office/drawing/2014/main" id="{7C7B814D-E817-8445-B597-AE154330E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3531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187">
              <a:extLst>
                <a:ext uri="{FF2B5EF4-FFF2-40B4-BE49-F238E27FC236}">
                  <a16:creationId xmlns:a16="http://schemas.microsoft.com/office/drawing/2014/main" id="{04902E22-6C2D-964D-B1A8-E2BCD5DF4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3531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188">
              <a:extLst>
                <a:ext uri="{FF2B5EF4-FFF2-40B4-BE49-F238E27FC236}">
                  <a16:creationId xmlns:a16="http://schemas.microsoft.com/office/drawing/2014/main" id="{3FDC6FEC-B593-CE47-B8BC-5275E4B85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3538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189">
              <a:extLst>
                <a:ext uri="{FF2B5EF4-FFF2-40B4-BE49-F238E27FC236}">
                  <a16:creationId xmlns:a16="http://schemas.microsoft.com/office/drawing/2014/main" id="{171A1E89-2FED-E74B-94FB-694413A4F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3546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90">
              <a:extLst>
                <a:ext uri="{FF2B5EF4-FFF2-40B4-BE49-F238E27FC236}">
                  <a16:creationId xmlns:a16="http://schemas.microsoft.com/office/drawing/2014/main" id="{86090D9D-7D88-234C-B56F-A7EEB0C58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3546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191">
              <a:extLst>
                <a:ext uri="{FF2B5EF4-FFF2-40B4-BE49-F238E27FC236}">
                  <a16:creationId xmlns:a16="http://schemas.microsoft.com/office/drawing/2014/main" id="{DCC60AC6-9052-1148-BD83-2403D874B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355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192">
              <a:extLst>
                <a:ext uri="{FF2B5EF4-FFF2-40B4-BE49-F238E27FC236}">
                  <a16:creationId xmlns:a16="http://schemas.microsoft.com/office/drawing/2014/main" id="{065BA507-34F7-7741-9148-1FD942E6D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356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193">
              <a:extLst>
                <a:ext uri="{FF2B5EF4-FFF2-40B4-BE49-F238E27FC236}">
                  <a16:creationId xmlns:a16="http://schemas.microsoft.com/office/drawing/2014/main" id="{ABB9A1DF-F5C7-A841-9398-FCD4E13DB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3567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194">
              <a:extLst>
                <a:ext uri="{FF2B5EF4-FFF2-40B4-BE49-F238E27FC236}">
                  <a16:creationId xmlns:a16="http://schemas.microsoft.com/office/drawing/2014/main" id="{BD8739BA-1834-2B4A-9D88-09453E845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3567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95">
              <a:extLst>
                <a:ext uri="{FF2B5EF4-FFF2-40B4-BE49-F238E27FC236}">
                  <a16:creationId xmlns:a16="http://schemas.microsoft.com/office/drawing/2014/main" id="{70FA9FA0-B468-F34E-B490-B7659EF60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3575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196">
              <a:extLst>
                <a:ext uri="{FF2B5EF4-FFF2-40B4-BE49-F238E27FC236}">
                  <a16:creationId xmlns:a16="http://schemas.microsoft.com/office/drawing/2014/main" id="{C7BB28EA-0778-3A4F-AEBB-6E2EEB924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3583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197">
              <a:extLst>
                <a:ext uri="{FF2B5EF4-FFF2-40B4-BE49-F238E27FC236}">
                  <a16:creationId xmlns:a16="http://schemas.microsoft.com/office/drawing/2014/main" id="{728C8831-B786-274B-A7AB-633D079A3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3590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198">
              <a:extLst>
                <a:ext uri="{FF2B5EF4-FFF2-40B4-BE49-F238E27FC236}">
                  <a16:creationId xmlns:a16="http://schemas.microsoft.com/office/drawing/2014/main" id="{C2C5D305-8FBB-4644-8CC0-06E8D763A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3597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199">
              <a:extLst>
                <a:ext uri="{FF2B5EF4-FFF2-40B4-BE49-F238E27FC236}">
                  <a16:creationId xmlns:a16="http://schemas.microsoft.com/office/drawing/2014/main" id="{72E5187D-6DCF-024C-A9EC-55F0130A6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3597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200">
              <a:extLst>
                <a:ext uri="{FF2B5EF4-FFF2-40B4-BE49-F238E27FC236}">
                  <a16:creationId xmlns:a16="http://schemas.microsoft.com/office/drawing/2014/main" id="{7F34F64F-A81E-9C43-A3DF-9A58970A7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3604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201">
              <a:extLst>
                <a:ext uri="{FF2B5EF4-FFF2-40B4-BE49-F238E27FC236}">
                  <a16:creationId xmlns:a16="http://schemas.microsoft.com/office/drawing/2014/main" id="{024B7D33-B747-C84A-8480-F1E52E832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612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202">
              <a:extLst>
                <a:ext uri="{FF2B5EF4-FFF2-40B4-BE49-F238E27FC236}">
                  <a16:creationId xmlns:a16="http://schemas.microsoft.com/office/drawing/2014/main" id="{0EC0141F-17C5-5E46-B97A-EC53D3898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620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203">
              <a:extLst>
                <a:ext uri="{FF2B5EF4-FFF2-40B4-BE49-F238E27FC236}">
                  <a16:creationId xmlns:a16="http://schemas.microsoft.com/office/drawing/2014/main" id="{A1214B7D-D9EC-C54B-AF5E-1DA05DF3F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3627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204">
              <a:extLst>
                <a:ext uri="{FF2B5EF4-FFF2-40B4-BE49-F238E27FC236}">
                  <a16:creationId xmlns:a16="http://schemas.microsoft.com/office/drawing/2014/main" id="{3A59FA7C-10B5-7F46-950B-443852CF5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634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205">
              <a:extLst>
                <a:ext uri="{FF2B5EF4-FFF2-40B4-BE49-F238E27FC236}">
                  <a16:creationId xmlns:a16="http://schemas.microsoft.com/office/drawing/2014/main" id="{18F907D3-F824-FC4C-A78B-6C3EF9B0D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" y="3634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206">
              <a:extLst>
                <a:ext uri="{FF2B5EF4-FFF2-40B4-BE49-F238E27FC236}">
                  <a16:creationId xmlns:a16="http://schemas.microsoft.com/office/drawing/2014/main" id="{B2C74D85-BBA2-014E-9F14-A9F7558C1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3641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207">
              <a:extLst>
                <a:ext uri="{FF2B5EF4-FFF2-40B4-BE49-F238E27FC236}">
                  <a16:creationId xmlns:a16="http://schemas.microsoft.com/office/drawing/2014/main" id="{138DD66F-28FE-F44F-9720-349443D18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3649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208">
              <a:extLst>
                <a:ext uri="{FF2B5EF4-FFF2-40B4-BE49-F238E27FC236}">
                  <a16:creationId xmlns:a16="http://schemas.microsoft.com/office/drawing/2014/main" id="{4369E8F4-828D-AC4E-BBBA-CFF4F4E3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3656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209">
              <a:extLst>
                <a:ext uri="{FF2B5EF4-FFF2-40B4-BE49-F238E27FC236}">
                  <a16:creationId xmlns:a16="http://schemas.microsoft.com/office/drawing/2014/main" id="{71EDCCAA-BB61-884A-83A9-8B8F065AD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3663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210">
              <a:extLst>
                <a:ext uri="{FF2B5EF4-FFF2-40B4-BE49-F238E27FC236}">
                  <a16:creationId xmlns:a16="http://schemas.microsoft.com/office/drawing/2014/main" id="{77347486-A22B-8547-9F0A-4E0F25DE4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367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211">
              <a:extLst>
                <a:ext uri="{FF2B5EF4-FFF2-40B4-BE49-F238E27FC236}">
                  <a16:creationId xmlns:a16="http://schemas.microsoft.com/office/drawing/2014/main" id="{FB12542C-2437-4441-98F5-4B813C117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3679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212">
              <a:extLst>
                <a:ext uri="{FF2B5EF4-FFF2-40B4-BE49-F238E27FC236}">
                  <a16:creationId xmlns:a16="http://schemas.microsoft.com/office/drawing/2014/main" id="{C13BAB8A-F7A5-9B47-AA59-ADA442BDA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3679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213">
              <a:extLst>
                <a:ext uri="{FF2B5EF4-FFF2-40B4-BE49-F238E27FC236}">
                  <a16:creationId xmlns:a16="http://schemas.microsoft.com/office/drawing/2014/main" id="{D08DB981-9083-824C-BF75-DAE745E3F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3686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214">
              <a:extLst>
                <a:ext uri="{FF2B5EF4-FFF2-40B4-BE49-F238E27FC236}">
                  <a16:creationId xmlns:a16="http://schemas.microsoft.com/office/drawing/2014/main" id="{C1C93BD4-A966-1746-9211-426D9A0A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215">
              <a:extLst>
                <a:ext uri="{FF2B5EF4-FFF2-40B4-BE49-F238E27FC236}">
                  <a16:creationId xmlns:a16="http://schemas.microsoft.com/office/drawing/2014/main" id="{1ED71469-32E9-DF4F-B777-3F6CB2FC9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216">
              <a:extLst>
                <a:ext uri="{FF2B5EF4-FFF2-40B4-BE49-F238E27FC236}">
                  <a16:creationId xmlns:a16="http://schemas.microsoft.com/office/drawing/2014/main" id="{93E9D381-C4C5-7D41-B6B5-0A9FD2A0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217">
              <a:extLst>
                <a:ext uri="{FF2B5EF4-FFF2-40B4-BE49-F238E27FC236}">
                  <a16:creationId xmlns:a16="http://schemas.microsoft.com/office/drawing/2014/main" id="{A397FE05-9B09-7A4D-A075-A603DDEC0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218">
              <a:extLst>
                <a:ext uri="{FF2B5EF4-FFF2-40B4-BE49-F238E27FC236}">
                  <a16:creationId xmlns:a16="http://schemas.microsoft.com/office/drawing/2014/main" id="{26824F2C-56AF-184B-94E8-F09E58425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219">
              <a:extLst>
                <a:ext uri="{FF2B5EF4-FFF2-40B4-BE49-F238E27FC236}">
                  <a16:creationId xmlns:a16="http://schemas.microsoft.com/office/drawing/2014/main" id="{58090BC1-4947-9B40-85E8-805F4F5B5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220">
              <a:extLst>
                <a:ext uri="{FF2B5EF4-FFF2-40B4-BE49-F238E27FC236}">
                  <a16:creationId xmlns:a16="http://schemas.microsoft.com/office/drawing/2014/main" id="{9A06B0E2-20C3-4842-9048-03BB43582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221">
              <a:extLst>
                <a:ext uri="{FF2B5EF4-FFF2-40B4-BE49-F238E27FC236}">
                  <a16:creationId xmlns:a16="http://schemas.microsoft.com/office/drawing/2014/main" id="{BE696577-0EF1-AF4B-AB79-B9DDF99E6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222">
              <a:extLst>
                <a:ext uri="{FF2B5EF4-FFF2-40B4-BE49-F238E27FC236}">
                  <a16:creationId xmlns:a16="http://schemas.microsoft.com/office/drawing/2014/main" id="{F102FBEC-99E3-9D4E-9B3E-44D3FD412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223">
              <a:extLst>
                <a:ext uri="{FF2B5EF4-FFF2-40B4-BE49-F238E27FC236}">
                  <a16:creationId xmlns:a16="http://schemas.microsoft.com/office/drawing/2014/main" id="{52A2ED3A-2428-6747-A8F5-8E791E6C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224">
              <a:extLst>
                <a:ext uri="{FF2B5EF4-FFF2-40B4-BE49-F238E27FC236}">
                  <a16:creationId xmlns:a16="http://schemas.microsoft.com/office/drawing/2014/main" id="{6678C67B-1C9B-1549-8B6C-C841D63EE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225">
              <a:extLst>
                <a:ext uri="{FF2B5EF4-FFF2-40B4-BE49-F238E27FC236}">
                  <a16:creationId xmlns:a16="http://schemas.microsoft.com/office/drawing/2014/main" id="{2B580D83-C3DB-6B4E-9C0F-923601F5D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226">
              <a:extLst>
                <a:ext uri="{FF2B5EF4-FFF2-40B4-BE49-F238E27FC236}">
                  <a16:creationId xmlns:a16="http://schemas.microsoft.com/office/drawing/2014/main" id="{FDFE8D3C-51F6-5D43-B66F-B1BCB9BB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227">
              <a:extLst>
                <a:ext uri="{FF2B5EF4-FFF2-40B4-BE49-F238E27FC236}">
                  <a16:creationId xmlns:a16="http://schemas.microsoft.com/office/drawing/2014/main" id="{4BB89CD9-9951-AF4D-8E67-9873BACDA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228">
              <a:extLst>
                <a:ext uri="{FF2B5EF4-FFF2-40B4-BE49-F238E27FC236}">
                  <a16:creationId xmlns:a16="http://schemas.microsoft.com/office/drawing/2014/main" id="{8323E6A8-E027-4F4A-BCD5-87FF6240B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229">
              <a:extLst>
                <a:ext uri="{FF2B5EF4-FFF2-40B4-BE49-F238E27FC236}">
                  <a16:creationId xmlns:a16="http://schemas.microsoft.com/office/drawing/2014/main" id="{164B542E-B296-6C4A-9A17-655B6D4DD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230">
              <a:extLst>
                <a:ext uri="{FF2B5EF4-FFF2-40B4-BE49-F238E27FC236}">
                  <a16:creationId xmlns:a16="http://schemas.microsoft.com/office/drawing/2014/main" id="{51DEF113-C2C3-3E4E-87FE-8DEA6004C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231">
              <a:extLst>
                <a:ext uri="{FF2B5EF4-FFF2-40B4-BE49-F238E27FC236}">
                  <a16:creationId xmlns:a16="http://schemas.microsoft.com/office/drawing/2014/main" id="{0CE6551B-3AE2-7F4A-AE87-02B92479F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232">
              <a:extLst>
                <a:ext uri="{FF2B5EF4-FFF2-40B4-BE49-F238E27FC236}">
                  <a16:creationId xmlns:a16="http://schemas.microsoft.com/office/drawing/2014/main" id="{3D1D1489-9D3C-434E-90DF-D47259DB2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233">
              <a:extLst>
                <a:ext uri="{FF2B5EF4-FFF2-40B4-BE49-F238E27FC236}">
                  <a16:creationId xmlns:a16="http://schemas.microsoft.com/office/drawing/2014/main" id="{F13029FE-7187-DC41-8FA7-FB26887A9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234">
              <a:extLst>
                <a:ext uri="{FF2B5EF4-FFF2-40B4-BE49-F238E27FC236}">
                  <a16:creationId xmlns:a16="http://schemas.microsoft.com/office/drawing/2014/main" id="{A32AE7D7-752D-4F43-AF4D-33EF01B17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235">
              <a:extLst>
                <a:ext uri="{FF2B5EF4-FFF2-40B4-BE49-F238E27FC236}">
                  <a16:creationId xmlns:a16="http://schemas.microsoft.com/office/drawing/2014/main" id="{35A6FD57-F5F7-504F-B1E0-425C64A7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236">
              <a:extLst>
                <a:ext uri="{FF2B5EF4-FFF2-40B4-BE49-F238E27FC236}">
                  <a16:creationId xmlns:a16="http://schemas.microsoft.com/office/drawing/2014/main" id="{DF7AACA3-7A1E-4843-83CB-174A166DF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237">
              <a:extLst>
                <a:ext uri="{FF2B5EF4-FFF2-40B4-BE49-F238E27FC236}">
                  <a16:creationId xmlns:a16="http://schemas.microsoft.com/office/drawing/2014/main" id="{10ABFDFD-0AAD-8344-B2DC-11BEB4EC3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238">
              <a:extLst>
                <a:ext uri="{FF2B5EF4-FFF2-40B4-BE49-F238E27FC236}">
                  <a16:creationId xmlns:a16="http://schemas.microsoft.com/office/drawing/2014/main" id="{F8ABA35D-583C-EA4E-80F6-5D402542A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239">
              <a:extLst>
                <a:ext uri="{FF2B5EF4-FFF2-40B4-BE49-F238E27FC236}">
                  <a16:creationId xmlns:a16="http://schemas.microsoft.com/office/drawing/2014/main" id="{90E71E61-9768-B14A-9F55-2D0C63415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240">
              <a:extLst>
                <a:ext uri="{FF2B5EF4-FFF2-40B4-BE49-F238E27FC236}">
                  <a16:creationId xmlns:a16="http://schemas.microsoft.com/office/drawing/2014/main" id="{D2FFB4A5-5294-5041-8E11-3EA38C7DD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241">
              <a:extLst>
                <a:ext uri="{FF2B5EF4-FFF2-40B4-BE49-F238E27FC236}">
                  <a16:creationId xmlns:a16="http://schemas.microsoft.com/office/drawing/2014/main" id="{3EE98E8F-E70F-5042-8D86-512AE9090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242">
              <a:extLst>
                <a:ext uri="{FF2B5EF4-FFF2-40B4-BE49-F238E27FC236}">
                  <a16:creationId xmlns:a16="http://schemas.microsoft.com/office/drawing/2014/main" id="{DCB6F73D-D506-324F-9728-2F84A811A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243">
              <a:extLst>
                <a:ext uri="{FF2B5EF4-FFF2-40B4-BE49-F238E27FC236}">
                  <a16:creationId xmlns:a16="http://schemas.microsoft.com/office/drawing/2014/main" id="{BC8A1E14-2E1E-494C-9859-B5B67E5B0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244">
              <a:extLst>
                <a:ext uri="{FF2B5EF4-FFF2-40B4-BE49-F238E27FC236}">
                  <a16:creationId xmlns:a16="http://schemas.microsoft.com/office/drawing/2014/main" id="{AB6B3F01-BCEF-0B4D-ABE0-13B83A731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245">
              <a:extLst>
                <a:ext uri="{FF2B5EF4-FFF2-40B4-BE49-F238E27FC236}">
                  <a16:creationId xmlns:a16="http://schemas.microsoft.com/office/drawing/2014/main" id="{9A91F8C1-7722-4B40-96D2-509E09205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246">
              <a:extLst>
                <a:ext uri="{FF2B5EF4-FFF2-40B4-BE49-F238E27FC236}">
                  <a16:creationId xmlns:a16="http://schemas.microsoft.com/office/drawing/2014/main" id="{07BFFB28-71E1-D64C-B762-E5500B519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247">
              <a:extLst>
                <a:ext uri="{FF2B5EF4-FFF2-40B4-BE49-F238E27FC236}">
                  <a16:creationId xmlns:a16="http://schemas.microsoft.com/office/drawing/2014/main" id="{9AA23619-2A15-7A48-91FA-8203A43C3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248">
              <a:extLst>
                <a:ext uri="{FF2B5EF4-FFF2-40B4-BE49-F238E27FC236}">
                  <a16:creationId xmlns:a16="http://schemas.microsoft.com/office/drawing/2014/main" id="{E1A769F3-5F8B-4A4D-8D77-AACA82351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249">
              <a:extLst>
                <a:ext uri="{FF2B5EF4-FFF2-40B4-BE49-F238E27FC236}">
                  <a16:creationId xmlns:a16="http://schemas.microsoft.com/office/drawing/2014/main" id="{F94DD595-BBF6-384A-9C50-63723F182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250">
              <a:extLst>
                <a:ext uri="{FF2B5EF4-FFF2-40B4-BE49-F238E27FC236}">
                  <a16:creationId xmlns:a16="http://schemas.microsoft.com/office/drawing/2014/main" id="{ED53945E-CDF0-EB45-B8D3-AC002CC14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251">
              <a:extLst>
                <a:ext uri="{FF2B5EF4-FFF2-40B4-BE49-F238E27FC236}">
                  <a16:creationId xmlns:a16="http://schemas.microsoft.com/office/drawing/2014/main" id="{E5DFAA25-7A2F-5249-B54E-AEED11184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252">
              <a:extLst>
                <a:ext uri="{FF2B5EF4-FFF2-40B4-BE49-F238E27FC236}">
                  <a16:creationId xmlns:a16="http://schemas.microsoft.com/office/drawing/2014/main" id="{C3D64EA2-0C23-BE4D-9A18-0CDE2C0CE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253">
              <a:extLst>
                <a:ext uri="{FF2B5EF4-FFF2-40B4-BE49-F238E27FC236}">
                  <a16:creationId xmlns:a16="http://schemas.microsoft.com/office/drawing/2014/main" id="{E7AB303A-EF3F-7E4A-8955-3FB193C7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254">
              <a:extLst>
                <a:ext uri="{FF2B5EF4-FFF2-40B4-BE49-F238E27FC236}">
                  <a16:creationId xmlns:a16="http://schemas.microsoft.com/office/drawing/2014/main" id="{CAFD7C74-8B7B-1643-9DFD-7F34F40D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255">
              <a:extLst>
                <a:ext uri="{FF2B5EF4-FFF2-40B4-BE49-F238E27FC236}">
                  <a16:creationId xmlns:a16="http://schemas.microsoft.com/office/drawing/2014/main" id="{70784F65-F707-D840-8E93-BAD9B28AE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256">
              <a:extLst>
                <a:ext uri="{FF2B5EF4-FFF2-40B4-BE49-F238E27FC236}">
                  <a16:creationId xmlns:a16="http://schemas.microsoft.com/office/drawing/2014/main" id="{715D921C-A02B-7C49-85AD-FDB7CFF2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257">
              <a:extLst>
                <a:ext uri="{FF2B5EF4-FFF2-40B4-BE49-F238E27FC236}">
                  <a16:creationId xmlns:a16="http://schemas.microsoft.com/office/drawing/2014/main" id="{13EA92B8-A38A-2246-B642-1AFDD202A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258">
              <a:extLst>
                <a:ext uri="{FF2B5EF4-FFF2-40B4-BE49-F238E27FC236}">
                  <a16:creationId xmlns:a16="http://schemas.microsoft.com/office/drawing/2014/main" id="{9AA72848-B3A9-3644-9150-CF9A6731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259">
              <a:extLst>
                <a:ext uri="{FF2B5EF4-FFF2-40B4-BE49-F238E27FC236}">
                  <a16:creationId xmlns:a16="http://schemas.microsoft.com/office/drawing/2014/main" id="{4FDD0412-4DF6-EF47-B368-489BCBC84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260">
              <a:extLst>
                <a:ext uri="{FF2B5EF4-FFF2-40B4-BE49-F238E27FC236}">
                  <a16:creationId xmlns:a16="http://schemas.microsoft.com/office/drawing/2014/main" id="{78C50482-4220-324B-8898-6524B9AD6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261">
              <a:extLst>
                <a:ext uri="{FF2B5EF4-FFF2-40B4-BE49-F238E27FC236}">
                  <a16:creationId xmlns:a16="http://schemas.microsoft.com/office/drawing/2014/main" id="{B6CE0FC8-9CC3-7447-A389-62C51C08C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262">
              <a:extLst>
                <a:ext uri="{FF2B5EF4-FFF2-40B4-BE49-F238E27FC236}">
                  <a16:creationId xmlns:a16="http://schemas.microsoft.com/office/drawing/2014/main" id="{7AEAD1D6-6231-9C44-9F29-BF6BB2110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263">
              <a:extLst>
                <a:ext uri="{FF2B5EF4-FFF2-40B4-BE49-F238E27FC236}">
                  <a16:creationId xmlns:a16="http://schemas.microsoft.com/office/drawing/2014/main" id="{A0D9CB9F-0664-384F-82E9-81859C83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3686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264">
              <a:extLst>
                <a:ext uri="{FF2B5EF4-FFF2-40B4-BE49-F238E27FC236}">
                  <a16:creationId xmlns:a16="http://schemas.microsoft.com/office/drawing/2014/main" id="{DFDD96EF-B11B-E846-A552-A7AB50763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3679"/>
              <a:ext cx="21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265">
              <a:extLst>
                <a:ext uri="{FF2B5EF4-FFF2-40B4-BE49-F238E27FC236}">
                  <a16:creationId xmlns:a16="http://schemas.microsoft.com/office/drawing/2014/main" id="{9F54002F-A66B-974D-9CEE-D75E6B714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367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266">
              <a:extLst>
                <a:ext uri="{FF2B5EF4-FFF2-40B4-BE49-F238E27FC236}">
                  <a16:creationId xmlns:a16="http://schemas.microsoft.com/office/drawing/2014/main" id="{2403EBC0-D5B4-6346-8340-1045DA94F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3663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267">
              <a:extLst>
                <a:ext uri="{FF2B5EF4-FFF2-40B4-BE49-F238E27FC236}">
                  <a16:creationId xmlns:a16="http://schemas.microsoft.com/office/drawing/2014/main" id="{A54DBFF4-F9A0-E645-9678-0A2A216C4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3656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268">
              <a:extLst>
                <a:ext uri="{FF2B5EF4-FFF2-40B4-BE49-F238E27FC236}">
                  <a16:creationId xmlns:a16="http://schemas.microsoft.com/office/drawing/2014/main" id="{2A400D8C-FFC0-5340-A7C4-1A72659A3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3649"/>
              <a:ext cx="21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5" name="Group 470">
              <a:extLst>
                <a:ext uri="{FF2B5EF4-FFF2-40B4-BE49-F238E27FC236}">
                  <a16:creationId xmlns:a16="http://schemas.microsoft.com/office/drawing/2014/main" id="{3882FBED-26F3-D543-A5DD-10FA9DBB5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" y="2424"/>
              <a:ext cx="2122" cy="1288"/>
              <a:chOff x="1171" y="1429"/>
              <a:chExt cx="3245" cy="1965"/>
            </a:xfrm>
          </p:grpSpPr>
          <p:sp>
            <p:nvSpPr>
              <p:cNvPr id="555" name="Oval 270">
                <a:extLst>
                  <a:ext uri="{FF2B5EF4-FFF2-40B4-BE49-F238E27FC236}">
                    <a16:creationId xmlns:a16="http://schemas.microsoft.com/office/drawing/2014/main" id="{DBA720C3-80A5-DC4B-91DA-6E8A713A1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" y="325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Oval 271">
                <a:extLst>
                  <a:ext uri="{FF2B5EF4-FFF2-40B4-BE49-F238E27FC236}">
                    <a16:creationId xmlns:a16="http://schemas.microsoft.com/office/drawing/2014/main" id="{341869D9-B2D4-7B42-B7A7-275A4BAB6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" y="3248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Oval 272">
                <a:extLst>
                  <a:ext uri="{FF2B5EF4-FFF2-40B4-BE49-F238E27FC236}">
                    <a16:creationId xmlns:a16="http://schemas.microsoft.com/office/drawing/2014/main" id="{29AE5C1D-345B-7A4C-9804-1846CC0A7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" y="3226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Oval 273">
                <a:extLst>
                  <a:ext uri="{FF2B5EF4-FFF2-40B4-BE49-F238E27FC236}">
                    <a16:creationId xmlns:a16="http://schemas.microsoft.com/office/drawing/2014/main" id="{FE289350-395F-714B-AC81-F34CF31BD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" y="3203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Oval 274">
                <a:extLst>
                  <a:ext uri="{FF2B5EF4-FFF2-40B4-BE49-F238E27FC236}">
                    <a16:creationId xmlns:a16="http://schemas.microsoft.com/office/drawing/2014/main" id="{7CC69E83-06C2-4E4C-BA15-E91EFE004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9" y="3181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Oval 275">
                <a:extLst>
                  <a:ext uri="{FF2B5EF4-FFF2-40B4-BE49-F238E27FC236}">
                    <a16:creationId xmlns:a16="http://schemas.microsoft.com/office/drawing/2014/main" id="{757C4CE6-80A9-5347-9219-AB90D0A6E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158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Oval 276">
                <a:extLst>
                  <a:ext uri="{FF2B5EF4-FFF2-40B4-BE49-F238E27FC236}">
                    <a16:creationId xmlns:a16="http://schemas.microsoft.com/office/drawing/2014/main" id="{BEBADA0E-C80E-E74B-AE59-3E32BA23C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125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Oval 277">
                <a:extLst>
                  <a:ext uri="{FF2B5EF4-FFF2-40B4-BE49-F238E27FC236}">
                    <a16:creationId xmlns:a16="http://schemas.microsoft.com/office/drawing/2014/main" id="{DB9FC120-8F5A-EB4F-A20F-D87F611AA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309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Oval 278">
                <a:extLst>
                  <a:ext uri="{FF2B5EF4-FFF2-40B4-BE49-F238E27FC236}">
                    <a16:creationId xmlns:a16="http://schemas.microsoft.com/office/drawing/2014/main" id="{8779F55B-572D-5C41-8480-EE27B39C5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3057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Oval 279">
                <a:extLst>
                  <a:ext uri="{FF2B5EF4-FFF2-40B4-BE49-F238E27FC236}">
                    <a16:creationId xmlns:a16="http://schemas.microsoft.com/office/drawing/2014/main" id="{E45D3875-6725-774C-BDE9-8784677B1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4" y="3024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Oval 280">
                <a:extLst>
                  <a:ext uri="{FF2B5EF4-FFF2-40B4-BE49-F238E27FC236}">
                    <a16:creationId xmlns:a16="http://schemas.microsoft.com/office/drawing/2014/main" id="{3B5ED37E-0AE9-C54A-BA2F-6F68748F1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5" y="2967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Oval 281">
                <a:extLst>
                  <a:ext uri="{FF2B5EF4-FFF2-40B4-BE49-F238E27FC236}">
                    <a16:creationId xmlns:a16="http://schemas.microsoft.com/office/drawing/2014/main" id="{2745C701-AB54-CA4E-8750-3857CD2A8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7" y="2922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Oval 282">
                <a:extLst>
                  <a:ext uri="{FF2B5EF4-FFF2-40B4-BE49-F238E27FC236}">
                    <a16:creationId xmlns:a16="http://schemas.microsoft.com/office/drawing/2014/main" id="{44175CAB-A5DB-4345-83F5-3C5B9B1CA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8" y="2878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Oval 283">
                <a:extLst>
                  <a:ext uri="{FF2B5EF4-FFF2-40B4-BE49-F238E27FC236}">
                    <a16:creationId xmlns:a16="http://schemas.microsoft.com/office/drawing/2014/main" id="{2EBFEC59-16CD-C646-B9EC-7904820CD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279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Oval 284">
                <a:extLst>
                  <a:ext uri="{FF2B5EF4-FFF2-40B4-BE49-F238E27FC236}">
                    <a16:creationId xmlns:a16="http://schemas.microsoft.com/office/drawing/2014/main" id="{6D5F52F5-9546-B945-A58E-A6EE19CD6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2732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Oval 285">
                <a:extLst>
                  <a:ext uri="{FF2B5EF4-FFF2-40B4-BE49-F238E27FC236}">
                    <a16:creationId xmlns:a16="http://schemas.microsoft.com/office/drawing/2014/main" id="{4C326ADD-4874-2344-87A1-BD00A8226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2664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Oval 286">
                <a:extLst>
                  <a:ext uri="{FF2B5EF4-FFF2-40B4-BE49-F238E27FC236}">
                    <a16:creationId xmlns:a16="http://schemas.microsoft.com/office/drawing/2014/main" id="{50B8B49B-C4E7-D74E-9042-1F975C4A8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2" y="2552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Oval 287">
                <a:extLst>
                  <a:ext uri="{FF2B5EF4-FFF2-40B4-BE49-F238E27FC236}">
                    <a16:creationId xmlns:a16="http://schemas.microsoft.com/office/drawing/2014/main" id="{DD09AA9B-1690-F34C-81B1-5BC24E535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462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Oval 288">
                <a:extLst>
                  <a:ext uri="{FF2B5EF4-FFF2-40B4-BE49-F238E27FC236}">
                    <a16:creationId xmlns:a16="http://schemas.microsoft.com/office/drawing/2014/main" id="{AE6F2684-EDC5-6A41-A009-0EBCDC8F6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236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Oval 289">
                <a:extLst>
                  <a:ext uri="{FF2B5EF4-FFF2-40B4-BE49-F238E27FC236}">
                    <a16:creationId xmlns:a16="http://schemas.microsoft.com/office/drawing/2014/main" id="{DD0A42C3-7348-3943-BC0D-6F89AFC90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204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Oval 290">
                <a:extLst>
                  <a:ext uri="{FF2B5EF4-FFF2-40B4-BE49-F238E27FC236}">
                    <a16:creationId xmlns:a16="http://schemas.microsoft.com/office/drawing/2014/main" id="{74017390-ABEA-0547-BBAF-77333C3D6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092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Oval 291">
                <a:extLst>
                  <a:ext uri="{FF2B5EF4-FFF2-40B4-BE49-F238E27FC236}">
                    <a16:creationId xmlns:a16="http://schemas.microsoft.com/office/drawing/2014/main" id="{A2088581-79F8-9F49-8B8A-A1553096C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968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Oval 292">
                <a:extLst>
                  <a:ext uri="{FF2B5EF4-FFF2-40B4-BE49-F238E27FC236}">
                    <a16:creationId xmlns:a16="http://schemas.microsoft.com/office/drawing/2014/main" id="{BF9DF49A-2E7C-824E-BA47-C5E236BFD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" y="1800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Oval 293">
                <a:extLst>
                  <a:ext uri="{FF2B5EF4-FFF2-40B4-BE49-F238E27FC236}">
                    <a16:creationId xmlns:a16="http://schemas.microsoft.com/office/drawing/2014/main" id="{C0F72459-F802-4E43-BA6E-16B7046A9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9" y="1687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Oval 294">
                <a:extLst>
                  <a:ext uri="{FF2B5EF4-FFF2-40B4-BE49-F238E27FC236}">
                    <a16:creationId xmlns:a16="http://schemas.microsoft.com/office/drawing/2014/main" id="{C8057BE7-40E8-244D-90E7-5E7D1E616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1586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Oval 295">
                <a:extLst>
                  <a:ext uri="{FF2B5EF4-FFF2-40B4-BE49-F238E27FC236}">
                    <a16:creationId xmlns:a16="http://schemas.microsoft.com/office/drawing/2014/main" id="{A4E87775-8E77-FF47-A1C2-13D12185E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" y="1485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Oval 296">
                <a:extLst>
                  <a:ext uri="{FF2B5EF4-FFF2-40B4-BE49-F238E27FC236}">
                    <a16:creationId xmlns:a16="http://schemas.microsoft.com/office/drawing/2014/main" id="{F0714E12-9CD3-DD47-AD29-DE22FCE6C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" y="1440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Oval 297">
                <a:extLst>
                  <a:ext uri="{FF2B5EF4-FFF2-40B4-BE49-F238E27FC236}">
                    <a16:creationId xmlns:a16="http://schemas.microsoft.com/office/drawing/2014/main" id="{A67193D0-ACC2-1B40-B4B1-5BE23485A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142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Oval 298">
                <a:extLst>
                  <a:ext uri="{FF2B5EF4-FFF2-40B4-BE49-F238E27FC236}">
                    <a16:creationId xmlns:a16="http://schemas.microsoft.com/office/drawing/2014/main" id="{F235295A-A4AF-974E-AEB7-00D5820E1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1463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Oval 299">
                <a:extLst>
                  <a:ext uri="{FF2B5EF4-FFF2-40B4-BE49-F238E27FC236}">
                    <a16:creationId xmlns:a16="http://schemas.microsoft.com/office/drawing/2014/main" id="{31ACD056-BEEC-2A48-A3FE-7719048DF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" y="1530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Oval 300">
                <a:extLst>
                  <a:ext uri="{FF2B5EF4-FFF2-40B4-BE49-F238E27FC236}">
                    <a16:creationId xmlns:a16="http://schemas.microsoft.com/office/drawing/2014/main" id="{5BD1387A-F13B-5546-92D3-109D30C76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6" y="163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Oval 301">
                <a:extLst>
                  <a:ext uri="{FF2B5EF4-FFF2-40B4-BE49-F238E27FC236}">
                    <a16:creationId xmlns:a16="http://schemas.microsoft.com/office/drawing/2014/main" id="{49AB34A1-8F9B-4E4B-8A84-7AFACC55A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800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Oval 302">
                <a:extLst>
                  <a:ext uri="{FF2B5EF4-FFF2-40B4-BE49-F238E27FC236}">
                    <a16:creationId xmlns:a16="http://schemas.microsoft.com/office/drawing/2014/main" id="{C53D5C48-0EBD-EF49-B3F8-C8A3F7C1E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934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Oval 303">
                <a:extLst>
                  <a:ext uri="{FF2B5EF4-FFF2-40B4-BE49-F238E27FC236}">
                    <a16:creationId xmlns:a16="http://schemas.microsoft.com/office/drawing/2014/main" id="{407C3481-BCEE-F94B-B077-EA66EDA65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9" y="2092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Oval 304">
                <a:extLst>
                  <a:ext uri="{FF2B5EF4-FFF2-40B4-BE49-F238E27FC236}">
                    <a16:creationId xmlns:a16="http://schemas.microsoft.com/office/drawing/2014/main" id="{5E062803-A483-F545-97C1-A1635B62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305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Oval 305">
                <a:extLst>
                  <a:ext uri="{FF2B5EF4-FFF2-40B4-BE49-F238E27FC236}">
                    <a16:creationId xmlns:a16="http://schemas.microsoft.com/office/drawing/2014/main" id="{EE2763E7-1286-5D42-A88C-381F2F832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1" y="245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Oval 306">
                <a:extLst>
                  <a:ext uri="{FF2B5EF4-FFF2-40B4-BE49-F238E27FC236}">
                    <a16:creationId xmlns:a16="http://schemas.microsoft.com/office/drawing/2014/main" id="{490E501E-0EC1-544E-91B9-DCF30C664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597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Oval 307">
                <a:extLst>
                  <a:ext uri="{FF2B5EF4-FFF2-40B4-BE49-F238E27FC236}">
                    <a16:creationId xmlns:a16="http://schemas.microsoft.com/office/drawing/2014/main" id="{8D5FCF73-89CE-3E44-B301-5B4BF4E98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2777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Oval 308">
                <a:extLst>
                  <a:ext uri="{FF2B5EF4-FFF2-40B4-BE49-F238E27FC236}">
                    <a16:creationId xmlns:a16="http://schemas.microsoft.com/office/drawing/2014/main" id="{622B59ED-37EB-2942-89D2-ECC007B65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2900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Oval 309">
                <a:extLst>
                  <a:ext uri="{FF2B5EF4-FFF2-40B4-BE49-F238E27FC236}">
                    <a16:creationId xmlns:a16="http://schemas.microsoft.com/office/drawing/2014/main" id="{C11ECECC-56AB-D945-A14B-CA7B03954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300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Oval 310">
                <a:extLst>
                  <a:ext uri="{FF2B5EF4-FFF2-40B4-BE49-F238E27FC236}">
                    <a16:creationId xmlns:a16="http://schemas.microsoft.com/office/drawing/2014/main" id="{6B93A3C0-EF5F-0441-B252-C7B768E0E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125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Oval 311">
                <a:extLst>
                  <a:ext uri="{FF2B5EF4-FFF2-40B4-BE49-F238E27FC236}">
                    <a16:creationId xmlns:a16="http://schemas.microsoft.com/office/drawing/2014/main" id="{F82A5EE2-256D-924B-BCCB-C233079BE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" y="3203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Oval 312">
                <a:extLst>
                  <a:ext uri="{FF2B5EF4-FFF2-40B4-BE49-F238E27FC236}">
                    <a16:creationId xmlns:a16="http://schemas.microsoft.com/office/drawing/2014/main" id="{FB819F7F-EB79-B94C-892F-A2A167CD1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" y="325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Oval 313">
                <a:extLst>
                  <a:ext uri="{FF2B5EF4-FFF2-40B4-BE49-F238E27FC236}">
                    <a16:creationId xmlns:a16="http://schemas.microsoft.com/office/drawing/2014/main" id="{51DFFF21-9D4A-F34F-A7B1-6484F3C7A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3327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Oval 314">
                <a:extLst>
                  <a:ext uri="{FF2B5EF4-FFF2-40B4-BE49-F238E27FC236}">
                    <a16:creationId xmlns:a16="http://schemas.microsoft.com/office/drawing/2014/main" id="{6F577429-33F4-0448-80B2-5D305BF0D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Oval 315">
                <a:extLst>
                  <a:ext uri="{FF2B5EF4-FFF2-40B4-BE49-F238E27FC236}">
                    <a16:creationId xmlns:a16="http://schemas.microsoft.com/office/drawing/2014/main" id="{EA4D3FD5-15D8-1749-AE31-2DEAEA2D3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Oval 316">
                <a:extLst>
                  <a:ext uri="{FF2B5EF4-FFF2-40B4-BE49-F238E27FC236}">
                    <a16:creationId xmlns:a16="http://schemas.microsoft.com/office/drawing/2014/main" id="{4160A8D8-99B5-2841-AD2B-3170B744F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Oval 317">
                <a:extLst>
                  <a:ext uri="{FF2B5EF4-FFF2-40B4-BE49-F238E27FC236}">
                    <a16:creationId xmlns:a16="http://schemas.microsoft.com/office/drawing/2014/main" id="{F4C9312D-4866-5647-A1B8-2D5FBFE2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Oval 318">
                <a:extLst>
                  <a:ext uri="{FF2B5EF4-FFF2-40B4-BE49-F238E27FC236}">
                    <a16:creationId xmlns:a16="http://schemas.microsoft.com/office/drawing/2014/main" id="{B2C1E396-09C1-1743-BEEC-D4B57502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Oval 319">
                <a:extLst>
                  <a:ext uri="{FF2B5EF4-FFF2-40B4-BE49-F238E27FC236}">
                    <a16:creationId xmlns:a16="http://schemas.microsoft.com/office/drawing/2014/main" id="{2EA91AB3-5280-274D-9B49-3D6443906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6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Oval 320">
                <a:extLst>
                  <a:ext uri="{FF2B5EF4-FFF2-40B4-BE49-F238E27FC236}">
                    <a16:creationId xmlns:a16="http://schemas.microsoft.com/office/drawing/2014/main" id="{11324253-743B-354D-8AF0-0262B2BBB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Oval 321">
                <a:extLst>
                  <a:ext uri="{FF2B5EF4-FFF2-40B4-BE49-F238E27FC236}">
                    <a16:creationId xmlns:a16="http://schemas.microsoft.com/office/drawing/2014/main" id="{2AB9BF32-278F-7F42-ADF1-EE1F8DF84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Oval 322">
                <a:extLst>
                  <a:ext uri="{FF2B5EF4-FFF2-40B4-BE49-F238E27FC236}">
                    <a16:creationId xmlns:a16="http://schemas.microsoft.com/office/drawing/2014/main" id="{135B10D2-CB01-C943-B2C7-B38D0E3EC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Oval 323">
                <a:extLst>
                  <a:ext uri="{FF2B5EF4-FFF2-40B4-BE49-F238E27FC236}">
                    <a16:creationId xmlns:a16="http://schemas.microsoft.com/office/drawing/2014/main" id="{FEB7AC7B-C72C-D243-892C-3AA061534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Oval 324">
                <a:extLst>
                  <a:ext uri="{FF2B5EF4-FFF2-40B4-BE49-F238E27FC236}">
                    <a16:creationId xmlns:a16="http://schemas.microsoft.com/office/drawing/2014/main" id="{E1AB809E-3F4C-0245-92AB-16945E53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Oval 325">
                <a:extLst>
                  <a:ext uri="{FF2B5EF4-FFF2-40B4-BE49-F238E27FC236}">
                    <a16:creationId xmlns:a16="http://schemas.microsoft.com/office/drawing/2014/main" id="{206FCAE6-4A74-D140-B633-9F4133C54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Oval 326">
                <a:extLst>
                  <a:ext uri="{FF2B5EF4-FFF2-40B4-BE49-F238E27FC236}">
                    <a16:creationId xmlns:a16="http://schemas.microsoft.com/office/drawing/2014/main" id="{8B712809-0B98-DC47-9A5E-D5F60FF6C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Oval 327">
                <a:extLst>
                  <a:ext uri="{FF2B5EF4-FFF2-40B4-BE49-F238E27FC236}">
                    <a16:creationId xmlns:a16="http://schemas.microsoft.com/office/drawing/2014/main" id="{630C7410-5B46-3744-BC78-07200BEE3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6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Oval 328">
                <a:extLst>
                  <a:ext uri="{FF2B5EF4-FFF2-40B4-BE49-F238E27FC236}">
                    <a16:creationId xmlns:a16="http://schemas.microsoft.com/office/drawing/2014/main" id="{1EB7CFD3-348E-D846-A2BB-AEDDBC095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7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Oval 329">
                <a:extLst>
                  <a:ext uri="{FF2B5EF4-FFF2-40B4-BE49-F238E27FC236}">
                    <a16:creationId xmlns:a16="http://schemas.microsoft.com/office/drawing/2014/main" id="{DD0E32DB-77A1-F242-A4A1-5DF148772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Oval 330">
                <a:extLst>
                  <a:ext uri="{FF2B5EF4-FFF2-40B4-BE49-F238E27FC236}">
                    <a16:creationId xmlns:a16="http://schemas.microsoft.com/office/drawing/2014/main" id="{F615B5F0-A212-BC42-90EF-EDC722466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Oval 331">
                <a:extLst>
                  <a:ext uri="{FF2B5EF4-FFF2-40B4-BE49-F238E27FC236}">
                    <a16:creationId xmlns:a16="http://schemas.microsoft.com/office/drawing/2014/main" id="{D15456D9-9801-3C44-9BEC-7C46E15EB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Oval 332">
                <a:extLst>
                  <a:ext uri="{FF2B5EF4-FFF2-40B4-BE49-F238E27FC236}">
                    <a16:creationId xmlns:a16="http://schemas.microsoft.com/office/drawing/2014/main" id="{106D897B-FE85-2840-A18E-9E139E038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Oval 333">
                <a:extLst>
                  <a:ext uri="{FF2B5EF4-FFF2-40B4-BE49-F238E27FC236}">
                    <a16:creationId xmlns:a16="http://schemas.microsoft.com/office/drawing/2014/main" id="{EAA323B7-5448-D04D-B5EE-728AAD1E7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3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Oval 334">
                <a:extLst>
                  <a:ext uri="{FF2B5EF4-FFF2-40B4-BE49-F238E27FC236}">
                    <a16:creationId xmlns:a16="http://schemas.microsoft.com/office/drawing/2014/main" id="{D03862AB-5308-C34B-9811-D9D2D5CDF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Oval 335">
                <a:extLst>
                  <a:ext uri="{FF2B5EF4-FFF2-40B4-BE49-F238E27FC236}">
                    <a16:creationId xmlns:a16="http://schemas.microsoft.com/office/drawing/2014/main" id="{AA1438B9-D715-2343-9350-276C0901F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Oval 336">
                <a:extLst>
                  <a:ext uri="{FF2B5EF4-FFF2-40B4-BE49-F238E27FC236}">
                    <a16:creationId xmlns:a16="http://schemas.microsoft.com/office/drawing/2014/main" id="{715ADD62-CE22-294F-883D-EC86A5584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Oval 337">
                <a:extLst>
                  <a:ext uri="{FF2B5EF4-FFF2-40B4-BE49-F238E27FC236}">
                    <a16:creationId xmlns:a16="http://schemas.microsoft.com/office/drawing/2014/main" id="{03F3432E-880A-1043-A35D-C4F68EBD9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8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Oval 338">
                <a:extLst>
                  <a:ext uri="{FF2B5EF4-FFF2-40B4-BE49-F238E27FC236}">
                    <a16:creationId xmlns:a16="http://schemas.microsoft.com/office/drawing/2014/main" id="{B5F0B363-DA6F-FA44-BFF7-F0F9E478B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9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Oval 339">
                <a:extLst>
                  <a:ext uri="{FF2B5EF4-FFF2-40B4-BE49-F238E27FC236}">
                    <a16:creationId xmlns:a16="http://schemas.microsoft.com/office/drawing/2014/main" id="{6375E5A5-22AD-EB4D-ABBF-C128A84FD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Oval 340">
                <a:extLst>
                  <a:ext uri="{FF2B5EF4-FFF2-40B4-BE49-F238E27FC236}">
                    <a16:creationId xmlns:a16="http://schemas.microsoft.com/office/drawing/2014/main" id="{DA14C98F-FFBF-A546-BB60-C6B1DDFE2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2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Oval 341">
                <a:extLst>
                  <a:ext uri="{FF2B5EF4-FFF2-40B4-BE49-F238E27FC236}">
                    <a16:creationId xmlns:a16="http://schemas.microsoft.com/office/drawing/2014/main" id="{9E854DD3-B453-8844-9EE3-56FF1E7BA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3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Oval 342">
                <a:extLst>
                  <a:ext uri="{FF2B5EF4-FFF2-40B4-BE49-F238E27FC236}">
                    <a16:creationId xmlns:a16="http://schemas.microsoft.com/office/drawing/2014/main" id="{5C65B7C3-899B-6847-9C1A-A2847EE60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Oval 343">
                <a:extLst>
                  <a:ext uri="{FF2B5EF4-FFF2-40B4-BE49-F238E27FC236}">
                    <a16:creationId xmlns:a16="http://schemas.microsoft.com/office/drawing/2014/main" id="{DEF467C0-8460-074A-A2A8-27448D915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Oval 344">
                <a:extLst>
                  <a:ext uri="{FF2B5EF4-FFF2-40B4-BE49-F238E27FC236}">
                    <a16:creationId xmlns:a16="http://schemas.microsoft.com/office/drawing/2014/main" id="{6FD8EB45-B950-1047-81AE-43374F039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Oval 345">
                <a:extLst>
                  <a:ext uri="{FF2B5EF4-FFF2-40B4-BE49-F238E27FC236}">
                    <a16:creationId xmlns:a16="http://schemas.microsoft.com/office/drawing/2014/main" id="{BB0FDB02-FE93-6A4F-98D9-08746F468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8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Oval 346">
                <a:extLst>
                  <a:ext uri="{FF2B5EF4-FFF2-40B4-BE49-F238E27FC236}">
                    <a16:creationId xmlns:a16="http://schemas.microsoft.com/office/drawing/2014/main" id="{386A5B97-ADC8-1045-A081-52961135E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9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Oval 347">
                <a:extLst>
                  <a:ext uri="{FF2B5EF4-FFF2-40B4-BE49-F238E27FC236}">
                    <a16:creationId xmlns:a16="http://schemas.microsoft.com/office/drawing/2014/main" id="{021D33D1-43CA-0249-AAFD-9AA0806CF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Oval 348">
                <a:extLst>
                  <a:ext uri="{FF2B5EF4-FFF2-40B4-BE49-F238E27FC236}">
                    <a16:creationId xmlns:a16="http://schemas.microsoft.com/office/drawing/2014/main" id="{207E9A9B-DF3E-6449-8AAF-8B34F9AFC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2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Oval 349">
                <a:extLst>
                  <a:ext uri="{FF2B5EF4-FFF2-40B4-BE49-F238E27FC236}">
                    <a16:creationId xmlns:a16="http://schemas.microsoft.com/office/drawing/2014/main" id="{28935633-0EEA-7344-B0AB-FA75663F7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Oval 350">
                <a:extLst>
                  <a:ext uri="{FF2B5EF4-FFF2-40B4-BE49-F238E27FC236}">
                    <a16:creationId xmlns:a16="http://schemas.microsoft.com/office/drawing/2014/main" id="{AEC38761-AA3C-DF49-A015-962AF2CFF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Oval 351">
                <a:extLst>
                  <a:ext uri="{FF2B5EF4-FFF2-40B4-BE49-F238E27FC236}">
                    <a16:creationId xmlns:a16="http://schemas.microsoft.com/office/drawing/2014/main" id="{E9647C36-93E4-0849-96DA-B181B061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Oval 352">
                <a:extLst>
                  <a:ext uri="{FF2B5EF4-FFF2-40B4-BE49-F238E27FC236}">
                    <a16:creationId xmlns:a16="http://schemas.microsoft.com/office/drawing/2014/main" id="{5C49A213-85ED-4542-BE07-B7C43DFBF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Oval 353">
                <a:extLst>
                  <a:ext uri="{FF2B5EF4-FFF2-40B4-BE49-F238E27FC236}">
                    <a16:creationId xmlns:a16="http://schemas.microsoft.com/office/drawing/2014/main" id="{A6D1827E-159B-0143-BAF3-478F49B2F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Oval 354">
                <a:extLst>
                  <a:ext uri="{FF2B5EF4-FFF2-40B4-BE49-F238E27FC236}">
                    <a16:creationId xmlns:a16="http://schemas.microsoft.com/office/drawing/2014/main" id="{409748CC-19CA-1A4C-B365-7253F2E68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Oval 355">
                <a:extLst>
                  <a:ext uri="{FF2B5EF4-FFF2-40B4-BE49-F238E27FC236}">
                    <a16:creationId xmlns:a16="http://schemas.microsoft.com/office/drawing/2014/main" id="{BE99F717-833D-C340-95EA-EEEF49D50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Oval 356">
                <a:extLst>
                  <a:ext uri="{FF2B5EF4-FFF2-40B4-BE49-F238E27FC236}">
                    <a16:creationId xmlns:a16="http://schemas.microsoft.com/office/drawing/2014/main" id="{34F6397E-EF94-1D49-B5F7-DA0BDDA84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Oval 357">
                <a:extLst>
                  <a:ext uri="{FF2B5EF4-FFF2-40B4-BE49-F238E27FC236}">
                    <a16:creationId xmlns:a16="http://schemas.microsoft.com/office/drawing/2014/main" id="{1F5BF731-4965-644B-B29C-3025E19F0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Oval 358">
                <a:extLst>
                  <a:ext uri="{FF2B5EF4-FFF2-40B4-BE49-F238E27FC236}">
                    <a16:creationId xmlns:a16="http://schemas.microsoft.com/office/drawing/2014/main" id="{93AAA0D3-76D9-8C40-8A6A-B433DBEF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Oval 359">
                <a:extLst>
                  <a:ext uri="{FF2B5EF4-FFF2-40B4-BE49-F238E27FC236}">
                    <a16:creationId xmlns:a16="http://schemas.microsoft.com/office/drawing/2014/main" id="{408D59FB-086D-854C-999B-8D77281B6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Oval 360">
                <a:extLst>
                  <a:ext uri="{FF2B5EF4-FFF2-40B4-BE49-F238E27FC236}">
                    <a16:creationId xmlns:a16="http://schemas.microsoft.com/office/drawing/2014/main" id="{C9F7CD17-12D5-4C42-8994-2BBF59023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6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Oval 361">
                <a:extLst>
                  <a:ext uri="{FF2B5EF4-FFF2-40B4-BE49-F238E27FC236}">
                    <a16:creationId xmlns:a16="http://schemas.microsoft.com/office/drawing/2014/main" id="{7B105A3E-05B5-CB4F-9C44-E524191A0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Oval 362">
                <a:extLst>
                  <a:ext uri="{FF2B5EF4-FFF2-40B4-BE49-F238E27FC236}">
                    <a16:creationId xmlns:a16="http://schemas.microsoft.com/office/drawing/2014/main" id="{138E0C52-793E-3744-80E9-840A9AFC4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Oval 363">
                <a:extLst>
                  <a:ext uri="{FF2B5EF4-FFF2-40B4-BE49-F238E27FC236}">
                    <a16:creationId xmlns:a16="http://schemas.microsoft.com/office/drawing/2014/main" id="{20F52CCB-0B0A-D04D-BB68-886F27B42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Oval 364">
                <a:extLst>
                  <a:ext uri="{FF2B5EF4-FFF2-40B4-BE49-F238E27FC236}">
                    <a16:creationId xmlns:a16="http://schemas.microsoft.com/office/drawing/2014/main" id="{36E7BC63-1024-6C45-99B1-0C722B948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Oval 365">
                <a:extLst>
                  <a:ext uri="{FF2B5EF4-FFF2-40B4-BE49-F238E27FC236}">
                    <a16:creationId xmlns:a16="http://schemas.microsoft.com/office/drawing/2014/main" id="{53144F22-3C73-9B4D-9B79-A30FD971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Oval 366">
                <a:extLst>
                  <a:ext uri="{FF2B5EF4-FFF2-40B4-BE49-F238E27FC236}">
                    <a16:creationId xmlns:a16="http://schemas.microsoft.com/office/drawing/2014/main" id="{EE42FE87-E226-CF44-B5C3-637D1749B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4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Oval 367">
                <a:extLst>
                  <a:ext uri="{FF2B5EF4-FFF2-40B4-BE49-F238E27FC236}">
                    <a16:creationId xmlns:a16="http://schemas.microsoft.com/office/drawing/2014/main" id="{4DF90163-2E7A-F94C-908B-C81693E34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Oval 368">
                <a:extLst>
                  <a:ext uri="{FF2B5EF4-FFF2-40B4-BE49-F238E27FC236}">
                    <a16:creationId xmlns:a16="http://schemas.microsoft.com/office/drawing/2014/main" id="{5955E2F5-00F2-9E4E-AE89-43D310DD3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6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Oval 369">
                <a:extLst>
                  <a:ext uri="{FF2B5EF4-FFF2-40B4-BE49-F238E27FC236}">
                    <a16:creationId xmlns:a16="http://schemas.microsoft.com/office/drawing/2014/main" id="{6217FBCE-8644-874C-A990-7409164F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Oval 370">
                <a:extLst>
                  <a:ext uri="{FF2B5EF4-FFF2-40B4-BE49-F238E27FC236}">
                    <a16:creationId xmlns:a16="http://schemas.microsoft.com/office/drawing/2014/main" id="{CDCBF04E-0A25-B340-A8F7-7A6717B79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Oval 371">
                <a:extLst>
                  <a:ext uri="{FF2B5EF4-FFF2-40B4-BE49-F238E27FC236}">
                    <a16:creationId xmlns:a16="http://schemas.microsoft.com/office/drawing/2014/main" id="{867A82D1-31AE-C742-A830-840CDA8DE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Oval 372">
                <a:extLst>
                  <a:ext uri="{FF2B5EF4-FFF2-40B4-BE49-F238E27FC236}">
                    <a16:creationId xmlns:a16="http://schemas.microsoft.com/office/drawing/2014/main" id="{D294D910-EFE4-9A43-AA89-DA97A665C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Oval 373">
                <a:extLst>
                  <a:ext uri="{FF2B5EF4-FFF2-40B4-BE49-F238E27FC236}">
                    <a16:creationId xmlns:a16="http://schemas.microsoft.com/office/drawing/2014/main" id="{7C2B3D4C-D8DD-2542-A0CB-FA099D381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Oval 374">
                <a:extLst>
                  <a:ext uri="{FF2B5EF4-FFF2-40B4-BE49-F238E27FC236}">
                    <a16:creationId xmlns:a16="http://schemas.microsoft.com/office/drawing/2014/main" id="{D26A7BEC-AC47-7F4A-B2E7-2A13FDE1F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Oval 375">
                <a:extLst>
                  <a:ext uri="{FF2B5EF4-FFF2-40B4-BE49-F238E27FC236}">
                    <a16:creationId xmlns:a16="http://schemas.microsoft.com/office/drawing/2014/main" id="{3E408470-EE84-2B4D-A8FA-051290EA4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Oval 376">
                <a:extLst>
                  <a:ext uri="{FF2B5EF4-FFF2-40B4-BE49-F238E27FC236}">
                    <a16:creationId xmlns:a16="http://schemas.microsoft.com/office/drawing/2014/main" id="{C5FFE70D-9C1A-E342-8820-4900B9433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Oval 377">
                <a:extLst>
                  <a:ext uri="{FF2B5EF4-FFF2-40B4-BE49-F238E27FC236}">
                    <a16:creationId xmlns:a16="http://schemas.microsoft.com/office/drawing/2014/main" id="{7F85D70C-99A6-9E4A-9F04-F705DC97F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Oval 378">
                <a:extLst>
                  <a:ext uri="{FF2B5EF4-FFF2-40B4-BE49-F238E27FC236}">
                    <a16:creationId xmlns:a16="http://schemas.microsoft.com/office/drawing/2014/main" id="{D79F593C-EB53-6249-AEE1-BAC51DB15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Oval 379">
                <a:extLst>
                  <a:ext uri="{FF2B5EF4-FFF2-40B4-BE49-F238E27FC236}">
                    <a16:creationId xmlns:a16="http://schemas.microsoft.com/office/drawing/2014/main" id="{C3597251-B86B-7545-874D-9EB1012D8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Oval 380">
                <a:extLst>
                  <a:ext uri="{FF2B5EF4-FFF2-40B4-BE49-F238E27FC236}">
                    <a16:creationId xmlns:a16="http://schemas.microsoft.com/office/drawing/2014/main" id="{2B2CA30C-4D79-2C48-AD2D-11C613500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Oval 381">
                <a:extLst>
                  <a:ext uri="{FF2B5EF4-FFF2-40B4-BE49-F238E27FC236}">
                    <a16:creationId xmlns:a16="http://schemas.microsoft.com/office/drawing/2014/main" id="{509F538A-D57C-5C4D-A387-097C209A4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0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Oval 382">
                <a:extLst>
                  <a:ext uri="{FF2B5EF4-FFF2-40B4-BE49-F238E27FC236}">
                    <a16:creationId xmlns:a16="http://schemas.microsoft.com/office/drawing/2014/main" id="{D756F443-D113-1042-8A88-C3A5AD916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Oval 383">
                <a:extLst>
                  <a:ext uri="{FF2B5EF4-FFF2-40B4-BE49-F238E27FC236}">
                    <a16:creationId xmlns:a16="http://schemas.microsoft.com/office/drawing/2014/main" id="{0265CDFF-CE96-5147-B5AD-728FCFEE9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Oval 384">
                <a:extLst>
                  <a:ext uri="{FF2B5EF4-FFF2-40B4-BE49-F238E27FC236}">
                    <a16:creationId xmlns:a16="http://schemas.microsoft.com/office/drawing/2014/main" id="{7E42E041-01C6-9349-ACD7-FD85E92AB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Oval 385">
                <a:extLst>
                  <a:ext uri="{FF2B5EF4-FFF2-40B4-BE49-F238E27FC236}">
                    <a16:creationId xmlns:a16="http://schemas.microsoft.com/office/drawing/2014/main" id="{4859FAC2-1830-0443-92AE-E9169EE52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Oval 386">
                <a:extLst>
                  <a:ext uri="{FF2B5EF4-FFF2-40B4-BE49-F238E27FC236}">
                    <a16:creationId xmlns:a16="http://schemas.microsoft.com/office/drawing/2014/main" id="{68CDD59C-B511-BB49-BCAC-A9ADD3BD7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Oval 387">
                <a:extLst>
                  <a:ext uri="{FF2B5EF4-FFF2-40B4-BE49-F238E27FC236}">
                    <a16:creationId xmlns:a16="http://schemas.microsoft.com/office/drawing/2014/main" id="{F25B0D9E-4E29-2345-A18E-68C1E7A3F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Oval 388">
                <a:extLst>
                  <a:ext uri="{FF2B5EF4-FFF2-40B4-BE49-F238E27FC236}">
                    <a16:creationId xmlns:a16="http://schemas.microsoft.com/office/drawing/2014/main" id="{55FE6B2B-0CE7-1849-9096-F3F4A3278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Oval 389">
                <a:extLst>
                  <a:ext uri="{FF2B5EF4-FFF2-40B4-BE49-F238E27FC236}">
                    <a16:creationId xmlns:a16="http://schemas.microsoft.com/office/drawing/2014/main" id="{E759366E-BB6C-BC4A-9483-361A85A8D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0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Oval 390">
                <a:extLst>
                  <a:ext uri="{FF2B5EF4-FFF2-40B4-BE49-F238E27FC236}">
                    <a16:creationId xmlns:a16="http://schemas.microsoft.com/office/drawing/2014/main" id="{F76CBDC5-9161-FD4F-A354-C0ACB0B6B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Oval 391">
                <a:extLst>
                  <a:ext uri="{FF2B5EF4-FFF2-40B4-BE49-F238E27FC236}">
                    <a16:creationId xmlns:a16="http://schemas.microsoft.com/office/drawing/2014/main" id="{1E09B49A-A046-1E41-AD42-9A0FE726B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Oval 392">
                <a:extLst>
                  <a:ext uri="{FF2B5EF4-FFF2-40B4-BE49-F238E27FC236}">
                    <a16:creationId xmlns:a16="http://schemas.microsoft.com/office/drawing/2014/main" id="{AC080A9A-98CD-F24D-920F-CCD8232F2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Oval 393">
                <a:extLst>
                  <a:ext uri="{FF2B5EF4-FFF2-40B4-BE49-F238E27FC236}">
                    <a16:creationId xmlns:a16="http://schemas.microsoft.com/office/drawing/2014/main" id="{86555D3F-DD24-9F4C-B837-83D7E9C82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Oval 394">
                <a:extLst>
                  <a:ext uri="{FF2B5EF4-FFF2-40B4-BE49-F238E27FC236}">
                    <a16:creationId xmlns:a16="http://schemas.microsoft.com/office/drawing/2014/main" id="{940FF045-3994-924E-9AE5-C68BF94D7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Oval 395">
                <a:extLst>
                  <a:ext uri="{FF2B5EF4-FFF2-40B4-BE49-F238E27FC236}">
                    <a16:creationId xmlns:a16="http://schemas.microsoft.com/office/drawing/2014/main" id="{A11C44BE-370B-F44C-AFA0-B5BDE47DD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Oval 396">
                <a:extLst>
                  <a:ext uri="{FF2B5EF4-FFF2-40B4-BE49-F238E27FC236}">
                    <a16:creationId xmlns:a16="http://schemas.microsoft.com/office/drawing/2014/main" id="{659C1559-7129-0F42-B4ED-42A5DE34E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Oval 397">
                <a:extLst>
                  <a:ext uri="{FF2B5EF4-FFF2-40B4-BE49-F238E27FC236}">
                    <a16:creationId xmlns:a16="http://schemas.microsoft.com/office/drawing/2014/main" id="{427AA846-F304-694A-94B6-12749A766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Oval 398">
                <a:extLst>
                  <a:ext uri="{FF2B5EF4-FFF2-40B4-BE49-F238E27FC236}">
                    <a16:creationId xmlns:a16="http://schemas.microsoft.com/office/drawing/2014/main" id="{E0EF5916-C6E8-DE4C-BBB1-331134088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Oval 399">
                <a:extLst>
                  <a:ext uri="{FF2B5EF4-FFF2-40B4-BE49-F238E27FC236}">
                    <a16:creationId xmlns:a16="http://schemas.microsoft.com/office/drawing/2014/main" id="{E7C0E414-333C-CD48-B384-F3E91960D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Oval 400">
                <a:extLst>
                  <a:ext uri="{FF2B5EF4-FFF2-40B4-BE49-F238E27FC236}">
                    <a16:creationId xmlns:a16="http://schemas.microsoft.com/office/drawing/2014/main" id="{977290FF-31AF-9D4E-BAAA-8DDEF5849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Oval 401">
                <a:extLst>
                  <a:ext uri="{FF2B5EF4-FFF2-40B4-BE49-F238E27FC236}">
                    <a16:creationId xmlns:a16="http://schemas.microsoft.com/office/drawing/2014/main" id="{4C08AFB0-18BB-AF4A-B1D2-1A1B67B7F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Oval 402">
                <a:extLst>
                  <a:ext uri="{FF2B5EF4-FFF2-40B4-BE49-F238E27FC236}">
                    <a16:creationId xmlns:a16="http://schemas.microsoft.com/office/drawing/2014/main" id="{EDCD2EF2-B5DE-1240-B66B-BCD8B9734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Oval 403">
                <a:extLst>
                  <a:ext uri="{FF2B5EF4-FFF2-40B4-BE49-F238E27FC236}">
                    <a16:creationId xmlns:a16="http://schemas.microsoft.com/office/drawing/2014/main" id="{157CC567-C73D-224D-9B87-7008C6181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Oval 404">
                <a:extLst>
                  <a:ext uri="{FF2B5EF4-FFF2-40B4-BE49-F238E27FC236}">
                    <a16:creationId xmlns:a16="http://schemas.microsoft.com/office/drawing/2014/main" id="{051F93FF-36A5-4A40-9B3F-1AF5F699E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Oval 405">
                <a:extLst>
                  <a:ext uri="{FF2B5EF4-FFF2-40B4-BE49-F238E27FC236}">
                    <a16:creationId xmlns:a16="http://schemas.microsoft.com/office/drawing/2014/main" id="{4DAFAAAF-D664-D347-98F8-3840F4E83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Oval 406">
                <a:extLst>
                  <a:ext uri="{FF2B5EF4-FFF2-40B4-BE49-F238E27FC236}">
                    <a16:creationId xmlns:a16="http://schemas.microsoft.com/office/drawing/2014/main" id="{23235808-E1A8-4E44-8EFB-6F59D9170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Oval 407">
                <a:extLst>
                  <a:ext uri="{FF2B5EF4-FFF2-40B4-BE49-F238E27FC236}">
                    <a16:creationId xmlns:a16="http://schemas.microsoft.com/office/drawing/2014/main" id="{03C0386D-8E4A-0C4E-9538-C8FDD6318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Oval 408">
                <a:extLst>
                  <a:ext uri="{FF2B5EF4-FFF2-40B4-BE49-F238E27FC236}">
                    <a16:creationId xmlns:a16="http://schemas.microsoft.com/office/drawing/2014/main" id="{C2DE5A1D-301C-5843-820C-ED2B3130E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Oval 409">
                <a:extLst>
                  <a:ext uri="{FF2B5EF4-FFF2-40B4-BE49-F238E27FC236}">
                    <a16:creationId xmlns:a16="http://schemas.microsoft.com/office/drawing/2014/main" id="{8884B6F2-2B35-F541-B6AF-31FB06D38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Oval 410">
                <a:extLst>
                  <a:ext uri="{FF2B5EF4-FFF2-40B4-BE49-F238E27FC236}">
                    <a16:creationId xmlns:a16="http://schemas.microsoft.com/office/drawing/2014/main" id="{9769BC06-AF49-5449-8E59-9A46CDD73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Oval 411">
                <a:extLst>
                  <a:ext uri="{FF2B5EF4-FFF2-40B4-BE49-F238E27FC236}">
                    <a16:creationId xmlns:a16="http://schemas.microsoft.com/office/drawing/2014/main" id="{76AC1755-D8A8-7343-A22D-6BBABD3F3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Oval 412">
                <a:extLst>
                  <a:ext uri="{FF2B5EF4-FFF2-40B4-BE49-F238E27FC236}">
                    <a16:creationId xmlns:a16="http://schemas.microsoft.com/office/drawing/2014/main" id="{840D204A-0C7F-EF4E-B576-691D1A26D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Oval 413">
                <a:extLst>
                  <a:ext uri="{FF2B5EF4-FFF2-40B4-BE49-F238E27FC236}">
                    <a16:creationId xmlns:a16="http://schemas.microsoft.com/office/drawing/2014/main" id="{B04B592A-5363-BF43-B47F-27F08A950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Oval 414">
                <a:extLst>
                  <a:ext uri="{FF2B5EF4-FFF2-40B4-BE49-F238E27FC236}">
                    <a16:creationId xmlns:a16="http://schemas.microsoft.com/office/drawing/2014/main" id="{28FA78B4-3BD6-2544-973A-6D43571E2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Oval 415">
                <a:extLst>
                  <a:ext uri="{FF2B5EF4-FFF2-40B4-BE49-F238E27FC236}">
                    <a16:creationId xmlns:a16="http://schemas.microsoft.com/office/drawing/2014/main" id="{4EBEDFB7-4A16-DF43-B3E2-7421549A8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Oval 416">
                <a:extLst>
                  <a:ext uri="{FF2B5EF4-FFF2-40B4-BE49-F238E27FC236}">
                    <a16:creationId xmlns:a16="http://schemas.microsoft.com/office/drawing/2014/main" id="{1D840EDC-DBFD-804C-9C23-B70FF08D4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Oval 417">
                <a:extLst>
                  <a:ext uri="{FF2B5EF4-FFF2-40B4-BE49-F238E27FC236}">
                    <a16:creationId xmlns:a16="http://schemas.microsoft.com/office/drawing/2014/main" id="{EDD9B39E-87DA-804C-B1F7-DE78D561A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Oval 418">
                <a:extLst>
                  <a:ext uri="{FF2B5EF4-FFF2-40B4-BE49-F238E27FC236}">
                    <a16:creationId xmlns:a16="http://schemas.microsoft.com/office/drawing/2014/main" id="{652B7F5F-E3AB-844B-ADB3-49B404DDA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Oval 419">
                <a:extLst>
                  <a:ext uri="{FF2B5EF4-FFF2-40B4-BE49-F238E27FC236}">
                    <a16:creationId xmlns:a16="http://schemas.microsoft.com/office/drawing/2014/main" id="{EE02733E-2FDF-0D41-8154-A4DAC17B5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Oval 420">
                <a:extLst>
                  <a:ext uri="{FF2B5EF4-FFF2-40B4-BE49-F238E27FC236}">
                    <a16:creationId xmlns:a16="http://schemas.microsoft.com/office/drawing/2014/main" id="{48B779D1-3C7E-6B4E-8FC9-3F948C6AB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Oval 421">
                <a:extLst>
                  <a:ext uri="{FF2B5EF4-FFF2-40B4-BE49-F238E27FC236}">
                    <a16:creationId xmlns:a16="http://schemas.microsoft.com/office/drawing/2014/main" id="{5ECDC68E-AEB3-DA48-B581-94E1A5B59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Oval 422">
                <a:extLst>
                  <a:ext uri="{FF2B5EF4-FFF2-40B4-BE49-F238E27FC236}">
                    <a16:creationId xmlns:a16="http://schemas.microsoft.com/office/drawing/2014/main" id="{2E28AF9B-17FB-0A42-A1A1-A344FD7A9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Oval 423">
                <a:extLst>
                  <a:ext uri="{FF2B5EF4-FFF2-40B4-BE49-F238E27FC236}">
                    <a16:creationId xmlns:a16="http://schemas.microsoft.com/office/drawing/2014/main" id="{44EBC42C-6A72-C147-9D3B-058887643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Oval 424">
                <a:extLst>
                  <a:ext uri="{FF2B5EF4-FFF2-40B4-BE49-F238E27FC236}">
                    <a16:creationId xmlns:a16="http://schemas.microsoft.com/office/drawing/2014/main" id="{45509E05-8E6A-AB4D-A1DB-182BC4ACC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Oval 425">
                <a:extLst>
                  <a:ext uri="{FF2B5EF4-FFF2-40B4-BE49-F238E27FC236}">
                    <a16:creationId xmlns:a16="http://schemas.microsoft.com/office/drawing/2014/main" id="{D9A4C568-C004-0E46-908E-FDEC7DFB6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Oval 426">
                <a:extLst>
                  <a:ext uri="{FF2B5EF4-FFF2-40B4-BE49-F238E27FC236}">
                    <a16:creationId xmlns:a16="http://schemas.microsoft.com/office/drawing/2014/main" id="{E33A83E1-9486-4E42-8CDB-CFE21B103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Oval 427">
                <a:extLst>
                  <a:ext uri="{FF2B5EF4-FFF2-40B4-BE49-F238E27FC236}">
                    <a16:creationId xmlns:a16="http://schemas.microsoft.com/office/drawing/2014/main" id="{297518A2-C541-9347-85FA-63157CF5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Oval 428">
                <a:extLst>
                  <a:ext uri="{FF2B5EF4-FFF2-40B4-BE49-F238E27FC236}">
                    <a16:creationId xmlns:a16="http://schemas.microsoft.com/office/drawing/2014/main" id="{8E9FB86B-E57D-CA48-AF56-6C5BB2127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Oval 429">
                <a:extLst>
                  <a:ext uri="{FF2B5EF4-FFF2-40B4-BE49-F238E27FC236}">
                    <a16:creationId xmlns:a16="http://schemas.microsoft.com/office/drawing/2014/main" id="{6D779CAE-63A6-AA45-AFB8-6681AADBB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Oval 430">
                <a:extLst>
                  <a:ext uri="{FF2B5EF4-FFF2-40B4-BE49-F238E27FC236}">
                    <a16:creationId xmlns:a16="http://schemas.microsoft.com/office/drawing/2014/main" id="{07BE1FFA-8F62-BC4B-8BF6-D96183EAF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3349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Oval 431">
                <a:extLst>
                  <a:ext uri="{FF2B5EF4-FFF2-40B4-BE49-F238E27FC236}">
                    <a16:creationId xmlns:a16="http://schemas.microsoft.com/office/drawing/2014/main" id="{7C2E2496-C819-E942-BF37-7E00B4E5E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333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Oval 432">
                <a:extLst>
                  <a:ext uri="{FF2B5EF4-FFF2-40B4-BE49-F238E27FC236}">
                    <a16:creationId xmlns:a16="http://schemas.microsoft.com/office/drawing/2014/main" id="{E6E2BA1D-3317-5443-8720-78A662663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Oval 433">
                <a:extLst>
                  <a:ext uri="{FF2B5EF4-FFF2-40B4-BE49-F238E27FC236}">
                    <a16:creationId xmlns:a16="http://schemas.microsoft.com/office/drawing/2014/main" id="{65C03F62-B19C-8942-8461-361518454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330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Oval 434">
                <a:extLst>
                  <a:ext uri="{FF2B5EF4-FFF2-40B4-BE49-F238E27FC236}">
                    <a16:creationId xmlns:a16="http://schemas.microsoft.com/office/drawing/2014/main" id="{1D48EE6B-F6F8-A14E-AE48-19B1DA7EF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3271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Oval 435">
                <a:extLst>
                  <a:ext uri="{FF2B5EF4-FFF2-40B4-BE49-F238E27FC236}">
                    <a16:creationId xmlns:a16="http://schemas.microsoft.com/office/drawing/2014/main" id="{C4A2B655-14B8-0B4E-BF16-ADCDDA3EE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322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Oval 436">
                <a:extLst>
                  <a:ext uri="{FF2B5EF4-FFF2-40B4-BE49-F238E27FC236}">
                    <a16:creationId xmlns:a16="http://schemas.microsoft.com/office/drawing/2014/main" id="{443CB12D-1DCB-A34D-8B57-30234B98C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318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Oval 437">
                <a:extLst>
                  <a:ext uri="{FF2B5EF4-FFF2-40B4-BE49-F238E27FC236}">
                    <a16:creationId xmlns:a16="http://schemas.microsoft.com/office/drawing/2014/main" id="{A88433B1-6974-EE40-9139-E97E61A26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5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Oval 438">
                <a:extLst>
                  <a:ext uri="{FF2B5EF4-FFF2-40B4-BE49-F238E27FC236}">
                    <a16:creationId xmlns:a16="http://schemas.microsoft.com/office/drawing/2014/main" id="{0338653E-26EA-3647-8F77-83EC27961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5" y="3057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Oval 439">
                <a:extLst>
                  <a:ext uri="{FF2B5EF4-FFF2-40B4-BE49-F238E27FC236}">
                    <a16:creationId xmlns:a16="http://schemas.microsoft.com/office/drawing/2014/main" id="{98F3A722-8FCC-4F43-8E94-AA701E781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2979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Oval 440">
                <a:extLst>
                  <a:ext uri="{FF2B5EF4-FFF2-40B4-BE49-F238E27FC236}">
                    <a16:creationId xmlns:a16="http://schemas.microsoft.com/office/drawing/2014/main" id="{F79F9D20-463F-E948-8636-B966445D4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290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Oval 441">
                <a:extLst>
                  <a:ext uri="{FF2B5EF4-FFF2-40B4-BE49-F238E27FC236}">
                    <a16:creationId xmlns:a16="http://schemas.microsoft.com/office/drawing/2014/main" id="{64E702B9-E304-564D-84DD-756C0EE40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7" y="282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Oval 442">
                <a:extLst>
                  <a:ext uri="{FF2B5EF4-FFF2-40B4-BE49-F238E27FC236}">
                    <a16:creationId xmlns:a16="http://schemas.microsoft.com/office/drawing/2014/main" id="{FC0C5566-4E29-E844-8D25-BC1437EA9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7" y="273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Oval 443">
                <a:extLst>
                  <a:ext uri="{FF2B5EF4-FFF2-40B4-BE49-F238E27FC236}">
                    <a16:creationId xmlns:a16="http://schemas.microsoft.com/office/drawing/2014/main" id="{670E9227-4423-054F-9690-439F525BA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65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Oval 444">
                <a:extLst>
                  <a:ext uri="{FF2B5EF4-FFF2-40B4-BE49-F238E27FC236}">
                    <a16:creationId xmlns:a16="http://schemas.microsoft.com/office/drawing/2014/main" id="{3028620A-3ED9-0D4A-A112-95F3D8323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6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Oval 445">
                <a:extLst>
                  <a:ext uri="{FF2B5EF4-FFF2-40B4-BE49-F238E27FC236}">
                    <a16:creationId xmlns:a16="http://schemas.microsoft.com/office/drawing/2014/main" id="{3AC95BA2-E0E2-764D-A933-BEC9C52F2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48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Oval 446">
                <a:extLst>
                  <a:ext uri="{FF2B5EF4-FFF2-40B4-BE49-F238E27FC236}">
                    <a16:creationId xmlns:a16="http://schemas.microsoft.com/office/drawing/2014/main" id="{1902A290-837A-1C40-984F-6A1C276F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39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Oval 447">
                <a:extLst>
                  <a:ext uri="{FF2B5EF4-FFF2-40B4-BE49-F238E27FC236}">
                    <a16:creationId xmlns:a16="http://schemas.microsoft.com/office/drawing/2014/main" id="{C3BEB9BD-2692-534A-8300-05620FB83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" y="231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Oval 448">
                <a:extLst>
                  <a:ext uri="{FF2B5EF4-FFF2-40B4-BE49-F238E27FC236}">
                    <a16:creationId xmlns:a16="http://schemas.microsoft.com/office/drawing/2014/main" id="{F804FA90-F0C8-E447-A6A9-9B87A0531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" y="2249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Oval 449">
                <a:extLst>
                  <a:ext uri="{FF2B5EF4-FFF2-40B4-BE49-F238E27FC236}">
                    <a16:creationId xmlns:a16="http://schemas.microsoft.com/office/drawing/2014/main" id="{2864DB59-42AE-7B44-9B22-F92670F39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" y="218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Oval 450">
                <a:extLst>
                  <a:ext uri="{FF2B5EF4-FFF2-40B4-BE49-F238E27FC236}">
                    <a16:creationId xmlns:a16="http://schemas.microsoft.com/office/drawing/2014/main" id="{79CC2A64-1A31-D545-9FB1-20128D737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" y="213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Oval 451">
                <a:extLst>
                  <a:ext uri="{FF2B5EF4-FFF2-40B4-BE49-F238E27FC236}">
                    <a16:creationId xmlns:a16="http://schemas.microsoft.com/office/drawing/2014/main" id="{C94CB39B-94CA-7942-99EA-0151324F8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3" y="209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Oval 452">
                <a:extLst>
                  <a:ext uri="{FF2B5EF4-FFF2-40B4-BE49-F238E27FC236}">
                    <a16:creationId xmlns:a16="http://schemas.microsoft.com/office/drawing/2014/main" id="{28CA29FB-E370-6A47-A504-DE78DB56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3" y="205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Oval 453">
                <a:extLst>
                  <a:ext uri="{FF2B5EF4-FFF2-40B4-BE49-F238E27FC236}">
                    <a16:creationId xmlns:a16="http://schemas.microsoft.com/office/drawing/2014/main" id="{3DD81FD9-F0C5-1041-8A20-BC4D0F02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" y="2047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Oval 454">
                <a:extLst>
                  <a:ext uri="{FF2B5EF4-FFF2-40B4-BE49-F238E27FC236}">
                    <a16:creationId xmlns:a16="http://schemas.microsoft.com/office/drawing/2014/main" id="{44A12B74-16B9-C846-BCBC-0AC48A4A7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" y="2036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Oval 455">
                <a:extLst>
                  <a:ext uri="{FF2B5EF4-FFF2-40B4-BE49-F238E27FC236}">
                    <a16:creationId xmlns:a16="http://schemas.microsoft.com/office/drawing/2014/main" id="{D38CC8B2-551B-E14C-8966-D299B382E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20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Oval 456">
                <a:extLst>
                  <a:ext uri="{FF2B5EF4-FFF2-40B4-BE49-F238E27FC236}">
                    <a16:creationId xmlns:a16="http://schemas.microsoft.com/office/drawing/2014/main" id="{0803A87D-B749-A842-A123-68C6B1F02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205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Oval 457">
                <a:extLst>
                  <a:ext uri="{FF2B5EF4-FFF2-40B4-BE49-F238E27FC236}">
                    <a16:creationId xmlns:a16="http://schemas.microsoft.com/office/drawing/2014/main" id="{7C7CB6E4-CC5C-1C48-8E4C-D4FC4182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" y="209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Oval 458">
                <a:extLst>
                  <a:ext uri="{FF2B5EF4-FFF2-40B4-BE49-F238E27FC236}">
                    <a16:creationId xmlns:a16="http://schemas.microsoft.com/office/drawing/2014/main" id="{5CE79CE0-2ACC-0043-9191-C70E875A6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" y="212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Oval 459">
                <a:extLst>
                  <a:ext uri="{FF2B5EF4-FFF2-40B4-BE49-F238E27FC236}">
                    <a16:creationId xmlns:a16="http://schemas.microsoft.com/office/drawing/2014/main" id="{34B30DFA-06BC-D94B-93A2-7800026DE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18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Oval 460">
                <a:extLst>
                  <a:ext uri="{FF2B5EF4-FFF2-40B4-BE49-F238E27FC236}">
                    <a16:creationId xmlns:a16="http://schemas.microsoft.com/office/drawing/2014/main" id="{38827D5A-CBC7-E744-B395-CD008F470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2238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Oval 461">
                <a:extLst>
                  <a:ext uri="{FF2B5EF4-FFF2-40B4-BE49-F238E27FC236}">
                    <a16:creationId xmlns:a16="http://schemas.microsoft.com/office/drawing/2014/main" id="{7A9A0C7B-7BBC-2C47-AA76-2FDAEAA0C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2305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Oval 462">
                <a:extLst>
                  <a:ext uri="{FF2B5EF4-FFF2-40B4-BE49-F238E27FC236}">
                    <a16:creationId xmlns:a16="http://schemas.microsoft.com/office/drawing/2014/main" id="{06B1A938-4105-2F4B-AF54-910EE227D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372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Oval 463">
                <a:extLst>
                  <a:ext uri="{FF2B5EF4-FFF2-40B4-BE49-F238E27FC236}">
                    <a16:creationId xmlns:a16="http://schemas.microsoft.com/office/drawing/2014/main" id="{0DD6376F-C35F-114D-92B0-B416647AE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45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Oval 464">
                <a:extLst>
                  <a:ext uri="{FF2B5EF4-FFF2-40B4-BE49-F238E27FC236}">
                    <a16:creationId xmlns:a16="http://schemas.microsoft.com/office/drawing/2014/main" id="{08E7167A-8BD2-E040-A551-8525AE150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251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465">
                <a:extLst>
                  <a:ext uri="{FF2B5EF4-FFF2-40B4-BE49-F238E27FC236}">
                    <a16:creationId xmlns:a16="http://schemas.microsoft.com/office/drawing/2014/main" id="{61A739BB-9D0A-CD41-9494-CC04E7D0F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258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466">
                <a:extLst>
                  <a:ext uri="{FF2B5EF4-FFF2-40B4-BE49-F238E27FC236}">
                    <a16:creationId xmlns:a16="http://schemas.microsoft.com/office/drawing/2014/main" id="{B40FBF4A-2ED2-A147-A54C-A58E52434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265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Oval 467">
                <a:extLst>
                  <a:ext uri="{FF2B5EF4-FFF2-40B4-BE49-F238E27FC236}">
                    <a16:creationId xmlns:a16="http://schemas.microsoft.com/office/drawing/2014/main" id="{78A9EE9B-6343-364A-8009-347DD2F2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272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Oval 468">
                <a:extLst>
                  <a:ext uri="{FF2B5EF4-FFF2-40B4-BE49-F238E27FC236}">
                    <a16:creationId xmlns:a16="http://schemas.microsoft.com/office/drawing/2014/main" id="{01E3EF45-5528-214A-A017-F759DAE6E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77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Oval 469">
                <a:extLst>
                  <a:ext uri="{FF2B5EF4-FFF2-40B4-BE49-F238E27FC236}">
                    <a16:creationId xmlns:a16="http://schemas.microsoft.com/office/drawing/2014/main" id="{6113E972-283D-1E4D-A1B1-D75E29517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84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" name="Group 671">
              <a:extLst>
                <a:ext uri="{FF2B5EF4-FFF2-40B4-BE49-F238E27FC236}">
                  <a16:creationId xmlns:a16="http://schemas.microsoft.com/office/drawing/2014/main" id="{C234CA25-3086-EE4C-B8B1-63721165A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1" y="2379"/>
              <a:ext cx="1102" cy="1333"/>
              <a:chOff x="2036" y="1362"/>
              <a:chExt cx="1684" cy="2032"/>
            </a:xfrm>
          </p:grpSpPr>
          <p:sp>
            <p:nvSpPr>
              <p:cNvPr id="355" name="Oval 471">
                <a:extLst>
                  <a:ext uri="{FF2B5EF4-FFF2-40B4-BE49-F238E27FC236}">
                    <a16:creationId xmlns:a16="http://schemas.microsoft.com/office/drawing/2014/main" id="{3E1764C8-8E04-0B48-9C4B-E06A3ADF5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" y="2889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Oval 472">
                <a:extLst>
                  <a:ext uri="{FF2B5EF4-FFF2-40B4-BE49-F238E27FC236}">
                    <a16:creationId xmlns:a16="http://schemas.microsoft.com/office/drawing/2014/main" id="{F9C01BD4-425C-A549-9C18-2BD433738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" y="2934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Oval 473">
                <a:extLst>
                  <a:ext uri="{FF2B5EF4-FFF2-40B4-BE49-F238E27FC236}">
                    <a16:creationId xmlns:a16="http://schemas.microsoft.com/office/drawing/2014/main" id="{115FA2BA-7E2B-7840-A941-EDB248D92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96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Oval 474">
                <a:extLst>
                  <a:ext uri="{FF2B5EF4-FFF2-40B4-BE49-F238E27FC236}">
                    <a16:creationId xmlns:a16="http://schemas.microsoft.com/office/drawing/2014/main" id="{E5ED3E59-28AC-A649-9C73-BC0FC8F06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301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Oval 475">
                <a:extLst>
                  <a:ext uri="{FF2B5EF4-FFF2-40B4-BE49-F238E27FC236}">
                    <a16:creationId xmlns:a16="http://schemas.microsoft.com/office/drawing/2014/main" id="{2315D373-BC64-454F-94DA-45B4FAA39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" y="3035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Oval 476">
                <a:extLst>
                  <a:ext uri="{FF2B5EF4-FFF2-40B4-BE49-F238E27FC236}">
                    <a16:creationId xmlns:a16="http://schemas.microsoft.com/office/drawing/2014/main" id="{1523805E-0B03-9141-8552-AF713DF09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" y="305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Oval 477">
                <a:extLst>
                  <a:ext uri="{FF2B5EF4-FFF2-40B4-BE49-F238E27FC236}">
                    <a16:creationId xmlns:a16="http://schemas.microsoft.com/office/drawing/2014/main" id="{8B0C006E-EF80-7743-9FA2-8A37038DA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9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Oval 478">
                <a:extLst>
                  <a:ext uri="{FF2B5EF4-FFF2-40B4-BE49-F238E27FC236}">
                    <a16:creationId xmlns:a16="http://schemas.microsoft.com/office/drawing/2014/main" id="{76E25DD0-F58E-D143-B40A-A546A8AAD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9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Oval 479">
                <a:extLst>
                  <a:ext uri="{FF2B5EF4-FFF2-40B4-BE49-F238E27FC236}">
                    <a16:creationId xmlns:a16="http://schemas.microsoft.com/office/drawing/2014/main" id="{C7E47B95-B5AE-734F-A111-81A459F11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1" y="3113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Oval 480">
                <a:extLst>
                  <a:ext uri="{FF2B5EF4-FFF2-40B4-BE49-F238E27FC236}">
                    <a16:creationId xmlns:a16="http://schemas.microsoft.com/office/drawing/2014/main" id="{DF5BCC50-E27C-9E47-8CAB-7DA5B973B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Oval 481">
                <a:extLst>
                  <a:ext uri="{FF2B5EF4-FFF2-40B4-BE49-F238E27FC236}">
                    <a16:creationId xmlns:a16="http://schemas.microsoft.com/office/drawing/2014/main" id="{3C1ECE67-87DB-F74B-BB24-025BE2C21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3" y="31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Oval 482">
                <a:extLst>
                  <a:ext uri="{FF2B5EF4-FFF2-40B4-BE49-F238E27FC236}">
                    <a16:creationId xmlns:a16="http://schemas.microsoft.com/office/drawing/2014/main" id="{069AFDAE-943D-794B-8C77-C22F74224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" y="31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Oval 483">
                <a:extLst>
                  <a:ext uri="{FF2B5EF4-FFF2-40B4-BE49-F238E27FC236}">
                    <a16:creationId xmlns:a16="http://schemas.microsoft.com/office/drawing/2014/main" id="{D131A458-7DEF-574F-AA6F-1A64E4F64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" y="31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Oval 484">
                <a:extLst>
                  <a:ext uri="{FF2B5EF4-FFF2-40B4-BE49-F238E27FC236}">
                    <a16:creationId xmlns:a16="http://schemas.microsoft.com/office/drawing/2014/main" id="{D106A63E-8443-C745-855F-D252169F2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7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Oval 485">
                <a:extLst>
                  <a:ext uri="{FF2B5EF4-FFF2-40B4-BE49-F238E27FC236}">
                    <a16:creationId xmlns:a16="http://schemas.microsoft.com/office/drawing/2014/main" id="{EB5013B4-25C8-744F-9FAD-187D441A1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3125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Oval 486">
                <a:extLst>
                  <a:ext uri="{FF2B5EF4-FFF2-40B4-BE49-F238E27FC236}">
                    <a16:creationId xmlns:a16="http://schemas.microsoft.com/office/drawing/2014/main" id="{3D0CB935-D265-154D-B7EB-D25CE4EA1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31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Oval 487">
                <a:extLst>
                  <a:ext uri="{FF2B5EF4-FFF2-40B4-BE49-F238E27FC236}">
                    <a16:creationId xmlns:a16="http://schemas.microsoft.com/office/drawing/2014/main" id="{8B91EB0E-BF57-EF47-AFAE-9C1354387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1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Oval 488">
                <a:extLst>
                  <a:ext uri="{FF2B5EF4-FFF2-40B4-BE49-F238E27FC236}">
                    <a16:creationId xmlns:a16="http://schemas.microsoft.com/office/drawing/2014/main" id="{F234FCAD-B0BA-2642-A6BD-5C84ABD3C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Oval 489">
                <a:extLst>
                  <a:ext uri="{FF2B5EF4-FFF2-40B4-BE49-F238E27FC236}">
                    <a16:creationId xmlns:a16="http://schemas.microsoft.com/office/drawing/2014/main" id="{AC0136D0-3E3A-BB4D-B556-E44E24EB2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Oval 490">
                <a:extLst>
                  <a:ext uri="{FF2B5EF4-FFF2-40B4-BE49-F238E27FC236}">
                    <a16:creationId xmlns:a16="http://schemas.microsoft.com/office/drawing/2014/main" id="{FF8AF762-C68A-AC46-AAFE-ACA811819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309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Oval 491">
                <a:extLst>
                  <a:ext uri="{FF2B5EF4-FFF2-40B4-BE49-F238E27FC236}">
                    <a16:creationId xmlns:a16="http://schemas.microsoft.com/office/drawing/2014/main" id="{2B6AAB79-4703-E04D-9581-220A9C437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3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Oval 492">
                <a:extLst>
                  <a:ext uri="{FF2B5EF4-FFF2-40B4-BE49-F238E27FC236}">
                    <a16:creationId xmlns:a16="http://schemas.microsoft.com/office/drawing/2014/main" id="{DD5DDE57-5BF5-E345-9D3E-98B269FE7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Oval 493">
                <a:extLst>
                  <a:ext uri="{FF2B5EF4-FFF2-40B4-BE49-F238E27FC236}">
                    <a16:creationId xmlns:a16="http://schemas.microsoft.com/office/drawing/2014/main" id="{7F33612B-D00F-E848-9BF6-ADF313064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5" y="306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Oval 494">
                <a:extLst>
                  <a:ext uri="{FF2B5EF4-FFF2-40B4-BE49-F238E27FC236}">
                    <a16:creationId xmlns:a16="http://schemas.microsoft.com/office/drawing/2014/main" id="{AE54A963-A317-A240-942C-E74AB063D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7" y="3068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Oval 495">
                <a:extLst>
                  <a:ext uri="{FF2B5EF4-FFF2-40B4-BE49-F238E27FC236}">
                    <a16:creationId xmlns:a16="http://schemas.microsoft.com/office/drawing/2014/main" id="{0CDFB565-FDAF-8844-B692-E963B1318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3057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Oval 496">
                <a:extLst>
                  <a:ext uri="{FF2B5EF4-FFF2-40B4-BE49-F238E27FC236}">
                    <a16:creationId xmlns:a16="http://schemas.microsoft.com/office/drawing/2014/main" id="{E23E9883-41BA-5848-9BCB-2FCA4F625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05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Oval 497">
                <a:extLst>
                  <a:ext uri="{FF2B5EF4-FFF2-40B4-BE49-F238E27FC236}">
                    <a16:creationId xmlns:a16="http://schemas.microsoft.com/office/drawing/2014/main" id="{1A827D2D-B692-9147-BC04-431E900B4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0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Oval 498">
                <a:extLst>
                  <a:ext uri="{FF2B5EF4-FFF2-40B4-BE49-F238E27FC236}">
                    <a16:creationId xmlns:a16="http://schemas.microsoft.com/office/drawing/2014/main" id="{5D5163A5-801D-0447-BCBB-CD84B0798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Oval 499">
                <a:extLst>
                  <a:ext uri="{FF2B5EF4-FFF2-40B4-BE49-F238E27FC236}">
                    <a16:creationId xmlns:a16="http://schemas.microsoft.com/office/drawing/2014/main" id="{ADFDE3E3-73C3-7E44-B6FE-729329ACB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3046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Oval 500">
                <a:extLst>
                  <a:ext uri="{FF2B5EF4-FFF2-40B4-BE49-F238E27FC236}">
                    <a16:creationId xmlns:a16="http://schemas.microsoft.com/office/drawing/2014/main" id="{0990C371-9303-9642-88C6-E51185AF4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Oval 501">
                <a:extLst>
                  <a:ext uri="{FF2B5EF4-FFF2-40B4-BE49-F238E27FC236}">
                    <a16:creationId xmlns:a16="http://schemas.microsoft.com/office/drawing/2014/main" id="{BD9BAA18-F755-4C47-818E-BBD0ECA2A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3035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Oval 502">
                <a:extLst>
                  <a:ext uri="{FF2B5EF4-FFF2-40B4-BE49-F238E27FC236}">
                    <a16:creationId xmlns:a16="http://schemas.microsoft.com/office/drawing/2014/main" id="{11CA032E-4240-F941-BCCD-6D06AC8E0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Oval 503">
                <a:extLst>
                  <a:ext uri="{FF2B5EF4-FFF2-40B4-BE49-F238E27FC236}">
                    <a16:creationId xmlns:a16="http://schemas.microsoft.com/office/drawing/2014/main" id="{56735513-9BDC-8B4C-99F6-A70FF50FA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6" y="3035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Oval 504">
                <a:extLst>
                  <a:ext uri="{FF2B5EF4-FFF2-40B4-BE49-F238E27FC236}">
                    <a16:creationId xmlns:a16="http://schemas.microsoft.com/office/drawing/2014/main" id="{0F02E168-7841-9C40-8B9B-447D7AF65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8" y="303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Oval 505">
                <a:extLst>
                  <a:ext uri="{FF2B5EF4-FFF2-40B4-BE49-F238E27FC236}">
                    <a16:creationId xmlns:a16="http://schemas.microsoft.com/office/drawing/2014/main" id="{9BF9ECEA-60B6-7A43-BF17-3E95E62A3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3046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Oval 506">
                <a:extLst>
                  <a:ext uri="{FF2B5EF4-FFF2-40B4-BE49-F238E27FC236}">
                    <a16:creationId xmlns:a16="http://schemas.microsoft.com/office/drawing/2014/main" id="{26FF83FB-E9A0-594F-AE53-99A92CA23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Oval 507">
                <a:extLst>
                  <a:ext uri="{FF2B5EF4-FFF2-40B4-BE49-F238E27FC236}">
                    <a16:creationId xmlns:a16="http://schemas.microsoft.com/office/drawing/2014/main" id="{3059B2FC-BCBB-4C4F-9492-A14F7F5E9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Oval 508">
                <a:extLst>
                  <a:ext uri="{FF2B5EF4-FFF2-40B4-BE49-F238E27FC236}">
                    <a16:creationId xmlns:a16="http://schemas.microsoft.com/office/drawing/2014/main" id="{01BAA9C1-1D08-5A4A-852B-6A5FFBB7B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Oval 509">
                <a:extLst>
                  <a:ext uri="{FF2B5EF4-FFF2-40B4-BE49-F238E27FC236}">
                    <a16:creationId xmlns:a16="http://schemas.microsoft.com/office/drawing/2014/main" id="{10532DEB-1E70-8349-B487-3260C693F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" y="305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Oval 510">
                <a:extLst>
                  <a:ext uri="{FF2B5EF4-FFF2-40B4-BE49-F238E27FC236}">
                    <a16:creationId xmlns:a16="http://schemas.microsoft.com/office/drawing/2014/main" id="{696CE442-AD65-214F-B55E-8EFB60CAA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3057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Oval 511">
                <a:extLst>
                  <a:ext uri="{FF2B5EF4-FFF2-40B4-BE49-F238E27FC236}">
                    <a16:creationId xmlns:a16="http://schemas.microsoft.com/office/drawing/2014/main" id="{AA3D50E5-C91B-134B-83F6-3283CE746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305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Oval 512">
                <a:extLst>
                  <a:ext uri="{FF2B5EF4-FFF2-40B4-BE49-F238E27FC236}">
                    <a16:creationId xmlns:a16="http://schemas.microsoft.com/office/drawing/2014/main" id="{A4DBE18D-AE2E-1645-93A4-CADC5EA6E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306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Oval 513">
                <a:extLst>
                  <a:ext uri="{FF2B5EF4-FFF2-40B4-BE49-F238E27FC236}">
                    <a16:creationId xmlns:a16="http://schemas.microsoft.com/office/drawing/2014/main" id="{3EE68663-45C2-9C44-8EDB-B8E86743F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6" y="306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Oval 514">
                <a:extLst>
                  <a:ext uri="{FF2B5EF4-FFF2-40B4-BE49-F238E27FC236}">
                    <a16:creationId xmlns:a16="http://schemas.microsoft.com/office/drawing/2014/main" id="{AED7C191-5F63-D340-BCE4-4456578FF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7" y="306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Oval 515">
                <a:extLst>
                  <a:ext uri="{FF2B5EF4-FFF2-40B4-BE49-F238E27FC236}">
                    <a16:creationId xmlns:a16="http://schemas.microsoft.com/office/drawing/2014/main" id="{6DC3269F-E3C0-654A-A78E-70D0BFBEF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7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Oval 516">
                <a:extLst>
                  <a:ext uri="{FF2B5EF4-FFF2-40B4-BE49-F238E27FC236}">
                    <a16:creationId xmlns:a16="http://schemas.microsoft.com/office/drawing/2014/main" id="{08964B1A-9E72-3F4C-A571-76C756D9D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9" y="3080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Oval 517">
                <a:extLst>
                  <a:ext uri="{FF2B5EF4-FFF2-40B4-BE49-F238E27FC236}">
                    <a16:creationId xmlns:a16="http://schemas.microsoft.com/office/drawing/2014/main" id="{9A35C620-0166-7E47-8832-3B35CF797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309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Oval 518">
                <a:extLst>
                  <a:ext uri="{FF2B5EF4-FFF2-40B4-BE49-F238E27FC236}">
                    <a16:creationId xmlns:a16="http://schemas.microsoft.com/office/drawing/2014/main" id="{B0A8AFCE-B059-A641-A44F-B89F5FAB3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Oval 519">
                <a:extLst>
                  <a:ext uri="{FF2B5EF4-FFF2-40B4-BE49-F238E27FC236}">
                    <a16:creationId xmlns:a16="http://schemas.microsoft.com/office/drawing/2014/main" id="{2086F048-CE09-5442-803D-123479BE3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2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Oval 520">
                <a:extLst>
                  <a:ext uri="{FF2B5EF4-FFF2-40B4-BE49-F238E27FC236}">
                    <a16:creationId xmlns:a16="http://schemas.microsoft.com/office/drawing/2014/main" id="{CB8B8F5B-F4F8-3044-BD12-12FCE73D5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2" y="31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Oval 521">
                <a:extLst>
                  <a:ext uri="{FF2B5EF4-FFF2-40B4-BE49-F238E27FC236}">
                    <a16:creationId xmlns:a16="http://schemas.microsoft.com/office/drawing/2014/main" id="{4FF7CFB8-4BFF-304F-AD74-BCB952570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4" y="3113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Oval 522">
                <a:extLst>
                  <a:ext uri="{FF2B5EF4-FFF2-40B4-BE49-F238E27FC236}">
                    <a16:creationId xmlns:a16="http://schemas.microsoft.com/office/drawing/2014/main" id="{72B75E9D-76D7-AF43-92D8-65B66A8A8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4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Oval 523">
                <a:extLst>
                  <a:ext uri="{FF2B5EF4-FFF2-40B4-BE49-F238E27FC236}">
                    <a16:creationId xmlns:a16="http://schemas.microsoft.com/office/drawing/2014/main" id="{A414E6F9-BFF7-4147-B4EF-0FAB2E849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Oval 524">
                <a:extLst>
                  <a:ext uri="{FF2B5EF4-FFF2-40B4-BE49-F238E27FC236}">
                    <a16:creationId xmlns:a16="http://schemas.microsoft.com/office/drawing/2014/main" id="{2229BB32-FD3F-9D4C-AA51-9B14138DF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1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Oval 525">
                <a:extLst>
                  <a:ext uri="{FF2B5EF4-FFF2-40B4-BE49-F238E27FC236}">
                    <a16:creationId xmlns:a16="http://schemas.microsoft.com/office/drawing/2014/main" id="{C2FF5590-C179-ED48-87AB-378F5EB9E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314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Oval 526">
                <a:extLst>
                  <a:ext uri="{FF2B5EF4-FFF2-40B4-BE49-F238E27FC236}">
                    <a16:creationId xmlns:a16="http://schemas.microsoft.com/office/drawing/2014/main" id="{F8BE4F91-C187-514F-919D-CD241B6C1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8" y="315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Oval 527">
                <a:extLst>
                  <a:ext uri="{FF2B5EF4-FFF2-40B4-BE49-F238E27FC236}">
                    <a16:creationId xmlns:a16="http://schemas.microsoft.com/office/drawing/2014/main" id="{55F9A72F-F6AE-D742-9596-ECC132D3A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316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Oval 528">
                <a:extLst>
                  <a:ext uri="{FF2B5EF4-FFF2-40B4-BE49-F238E27FC236}">
                    <a16:creationId xmlns:a16="http://schemas.microsoft.com/office/drawing/2014/main" id="{C0051A54-CD4F-EF43-A4F5-9A27D1043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3181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Oval 529">
                <a:extLst>
                  <a:ext uri="{FF2B5EF4-FFF2-40B4-BE49-F238E27FC236}">
                    <a16:creationId xmlns:a16="http://schemas.microsoft.com/office/drawing/2014/main" id="{1F235214-4C7C-6245-94BB-D1A1CB006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319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Oval 530">
                <a:extLst>
                  <a:ext uri="{FF2B5EF4-FFF2-40B4-BE49-F238E27FC236}">
                    <a16:creationId xmlns:a16="http://schemas.microsoft.com/office/drawing/2014/main" id="{C4E28EF3-B929-B044-A01E-91B7441A8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320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Oval 531">
                <a:extLst>
                  <a:ext uri="{FF2B5EF4-FFF2-40B4-BE49-F238E27FC236}">
                    <a16:creationId xmlns:a16="http://schemas.microsoft.com/office/drawing/2014/main" id="{EA5211AE-F83C-3C46-8B80-AF13EE47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214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Oval 532">
                <a:extLst>
                  <a:ext uri="{FF2B5EF4-FFF2-40B4-BE49-F238E27FC236}">
                    <a16:creationId xmlns:a16="http://schemas.microsoft.com/office/drawing/2014/main" id="{94147955-BF93-5840-9904-7E4FAF5D2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6" y="322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Oval 533">
                <a:extLst>
                  <a:ext uri="{FF2B5EF4-FFF2-40B4-BE49-F238E27FC236}">
                    <a16:creationId xmlns:a16="http://schemas.microsoft.com/office/drawing/2014/main" id="{B6E2C9EE-D0DC-534D-B5B2-A22BE447F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323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Oval 534">
                <a:extLst>
                  <a:ext uri="{FF2B5EF4-FFF2-40B4-BE49-F238E27FC236}">
                    <a16:creationId xmlns:a16="http://schemas.microsoft.com/office/drawing/2014/main" id="{4D5C6457-3DD1-DC4E-88A7-068EF1779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324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Oval 535">
                <a:extLst>
                  <a:ext uri="{FF2B5EF4-FFF2-40B4-BE49-F238E27FC236}">
                    <a16:creationId xmlns:a16="http://schemas.microsoft.com/office/drawing/2014/main" id="{3AE6315D-E06B-214D-BFAB-3224C3519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" y="325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Oval 536">
                <a:extLst>
                  <a:ext uri="{FF2B5EF4-FFF2-40B4-BE49-F238E27FC236}">
                    <a16:creationId xmlns:a16="http://schemas.microsoft.com/office/drawing/2014/main" id="{45FA226E-71B7-604D-A2D5-269FC6BCA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" y="327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Oval 537">
                <a:extLst>
                  <a:ext uri="{FF2B5EF4-FFF2-40B4-BE49-F238E27FC236}">
                    <a16:creationId xmlns:a16="http://schemas.microsoft.com/office/drawing/2014/main" id="{1491E6F5-1930-6446-BC33-EF184EECC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" y="327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Oval 538">
                <a:extLst>
                  <a:ext uri="{FF2B5EF4-FFF2-40B4-BE49-F238E27FC236}">
                    <a16:creationId xmlns:a16="http://schemas.microsoft.com/office/drawing/2014/main" id="{238808A4-A90F-0D47-A9C6-94B2E1C23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" y="3282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Oval 539">
                <a:extLst>
                  <a:ext uri="{FF2B5EF4-FFF2-40B4-BE49-F238E27FC236}">
                    <a16:creationId xmlns:a16="http://schemas.microsoft.com/office/drawing/2014/main" id="{E6D108BC-15DE-F74E-9755-DE032A584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" y="328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Oval 540">
                <a:extLst>
                  <a:ext uri="{FF2B5EF4-FFF2-40B4-BE49-F238E27FC236}">
                    <a16:creationId xmlns:a16="http://schemas.microsoft.com/office/drawing/2014/main" id="{A8064818-85E8-CA46-AAC7-0EC027A4C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329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Oval 541">
                <a:extLst>
                  <a:ext uri="{FF2B5EF4-FFF2-40B4-BE49-F238E27FC236}">
                    <a16:creationId xmlns:a16="http://schemas.microsoft.com/office/drawing/2014/main" id="{BDD66A2D-B1A9-B54A-BE22-430668D12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330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Oval 542">
                <a:extLst>
                  <a:ext uri="{FF2B5EF4-FFF2-40B4-BE49-F238E27FC236}">
                    <a16:creationId xmlns:a16="http://schemas.microsoft.com/office/drawing/2014/main" id="{C6CB780D-C5B2-DD45-8045-D939AD7F3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315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Oval 543">
                <a:extLst>
                  <a:ext uri="{FF2B5EF4-FFF2-40B4-BE49-F238E27FC236}">
                    <a16:creationId xmlns:a16="http://schemas.microsoft.com/office/drawing/2014/main" id="{42F6D7E6-EB41-FE49-94DF-DC2D37F11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Oval 544">
                <a:extLst>
                  <a:ext uri="{FF2B5EF4-FFF2-40B4-BE49-F238E27FC236}">
                    <a16:creationId xmlns:a16="http://schemas.microsoft.com/office/drawing/2014/main" id="{079F33FD-CDF7-9547-BC6D-5572F2FA7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Oval 545">
                <a:extLst>
                  <a:ext uri="{FF2B5EF4-FFF2-40B4-BE49-F238E27FC236}">
                    <a16:creationId xmlns:a16="http://schemas.microsoft.com/office/drawing/2014/main" id="{00E6AC7D-3367-8541-A580-A96D65931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333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Oval 546">
                <a:extLst>
                  <a:ext uri="{FF2B5EF4-FFF2-40B4-BE49-F238E27FC236}">
                    <a16:creationId xmlns:a16="http://schemas.microsoft.com/office/drawing/2014/main" id="{11469E33-0918-B046-ABB5-A2F4C84AB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334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Oval 547">
                <a:extLst>
                  <a:ext uri="{FF2B5EF4-FFF2-40B4-BE49-F238E27FC236}">
                    <a16:creationId xmlns:a16="http://schemas.microsoft.com/office/drawing/2014/main" id="{7841E83E-C1C2-CD48-8205-6276B032B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2" y="334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Oval 548">
                <a:extLst>
                  <a:ext uri="{FF2B5EF4-FFF2-40B4-BE49-F238E27FC236}">
                    <a16:creationId xmlns:a16="http://schemas.microsoft.com/office/drawing/2014/main" id="{D2BEB6DF-B05A-A84D-ABAA-8F1ECA225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Oval 549">
                <a:extLst>
                  <a:ext uri="{FF2B5EF4-FFF2-40B4-BE49-F238E27FC236}">
                    <a16:creationId xmlns:a16="http://schemas.microsoft.com/office/drawing/2014/main" id="{EB4DE930-85DD-9B4C-8D3E-1756AE39E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Oval 550">
                <a:extLst>
                  <a:ext uri="{FF2B5EF4-FFF2-40B4-BE49-F238E27FC236}">
                    <a16:creationId xmlns:a16="http://schemas.microsoft.com/office/drawing/2014/main" id="{2236CFA3-7DAE-2548-82F1-B754F8EAB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Oval 551">
                <a:extLst>
                  <a:ext uri="{FF2B5EF4-FFF2-40B4-BE49-F238E27FC236}">
                    <a16:creationId xmlns:a16="http://schemas.microsoft.com/office/drawing/2014/main" id="{2CF7BC34-5521-2E40-BED2-C6DACE7CA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Oval 552">
                <a:extLst>
                  <a:ext uri="{FF2B5EF4-FFF2-40B4-BE49-F238E27FC236}">
                    <a16:creationId xmlns:a16="http://schemas.microsoft.com/office/drawing/2014/main" id="{9F0297A2-C76E-6D49-B3EA-C2F4F7441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Oval 553">
                <a:extLst>
                  <a:ext uri="{FF2B5EF4-FFF2-40B4-BE49-F238E27FC236}">
                    <a16:creationId xmlns:a16="http://schemas.microsoft.com/office/drawing/2014/main" id="{6FAADDCC-EFFF-6942-8B80-715688F74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Oval 554">
                <a:extLst>
                  <a:ext uri="{FF2B5EF4-FFF2-40B4-BE49-F238E27FC236}">
                    <a16:creationId xmlns:a16="http://schemas.microsoft.com/office/drawing/2014/main" id="{1CB6D7F6-9438-5A46-8C8B-9E8A7C490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Oval 555">
                <a:extLst>
                  <a:ext uri="{FF2B5EF4-FFF2-40B4-BE49-F238E27FC236}">
                    <a16:creationId xmlns:a16="http://schemas.microsoft.com/office/drawing/2014/main" id="{8B9DEF73-C82F-E64F-B6A7-75A1EE141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Oval 556">
                <a:extLst>
                  <a:ext uri="{FF2B5EF4-FFF2-40B4-BE49-F238E27FC236}">
                    <a16:creationId xmlns:a16="http://schemas.microsoft.com/office/drawing/2014/main" id="{E5FAD51B-00F6-8945-B1D7-6F754AB95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Oval 557">
                <a:extLst>
                  <a:ext uri="{FF2B5EF4-FFF2-40B4-BE49-F238E27FC236}">
                    <a16:creationId xmlns:a16="http://schemas.microsoft.com/office/drawing/2014/main" id="{40AD9929-364F-F74F-9FFC-33FC0808D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Oval 558">
                <a:extLst>
                  <a:ext uri="{FF2B5EF4-FFF2-40B4-BE49-F238E27FC236}">
                    <a16:creationId xmlns:a16="http://schemas.microsoft.com/office/drawing/2014/main" id="{51F0446A-3D30-6E47-BAE3-66C12FA57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Oval 559">
                <a:extLst>
                  <a:ext uri="{FF2B5EF4-FFF2-40B4-BE49-F238E27FC236}">
                    <a16:creationId xmlns:a16="http://schemas.microsoft.com/office/drawing/2014/main" id="{0C19AB22-2C91-5C47-A6F6-A0064EAFB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Oval 560">
                <a:extLst>
                  <a:ext uri="{FF2B5EF4-FFF2-40B4-BE49-F238E27FC236}">
                    <a16:creationId xmlns:a16="http://schemas.microsoft.com/office/drawing/2014/main" id="{D04017C7-5141-A84D-94C4-73C0F127B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Oval 561">
                <a:extLst>
                  <a:ext uri="{FF2B5EF4-FFF2-40B4-BE49-F238E27FC236}">
                    <a16:creationId xmlns:a16="http://schemas.microsoft.com/office/drawing/2014/main" id="{82F61459-4A36-194C-A770-CE51B1A11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Oval 562">
                <a:extLst>
                  <a:ext uri="{FF2B5EF4-FFF2-40B4-BE49-F238E27FC236}">
                    <a16:creationId xmlns:a16="http://schemas.microsoft.com/office/drawing/2014/main" id="{B4A765DD-BE8C-A34C-9CC9-FB734C44F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Oval 563">
                <a:extLst>
                  <a:ext uri="{FF2B5EF4-FFF2-40B4-BE49-F238E27FC236}">
                    <a16:creationId xmlns:a16="http://schemas.microsoft.com/office/drawing/2014/main" id="{0002B284-817B-C848-BA03-769F4CB33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Oval 564">
                <a:extLst>
                  <a:ext uri="{FF2B5EF4-FFF2-40B4-BE49-F238E27FC236}">
                    <a16:creationId xmlns:a16="http://schemas.microsoft.com/office/drawing/2014/main" id="{B60F0047-8B13-6D47-8A89-2D3E923DF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Oval 565">
                <a:extLst>
                  <a:ext uri="{FF2B5EF4-FFF2-40B4-BE49-F238E27FC236}">
                    <a16:creationId xmlns:a16="http://schemas.microsoft.com/office/drawing/2014/main" id="{85CC93DD-B083-9B47-9952-D6BEF88CB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Oval 566">
                <a:extLst>
                  <a:ext uri="{FF2B5EF4-FFF2-40B4-BE49-F238E27FC236}">
                    <a16:creationId xmlns:a16="http://schemas.microsoft.com/office/drawing/2014/main" id="{FAB6E2F9-A672-C640-9EC2-DA4D001DF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Oval 567">
                <a:extLst>
                  <a:ext uri="{FF2B5EF4-FFF2-40B4-BE49-F238E27FC236}">
                    <a16:creationId xmlns:a16="http://schemas.microsoft.com/office/drawing/2014/main" id="{16908EFB-2863-7744-A582-2578C15BB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Oval 568">
                <a:extLst>
                  <a:ext uri="{FF2B5EF4-FFF2-40B4-BE49-F238E27FC236}">
                    <a16:creationId xmlns:a16="http://schemas.microsoft.com/office/drawing/2014/main" id="{E477356A-1631-B54F-84A3-01661B1C7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8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Oval 569">
                <a:extLst>
                  <a:ext uri="{FF2B5EF4-FFF2-40B4-BE49-F238E27FC236}">
                    <a16:creationId xmlns:a16="http://schemas.microsoft.com/office/drawing/2014/main" id="{7907D2AC-DF8A-814D-A810-1319FF1C3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Oval 570">
                <a:extLst>
                  <a:ext uri="{FF2B5EF4-FFF2-40B4-BE49-F238E27FC236}">
                    <a16:creationId xmlns:a16="http://schemas.microsoft.com/office/drawing/2014/main" id="{1B9ECF56-F3F6-F347-9887-F9E5B6B3F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Oval 571">
                <a:extLst>
                  <a:ext uri="{FF2B5EF4-FFF2-40B4-BE49-F238E27FC236}">
                    <a16:creationId xmlns:a16="http://schemas.microsoft.com/office/drawing/2014/main" id="{ED9466CE-4C2B-D647-A96E-CC9A98AB2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Oval 572">
                <a:extLst>
                  <a:ext uri="{FF2B5EF4-FFF2-40B4-BE49-F238E27FC236}">
                    <a16:creationId xmlns:a16="http://schemas.microsoft.com/office/drawing/2014/main" id="{9085BEA8-6E53-9740-AEAC-59C38334B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Oval 573">
                <a:extLst>
                  <a:ext uri="{FF2B5EF4-FFF2-40B4-BE49-F238E27FC236}">
                    <a16:creationId xmlns:a16="http://schemas.microsoft.com/office/drawing/2014/main" id="{CE966699-2155-3F4F-B337-42A98EA6D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Oval 574">
                <a:extLst>
                  <a:ext uri="{FF2B5EF4-FFF2-40B4-BE49-F238E27FC236}">
                    <a16:creationId xmlns:a16="http://schemas.microsoft.com/office/drawing/2014/main" id="{D210DA9D-1C20-7440-ACD7-73749BA5D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Oval 575">
                <a:extLst>
                  <a:ext uri="{FF2B5EF4-FFF2-40B4-BE49-F238E27FC236}">
                    <a16:creationId xmlns:a16="http://schemas.microsoft.com/office/drawing/2014/main" id="{F58227CD-A39F-4C46-87D8-097661DC3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Oval 576">
                <a:extLst>
                  <a:ext uri="{FF2B5EF4-FFF2-40B4-BE49-F238E27FC236}">
                    <a16:creationId xmlns:a16="http://schemas.microsoft.com/office/drawing/2014/main" id="{69D86D86-1E67-1C43-8DE3-39AF820D1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Oval 577">
                <a:extLst>
                  <a:ext uri="{FF2B5EF4-FFF2-40B4-BE49-F238E27FC236}">
                    <a16:creationId xmlns:a16="http://schemas.microsoft.com/office/drawing/2014/main" id="{DFC75418-7887-854B-AA9E-E52C2B134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9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Oval 578">
                <a:extLst>
                  <a:ext uri="{FF2B5EF4-FFF2-40B4-BE49-F238E27FC236}">
                    <a16:creationId xmlns:a16="http://schemas.microsoft.com/office/drawing/2014/main" id="{91C80501-9ED8-804A-B42F-FD7E89AD5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Oval 579">
                <a:extLst>
                  <a:ext uri="{FF2B5EF4-FFF2-40B4-BE49-F238E27FC236}">
                    <a16:creationId xmlns:a16="http://schemas.microsoft.com/office/drawing/2014/main" id="{AAAFDCAF-D613-6A41-9108-FF4020F3C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Oval 580">
                <a:extLst>
                  <a:ext uri="{FF2B5EF4-FFF2-40B4-BE49-F238E27FC236}">
                    <a16:creationId xmlns:a16="http://schemas.microsoft.com/office/drawing/2014/main" id="{D9729FF6-522F-4D4D-B39C-A6C55A643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Oval 581">
                <a:extLst>
                  <a:ext uri="{FF2B5EF4-FFF2-40B4-BE49-F238E27FC236}">
                    <a16:creationId xmlns:a16="http://schemas.microsoft.com/office/drawing/2014/main" id="{3B978E78-E90D-4244-B4D5-6741B67C1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Oval 582">
                <a:extLst>
                  <a:ext uri="{FF2B5EF4-FFF2-40B4-BE49-F238E27FC236}">
                    <a16:creationId xmlns:a16="http://schemas.microsoft.com/office/drawing/2014/main" id="{E69251DB-89EC-B04D-8E64-C90E14F46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5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Oval 583">
                <a:extLst>
                  <a:ext uri="{FF2B5EF4-FFF2-40B4-BE49-F238E27FC236}">
                    <a16:creationId xmlns:a16="http://schemas.microsoft.com/office/drawing/2014/main" id="{25E4C630-B99A-EA4D-A8FF-49EEA6C47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Oval 584">
                <a:extLst>
                  <a:ext uri="{FF2B5EF4-FFF2-40B4-BE49-F238E27FC236}">
                    <a16:creationId xmlns:a16="http://schemas.microsoft.com/office/drawing/2014/main" id="{8EC7E3A2-7117-664E-B52A-1BC328089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Oval 585">
                <a:extLst>
                  <a:ext uri="{FF2B5EF4-FFF2-40B4-BE49-F238E27FC236}">
                    <a16:creationId xmlns:a16="http://schemas.microsoft.com/office/drawing/2014/main" id="{0EE14215-70B9-AA43-9BF3-875CB97AB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Oval 586">
                <a:extLst>
                  <a:ext uri="{FF2B5EF4-FFF2-40B4-BE49-F238E27FC236}">
                    <a16:creationId xmlns:a16="http://schemas.microsoft.com/office/drawing/2014/main" id="{096E29A1-D203-D848-9F41-9D45C69C1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Oval 587">
                <a:extLst>
                  <a:ext uri="{FF2B5EF4-FFF2-40B4-BE49-F238E27FC236}">
                    <a16:creationId xmlns:a16="http://schemas.microsoft.com/office/drawing/2014/main" id="{3C4C98FC-CF95-5342-A225-206B6746F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Oval 588">
                <a:extLst>
                  <a:ext uri="{FF2B5EF4-FFF2-40B4-BE49-F238E27FC236}">
                    <a16:creationId xmlns:a16="http://schemas.microsoft.com/office/drawing/2014/main" id="{22CA8AB5-E228-F54A-A42C-5728BEF7B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Oval 589">
                <a:extLst>
                  <a:ext uri="{FF2B5EF4-FFF2-40B4-BE49-F238E27FC236}">
                    <a16:creationId xmlns:a16="http://schemas.microsoft.com/office/drawing/2014/main" id="{1C163745-7A6F-394C-B269-D07404EF3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Oval 590">
                <a:extLst>
                  <a:ext uri="{FF2B5EF4-FFF2-40B4-BE49-F238E27FC236}">
                    <a16:creationId xmlns:a16="http://schemas.microsoft.com/office/drawing/2014/main" id="{46C4BA35-D2E7-784B-B35E-8A5BFF565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Oval 591">
                <a:extLst>
                  <a:ext uri="{FF2B5EF4-FFF2-40B4-BE49-F238E27FC236}">
                    <a16:creationId xmlns:a16="http://schemas.microsoft.com/office/drawing/2014/main" id="{8B3F656C-5748-6444-BB6B-BA3F3239F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Oval 592">
                <a:extLst>
                  <a:ext uri="{FF2B5EF4-FFF2-40B4-BE49-F238E27FC236}">
                    <a16:creationId xmlns:a16="http://schemas.microsoft.com/office/drawing/2014/main" id="{E5E9D7AE-8E60-334D-8F5F-D3F4B38A1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Oval 593">
                <a:extLst>
                  <a:ext uri="{FF2B5EF4-FFF2-40B4-BE49-F238E27FC236}">
                    <a16:creationId xmlns:a16="http://schemas.microsoft.com/office/drawing/2014/main" id="{CA91799F-6955-984E-8463-DCF2D820C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Oval 594">
                <a:extLst>
                  <a:ext uri="{FF2B5EF4-FFF2-40B4-BE49-F238E27FC236}">
                    <a16:creationId xmlns:a16="http://schemas.microsoft.com/office/drawing/2014/main" id="{0AF2187B-55AE-DA4F-8029-D1E375166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0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Oval 595">
                <a:extLst>
                  <a:ext uri="{FF2B5EF4-FFF2-40B4-BE49-F238E27FC236}">
                    <a16:creationId xmlns:a16="http://schemas.microsoft.com/office/drawing/2014/main" id="{158617BE-FCCC-C840-A5E6-079BFC973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0" y="334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Oval 596">
                <a:extLst>
                  <a:ext uri="{FF2B5EF4-FFF2-40B4-BE49-F238E27FC236}">
                    <a16:creationId xmlns:a16="http://schemas.microsoft.com/office/drawing/2014/main" id="{78BEF865-2EA2-6B4F-9AF4-00F6E31FA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" y="334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Oval 597">
                <a:extLst>
                  <a:ext uri="{FF2B5EF4-FFF2-40B4-BE49-F238E27FC236}">
                    <a16:creationId xmlns:a16="http://schemas.microsoft.com/office/drawing/2014/main" id="{4D2C8F44-3F16-734C-ADE8-EE44C9919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" y="3338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Oval 598">
                <a:extLst>
                  <a:ext uri="{FF2B5EF4-FFF2-40B4-BE49-F238E27FC236}">
                    <a16:creationId xmlns:a16="http://schemas.microsoft.com/office/drawing/2014/main" id="{A5B29BCE-DE1B-234D-B111-F7C112666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333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Oval 599">
                <a:extLst>
                  <a:ext uri="{FF2B5EF4-FFF2-40B4-BE49-F238E27FC236}">
                    <a16:creationId xmlns:a16="http://schemas.microsoft.com/office/drawing/2014/main" id="{599C7197-0AC8-664D-AD74-39695086A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Oval 600">
                <a:extLst>
                  <a:ext uri="{FF2B5EF4-FFF2-40B4-BE49-F238E27FC236}">
                    <a16:creationId xmlns:a16="http://schemas.microsoft.com/office/drawing/2014/main" id="{57A688AC-CFF0-8040-AF16-49BE2968B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Oval 601">
                <a:extLst>
                  <a:ext uri="{FF2B5EF4-FFF2-40B4-BE49-F238E27FC236}">
                    <a16:creationId xmlns:a16="http://schemas.microsoft.com/office/drawing/2014/main" id="{B0EBACAE-E654-0246-8E27-B1829B511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331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Oval 602">
                <a:extLst>
                  <a:ext uri="{FF2B5EF4-FFF2-40B4-BE49-F238E27FC236}">
                    <a16:creationId xmlns:a16="http://schemas.microsoft.com/office/drawing/2014/main" id="{6DB833C3-D7C8-6C40-893F-1F327264A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" y="330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Oval 603">
                <a:extLst>
                  <a:ext uri="{FF2B5EF4-FFF2-40B4-BE49-F238E27FC236}">
                    <a16:creationId xmlns:a16="http://schemas.microsoft.com/office/drawing/2014/main" id="{AFF837C5-56C5-804F-970D-4ECE249CD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" y="329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Oval 604">
                <a:extLst>
                  <a:ext uri="{FF2B5EF4-FFF2-40B4-BE49-F238E27FC236}">
                    <a16:creationId xmlns:a16="http://schemas.microsoft.com/office/drawing/2014/main" id="{C18FABC4-1C56-3148-9A18-A5DF87E55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" y="3282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Oval 605">
                <a:extLst>
                  <a:ext uri="{FF2B5EF4-FFF2-40B4-BE49-F238E27FC236}">
                    <a16:creationId xmlns:a16="http://schemas.microsoft.com/office/drawing/2014/main" id="{DF5DDD94-CA79-8041-8D1A-BCB4FB253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" y="327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Oval 606">
                <a:extLst>
                  <a:ext uri="{FF2B5EF4-FFF2-40B4-BE49-F238E27FC236}">
                    <a16:creationId xmlns:a16="http://schemas.microsoft.com/office/drawing/2014/main" id="{12C05A42-5FAD-DC46-B90A-BAFF239F0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" y="3259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Oval 607">
                <a:extLst>
                  <a:ext uri="{FF2B5EF4-FFF2-40B4-BE49-F238E27FC236}">
                    <a16:creationId xmlns:a16="http://schemas.microsoft.com/office/drawing/2014/main" id="{03296A51-CB86-1942-A114-E4E2E1910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" y="324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Oval 608">
                <a:extLst>
                  <a:ext uri="{FF2B5EF4-FFF2-40B4-BE49-F238E27FC236}">
                    <a16:creationId xmlns:a16="http://schemas.microsoft.com/office/drawing/2014/main" id="{D3D5DEED-CE07-B74B-AA0D-CE057251D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" y="323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Oval 609">
                <a:extLst>
                  <a:ext uri="{FF2B5EF4-FFF2-40B4-BE49-F238E27FC236}">
                    <a16:creationId xmlns:a16="http://schemas.microsoft.com/office/drawing/2014/main" id="{D0BD695E-5693-D245-ADB8-090AF5F48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" y="322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Oval 610">
                <a:extLst>
                  <a:ext uri="{FF2B5EF4-FFF2-40B4-BE49-F238E27FC236}">
                    <a16:creationId xmlns:a16="http://schemas.microsoft.com/office/drawing/2014/main" id="{466EE4B3-DB8E-F346-841C-E3F1F9AF8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9" y="320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Oval 611">
                <a:extLst>
                  <a:ext uri="{FF2B5EF4-FFF2-40B4-BE49-F238E27FC236}">
                    <a16:creationId xmlns:a16="http://schemas.microsoft.com/office/drawing/2014/main" id="{79E28910-1734-624D-B263-CF2DC15B0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9" y="319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Oval 612">
                <a:extLst>
                  <a:ext uri="{FF2B5EF4-FFF2-40B4-BE49-F238E27FC236}">
                    <a16:creationId xmlns:a16="http://schemas.microsoft.com/office/drawing/2014/main" id="{DC352834-1A31-1541-A0F9-9A5AF9007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16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Oval 613">
                <a:extLst>
                  <a:ext uri="{FF2B5EF4-FFF2-40B4-BE49-F238E27FC236}">
                    <a16:creationId xmlns:a16="http://schemas.microsoft.com/office/drawing/2014/main" id="{89949F9C-688D-5949-A8BB-35513D141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158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Oval 614">
                <a:extLst>
                  <a:ext uri="{FF2B5EF4-FFF2-40B4-BE49-F238E27FC236}">
                    <a16:creationId xmlns:a16="http://schemas.microsoft.com/office/drawing/2014/main" id="{C02A3EF5-838D-7C45-A300-091F7513D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3136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Oval 615">
                <a:extLst>
                  <a:ext uri="{FF2B5EF4-FFF2-40B4-BE49-F238E27FC236}">
                    <a16:creationId xmlns:a16="http://schemas.microsoft.com/office/drawing/2014/main" id="{A9E4A294-1629-434C-8B28-DCAEF83E6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31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Oval 616">
                <a:extLst>
                  <a:ext uri="{FF2B5EF4-FFF2-40B4-BE49-F238E27FC236}">
                    <a16:creationId xmlns:a16="http://schemas.microsoft.com/office/drawing/2014/main" id="{29C763F1-36B3-3044-B1ED-383FE160B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Oval 617">
                <a:extLst>
                  <a:ext uri="{FF2B5EF4-FFF2-40B4-BE49-F238E27FC236}">
                    <a16:creationId xmlns:a16="http://schemas.microsoft.com/office/drawing/2014/main" id="{235EED3B-5F5F-3140-9601-964B65F4B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4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Oval 618">
                <a:extLst>
                  <a:ext uri="{FF2B5EF4-FFF2-40B4-BE49-F238E27FC236}">
                    <a16:creationId xmlns:a16="http://schemas.microsoft.com/office/drawing/2014/main" id="{D9A1D384-4D26-E940-AA1E-2DE67DCB9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4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Oval 619">
                <a:extLst>
                  <a:ext uri="{FF2B5EF4-FFF2-40B4-BE49-F238E27FC236}">
                    <a16:creationId xmlns:a16="http://schemas.microsoft.com/office/drawing/2014/main" id="{2244F3D5-A9F6-2C41-A03E-B0FCDBE8D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5" y="3024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Oval 620">
                <a:extLst>
                  <a:ext uri="{FF2B5EF4-FFF2-40B4-BE49-F238E27FC236}">
                    <a16:creationId xmlns:a16="http://schemas.microsoft.com/office/drawing/2014/main" id="{490E1E01-7E9A-7D42-86AF-1D56E05D6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5" y="299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Oval 621">
                <a:extLst>
                  <a:ext uri="{FF2B5EF4-FFF2-40B4-BE49-F238E27FC236}">
                    <a16:creationId xmlns:a16="http://schemas.microsoft.com/office/drawing/2014/main" id="{36F12327-928F-E340-815A-09AE1D00A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7" y="2956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Oval 622">
                <a:extLst>
                  <a:ext uri="{FF2B5EF4-FFF2-40B4-BE49-F238E27FC236}">
                    <a16:creationId xmlns:a16="http://schemas.microsoft.com/office/drawing/2014/main" id="{21AB79C5-33E2-3E42-AA39-4396903D6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7" y="2934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Oval 623">
                <a:extLst>
                  <a:ext uri="{FF2B5EF4-FFF2-40B4-BE49-F238E27FC236}">
                    <a16:creationId xmlns:a16="http://schemas.microsoft.com/office/drawing/2014/main" id="{E7F54C0D-0D6F-8B4C-9420-67B02F4C1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8" y="290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Oval 624">
                <a:extLst>
                  <a:ext uri="{FF2B5EF4-FFF2-40B4-BE49-F238E27FC236}">
                    <a16:creationId xmlns:a16="http://schemas.microsoft.com/office/drawing/2014/main" id="{C28CAE5A-BD93-D44F-9F77-F62EB275F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8" y="286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Oval 625">
                <a:extLst>
                  <a:ext uri="{FF2B5EF4-FFF2-40B4-BE49-F238E27FC236}">
                    <a16:creationId xmlns:a16="http://schemas.microsoft.com/office/drawing/2014/main" id="{DB4456EE-0272-C04E-BC21-488EF9AB8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282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Oval 626">
                <a:extLst>
                  <a:ext uri="{FF2B5EF4-FFF2-40B4-BE49-F238E27FC236}">
                    <a16:creationId xmlns:a16="http://schemas.microsoft.com/office/drawing/2014/main" id="{F74CF1E9-CE00-CB46-A669-3E1D340B1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277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Oval 627">
                <a:extLst>
                  <a:ext uri="{FF2B5EF4-FFF2-40B4-BE49-F238E27FC236}">
                    <a16:creationId xmlns:a16="http://schemas.microsoft.com/office/drawing/2014/main" id="{791978C2-2D56-A34C-B8F0-784B408AB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273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Oval 628">
                <a:extLst>
                  <a:ext uri="{FF2B5EF4-FFF2-40B4-BE49-F238E27FC236}">
                    <a16:creationId xmlns:a16="http://schemas.microsoft.com/office/drawing/2014/main" id="{98D0638D-C99A-2F40-B063-6A9D73EF5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268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Oval 629">
                <a:extLst>
                  <a:ext uri="{FF2B5EF4-FFF2-40B4-BE49-F238E27FC236}">
                    <a16:creationId xmlns:a16="http://schemas.microsoft.com/office/drawing/2014/main" id="{8EFBFDFA-9244-6F49-B8DC-1D8AE072C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2" y="263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Oval 630">
                <a:extLst>
                  <a:ext uri="{FF2B5EF4-FFF2-40B4-BE49-F238E27FC236}">
                    <a16:creationId xmlns:a16="http://schemas.microsoft.com/office/drawing/2014/main" id="{C1C3394F-A69E-F246-8AB0-009FB1FBD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2" y="2574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Oval 631">
                <a:extLst>
                  <a:ext uri="{FF2B5EF4-FFF2-40B4-BE49-F238E27FC236}">
                    <a16:creationId xmlns:a16="http://schemas.microsoft.com/office/drawing/2014/main" id="{C15CF345-4EC4-EF48-9F87-D63982D79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51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Oval 632">
                <a:extLst>
                  <a:ext uri="{FF2B5EF4-FFF2-40B4-BE49-F238E27FC236}">
                    <a16:creationId xmlns:a16="http://schemas.microsoft.com/office/drawing/2014/main" id="{0535FAB8-0371-A843-A5B8-BC04FA9B8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45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Oval 633">
                <a:extLst>
                  <a:ext uri="{FF2B5EF4-FFF2-40B4-BE49-F238E27FC236}">
                    <a16:creationId xmlns:a16="http://schemas.microsoft.com/office/drawing/2014/main" id="{35C7CFA1-9F95-EB48-9230-8F15497DF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237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Oval 634">
                <a:extLst>
                  <a:ext uri="{FF2B5EF4-FFF2-40B4-BE49-F238E27FC236}">
                    <a16:creationId xmlns:a16="http://schemas.microsoft.com/office/drawing/2014/main" id="{54D5EF99-5750-E141-A035-778A62D0D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230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Oval 635">
                <a:extLst>
                  <a:ext uri="{FF2B5EF4-FFF2-40B4-BE49-F238E27FC236}">
                    <a16:creationId xmlns:a16="http://schemas.microsoft.com/office/drawing/2014/main" id="{B767EAB2-0B68-7943-8144-D27F5192C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22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Oval 636">
                <a:extLst>
                  <a:ext uri="{FF2B5EF4-FFF2-40B4-BE49-F238E27FC236}">
                    <a16:creationId xmlns:a16="http://schemas.microsoft.com/office/drawing/2014/main" id="{8A91F024-C35B-3D49-B8AC-51CEB297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148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Oval 637">
                <a:extLst>
                  <a:ext uri="{FF2B5EF4-FFF2-40B4-BE49-F238E27FC236}">
                    <a16:creationId xmlns:a16="http://schemas.microsoft.com/office/drawing/2014/main" id="{BC43AA3F-06C7-4E49-9704-87BAE8D1B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206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Oval 638">
                <a:extLst>
                  <a:ext uri="{FF2B5EF4-FFF2-40B4-BE49-F238E27FC236}">
                    <a16:creationId xmlns:a16="http://schemas.microsoft.com/office/drawing/2014/main" id="{2C37FBA6-E889-B847-85BD-A9866AF64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97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Oval 639">
                <a:extLst>
                  <a:ext uri="{FF2B5EF4-FFF2-40B4-BE49-F238E27FC236}">
                    <a16:creationId xmlns:a16="http://schemas.microsoft.com/office/drawing/2014/main" id="{4D3B54F3-832B-F344-8E8E-2678491B4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" y="190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Oval 640">
                <a:extLst>
                  <a:ext uri="{FF2B5EF4-FFF2-40B4-BE49-F238E27FC236}">
                    <a16:creationId xmlns:a16="http://schemas.microsoft.com/office/drawing/2014/main" id="{A23C7C06-C213-DC4F-BFB5-1080642EB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" y="181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Oval 641">
                <a:extLst>
                  <a:ext uri="{FF2B5EF4-FFF2-40B4-BE49-F238E27FC236}">
                    <a16:creationId xmlns:a16="http://schemas.microsoft.com/office/drawing/2014/main" id="{80E57B64-A413-EF4D-8D26-B22263A7D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9" y="173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Oval 642">
                <a:extLst>
                  <a:ext uri="{FF2B5EF4-FFF2-40B4-BE49-F238E27FC236}">
                    <a16:creationId xmlns:a16="http://schemas.microsoft.com/office/drawing/2014/main" id="{0B372687-3D77-8641-99F9-9EFA756D2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9" y="1654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Oval 643">
                <a:extLst>
                  <a:ext uri="{FF2B5EF4-FFF2-40B4-BE49-F238E27FC236}">
                    <a16:creationId xmlns:a16="http://schemas.microsoft.com/office/drawing/2014/main" id="{B7AA0E2A-CDCC-8748-93DD-362B71F67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157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Oval 644">
                <a:extLst>
                  <a:ext uri="{FF2B5EF4-FFF2-40B4-BE49-F238E27FC236}">
                    <a16:creationId xmlns:a16="http://schemas.microsoft.com/office/drawing/2014/main" id="{13876E32-44A0-D74B-B998-12BBBC121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1519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Oval 645">
                <a:extLst>
                  <a:ext uri="{FF2B5EF4-FFF2-40B4-BE49-F238E27FC236}">
                    <a16:creationId xmlns:a16="http://schemas.microsoft.com/office/drawing/2014/main" id="{00906007-C2D3-4A4A-9801-D19F9B417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" y="145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Oval 646">
                <a:extLst>
                  <a:ext uri="{FF2B5EF4-FFF2-40B4-BE49-F238E27FC236}">
                    <a16:creationId xmlns:a16="http://schemas.microsoft.com/office/drawing/2014/main" id="{DD923C0E-45C0-174C-A319-FAE7B72CB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" y="141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Oval 647">
                <a:extLst>
                  <a:ext uri="{FF2B5EF4-FFF2-40B4-BE49-F238E27FC236}">
                    <a16:creationId xmlns:a16="http://schemas.microsoft.com/office/drawing/2014/main" id="{B0121032-7AB5-D840-B2EA-599F4CA41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1384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Oval 648">
                <a:extLst>
                  <a:ext uri="{FF2B5EF4-FFF2-40B4-BE49-F238E27FC236}">
                    <a16:creationId xmlns:a16="http://schemas.microsoft.com/office/drawing/2014/main" id="{10F9B026-80CB-6044-8CA7-C4FE67C71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1362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Oval 649">
                <a:extLst>
                  <a:ext uri="{FF2B5EF4-FFF2-40B4-BE49-F238E27FC236}">
                    <a16:creationId xmlns:a16="http://schemas.microsoft.com/office/drawing/2014/main" id="{AA61F931-24F2-554F-8A5D-A3A3FAAEE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136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Oval 650">
                <a:extLst>
                  <a:ext uri="{FF2B5EF4-FFF2-40B4-BE49-F238E27FC236}">
                    <a16:creationId xmlns:a16="http://schemas.microsoft.com/office/drawing/2014/main" id="{006DA5F7-1AD2-A84E-8EC7-CD5920C33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137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Oval 651">
                <a:extLst>
                  <a:ext uri="{FF2B5EF4-FFF2-40B4-BE49-F238E27FC236}">
                    <a16:creationId xmlns:a16="http://schemas.microsoft.com/office/drawing/2014/main" id="{00EE5110-34D4-2D47-99C5-FA3D9211E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" y="139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Oval 652">
                <a:extLst>
                  <a:ext uri="{FF2B5EF4-FFF2-40B4-BE49-F238E27FC236}">
                    <a16:creationId xmlns:a16="http://schemas.microsoft.com/office/drawing/2014/main" id="{5B9FF690-8F29-6749-8C1A-7CDFFBA30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" y="144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Oval 653">
                <a:extLst>
                  <a:ext uri="{FF2B5EF4-FFF2-40B4-BE49-F238E27FC236}">
                    <a16:creationId xmlns:a16="http://schemas.microsoft.com/office/drawing/2014/main" id="{F9A35175-63E0-A543-AF25-1B36B97C4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6" y="149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Oval 654">
                <a:extLst>
                  <a:ext uri="{FF2B5EF4-FFF2-40B4-BE49-F238E27FC236}">
                    <a16:creationId xmlns:a16="http://schemas.microsoft.com/office/drawing/2014/main" id="{239A94E0-7923-0743-A2E0-D164FB2AF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6" y="156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Oval 655">
                <a:extLst>
                  <a:ext uri="{FF2B5EF4-FFF2-40B4-BE49-F238E27FC236}">
                    <a16:creationId xmlns:a16="http://schemas.microsoft.com/office/drawing/2014/main" id="{8D03266C-4E4A-F64F-9ABC-582EB919C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63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Oval 656">
                <a:extLst>
                  <a:ext uri="{FF2B5EF4-FFF2-40B4-BE49-F238E27FC236}">
                    <a16:creationId xmlns:a16="http://schemas.microsoft.com/office/drawing/2014/main" id="{9A9613BE-7FE2-FE4E-AA7E-A0B1D2B65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72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Oval 657">
                <a:extLst>
                  <a:ext uri="{FF2B5EF4-FFF2-40B4-BE49-F238E27FC236}">
                    <a16:creationId xmlns:a16="http://schemas.microsoft.com/office/drawing/2014/main" id="{02D8389E-D2C0-8349-849E-C9969BB34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9" y="181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Oval 658">
                <a:extLst>
                  <a:ext uri="{FF2B5EF4-FFF2-40B4-BE49-F238E27FC236}">
                    <a16:creationId xmlns:a16="http://schemas.microsoft.com/office/drawing/2014/main" id="{3A805C7F-CFAB-EB4E-877D-C948DA16E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9" y="190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Oval 659">
                <a:extLst>
                  <a:ext uri="{FF2B5EF4-FFF2-40B4-BE49-F238E27FC236}">
                    <a16:creationId xmlns:a16="http://schemas.microsoft.com/office/drawing/2014/main" id="{A69E16C9-5E36-7143-A5BF-3AAE4CA48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0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Oval 660">
                <a:extLst>
                  <a:ext uri="{FF2B5EF4-FFF2-40B4-BE49-F238E27FC236}">
                    <a16:creationId xmlns:a16="http://schemas.microsoft.com/office/drawing/2014/main" id="{35B3AD97-A055-AF4F-8C3C-A5E1DB15C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11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Oval 661">
                <a:extLst>
                  <a:ext uri="{FF2B5EF4-FFF2-40B4-BE49-F238E27FC236}">
                    <a16:creationId xmlns:a16="http://schemas.microsoft.com/office/drawing/2014/main" id="{A3307406-0CFD-B54C-8A1F-9F65BD456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1" y="222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Oval 662">
                <a:extLst>
                  <a:ext uri="{FF2B5EF4-FFF2-40B4-BE49-F238E27FC236}">
                    <a16:creationId xmlns:a16="http://schemas.microsoft.com/office/drawing/2014/main" id="{E24C1CF0-9496-5748-8DD9-2392201BD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1" y="232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Oval 663">
                <a:extLst>
                  <a:ext uri="{FF2B5EF4-FFF2-40B4-BE49-F238E27FC236}">
                    <a16:creationId xmlns:a16="http://schemas.microsoft.com/office/drawing/2014/main" id="{4C2B05F3-BCC3-AE4E-9D68-AC9277237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42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Oval 664">
                <a:extLst>
                  <a:ext uri="{FF2B5EF4-FFF2-40B4-BE49-F238E27FC236}">
                    <a16:creationId xmlns:a16="http://schemas.microsoft.com/office/drawing/2014/main" id="{7EC712E7-6630-5E4B-B4FE-A05C3DDD8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51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Oval 665">
                <a:extLst>
                  <a:ext uri="{FF2B5EF4-FFF2-40B4-BE49-F238E27FC236}">
                    <a16:creationId xmlns:a16="http://schemas.microsoft.com/office/drawing/2014/main" id="{E0EFFADF-0FB9-584C-BC6A-C12143880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261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Oval 666">
                <a:extLst>
                  <a:ext uri="{FF2B5EF4-FFF2-40B4-BE49-F238E27FC236}">
                    <a16:creationId xmlns:a16="http://schemas.microsoft.com/office/drawing/2014/main" id="{338028DF-D135-CF49-991F-7D0F07CC1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270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Oval 667">
                <a:extLst>
                  <a:ext uri="{FF2B5EF4-FFF2-40B4-BE49-F238E27FC236}">
                    <a16:creationId xmlns:a16="http://schemas.microsoft.com/office/drawing/2014/main" id="{CE7CE4E9-5770-5B40-BDB5-B09DD8DF8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2788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Oval 668">
                <a:extLst>
                  <a:ext uri="{FF2B5EF4-FFF2-40B4-BE49-F238E27FC236}">
                    <a16:creationId xmlns:a16="http://schemas.microsoft.com/office/drawing/2014/main" id="{7F4020C0-FECC-F245-9872-C09F2F3C2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286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Oval 669">
                <a:extLst>
                  <a:ext uri="{FF2B5EF4-FFF2-40B4-BE49-F238E27FC236}">
                    <a16:creationId xmlns:a16="http://schemas.microsoft.com/office/drawing/2014/main" id="{732A8D79-E860-8445-ADB6-2B1B7535E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94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Oval 670">
                <a:extLst>
                  <a:ext uri="{FF2B5EF4-FFF2-40B4-BE49-F238E27FC236}">
                    <a16:creationId xmlns:a16="http://schemas.microsoft.com/office/drawing/2014/main" id="{CBD985AF-1B89-AE4C-9CEA-D4679FBB8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00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7" name="Oval 672">
              <a:extLst>
                <a:ext uri="{FF2B5EF4-FFF2-40B4-BE49-F238E27FC236}">
                  <a16:creationId xmlns:a16="http://schemas.microsoft.com/office/drawing/2014/main" id="{99AAFE3C-CDCE-C140-929B-8AA050AF6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3491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673">
              <a:extLst>
                <a:ext uri="{FF2B5EF4-FFF2-40B4-BE49-F238E27FC236}">
                  <a16:creationId xmlns:a16="http://schemas.microsoft.com/office/drawing/2014/main" id="{9F081421-DCF5-E646-A746-81F4C34E5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3528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674">
              <a:extLst>
                <a:ext uri="{FF2B5EF4-FFF2-40B4-BE49-F238E27FC236}">
                  <a16:creationId xmlns:a16="http://schemas.microsoft.com/office/drawing/2014/main" id="{F994CEB7-5DCB-B74C-A671-061186681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557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675">
              <a:extLst>
                <a:ext uri="{FF2B5EF4-FFF2-40B4-BE49-F238E27FC236}">
                  <a16:creationId xmlns:a16="http://schemas.microsoft.com/office/drawing/2014/main" id="{1D17D4D2-73B5-8644-97D0-180C23865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587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676">
              <a:extLst>
                <a:ext uri="{FF2B5EF4-FFF2-40B4-BE49-F238E27FC236}">
                  <a16:creationId xmlns:a16="http://schemas.microsoft.com/office/drawing/2014/main" id="{FA080B4E-5938-434D-8A2C-DEDF313A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609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677">
              <a:extLst>
                <a:ext uri="{FF2B5EF4-FFF2-40B4-BE49-F238E27FC236}">
                  <a16:creationId xmlns:a16="http://schemas.microsoft.com/office/drawing/2014/main" id="{3D1447C4-F590-804C-85A8-ABB7778AF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631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Oval 678">
              <a:extLst>
                <a:ext uri="{FF2B5EF4-FFF2-40B4-BE49-F238E27FC236}">
                  <a16:creationId xmlns:a16="http://schemas.microsoft.com/office/drawing/2014/main" id="{5B0689BB-D162-014B-8C9D-6FA8D2AE6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3645"/>
              <a:ext cx="23" cy="23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679">
              <a:extLst>
                <a:ext uri="{FF2B5EF4-FFF2-40B4-BE49-F238E27FC236}">
                  <a16:creationId xmlns:a16="http://schemas.microsoft.com/office/drawing/2014/main" id="{B0FEFBC2-62DF-5D42-B7E7-CF66F3EEE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3660"/>
              <a:ext cx="23" cy="23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680">
              <a:extLst>
                <a:ext uri="{FF2B5EF4-FFF2-40B4-BE49-F238E27FC236}">
                  <a16:creationId xmlns:a16="http://schemas.microsoft.com/office/drawing/2014/main" id="{F717B23B-AA1A-D445-9050-42E354CD5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3668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Oval 681">
              <a:extLst>
                <a:ext uri="{FF2B5EF4-FFF2-40B4-BE49-F238E27FC236}">
                  <a16:creationId xmlns:a16="http://schemas.microsoft.com/office/drawing/2014/main" id="{EAD2F096-5598-DD4B-A481-98D6917E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3675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682">
              <a:extLst>
                <a:ext uri="{FF2B5EF4-FFF2-40B4-BE49-F238E27FC236}">
                  <a16:creationId xmlns:a16="http://schemas.microsoft.com/office/drawing/2014/main" id="{006B0F55-DE10-2B44-ABA4-D132A5515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3683"/>
              <a:ext cx="22" cy="21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683">
              <a:extLst>
                <a:ext uri="{FF2B5EF4-FFF2-40B4-BE49-F238E27FC236}">
                  <a16:creationId xmlns:a16="http://schemas.microsoft.com/office/drawing/2014/main" id="{1F47119B-01DB-A84D-9EA8-195C5CEC2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683"/>
              <a:ext cx="21" cy="21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684">
              <a:extLst>
                <a:ext uri="{FF2B5EF4-FFF2-40B4-BE49-F238E27FC236}">
                  <a16:creationId xmlns:a16="http://schemas.microsoft.com/office/drawing/2014/main" id="{42A8D6C6-FA0E-494C-B47E-E82ED7EBC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683"/>
              <a:ext cx="22" cy="21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685">
              <a:extLst>
                <a:ext uri="{FF2B5EF4-FFF2-40B4-BE49-F238E27FC236}">
                  <a16:creationId xmlns:a16="http://schemas.microsoft.com/office/drawing/2014/main" id="{E3516A88-CC77-D149-BF5C-7E512DA9C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686">
              <a:extLst>
                <a:ext uri="{FF2B5EF4-FFF2-40B4-BE49-F238E27FC236}">
                  <a16:creationId xmlns:a16="http://schemas.microsoft.com/office/drawing/2014/main" id="{DAE04770-47DC-3941-88DF-34447B92D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687">
              <a:extLst>
                <a:ext uri="{FF2B5EF4-FFF2-40B4-BE49-F238E27FC236}">
                  <a16:creationId xmlns:a16="http://schemas.microsoft.com/office/drawing/2014/main" id="{5F01DD8A-EB73-E64E-AC96-D603B14C3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Oval 688">
              <a:extLst>
                <a:ext uri="{FF2B5EF4-FFF2-40B4-BE49-F238E27FC236}">
                  <a16:creationId xmlns:a16="http://schemas.microsoft.com/office/drawing/2014/main" id="{4160E938-2FB8-3E49-98D9-FDDB654AC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Oval 689">
              <a:extLst>
                <a:ext uri="{FF2B5EF4-FFF2-40B4-BE49-F238E27FC236}">
                  <a16:creationId xmlns:a16="http://schemas.microsoft.com/office/drawing/2014/main" id="{E594F130-CA91-3E4E-822B-83F5747B0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690">
              <a:extLst>
                <a:ext uri="{FF2B5EF4-FFF2-40B4-BE49-F238E27FC236}">
                  <a16:creationId xmlns:a16="http://schemas.microsoft.com/office/drawing/2014/main" id="{4850AF35-774C-9642-A936-E28D8DB70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Oval 691">
              <a:extLst>
                <a:ext uri="{FF2B5EF4-FFF2-40B4-BE49-F238E27FC236}">
                  <a16:creationId xmlns:a16="http://schemas.microsoft.com/office/drawing/2014/main" id="{4D60FECA-71DA-5248-8F47-D54E8D5DE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Oval 692">
              <a:extLst>
                <a:ext uri="{FF2B5EF4-FFF2-40B4-BE49-F238E27FC236}">
                  <a16:creationId xmlns:a16="http://schemas.microsoft.com/office/drawing/2014/main" id="{1BA3CAB4-0B86-5D40-8B82-BCD535223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Oval 693">
              <a:extLst>
                <a:ext uri="{FF2B5EF4-FFF2-40B4-BE49-F238E27FC236}">
                  <a16:creationId xmlns:a16="http://schemas.microsoft.com/office/drawing/2014/main" id="{4F888BB5-9535-DE45-91EF-4BFA74393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Oval 694">
              <a:extLst>
                <a:ext uri="{FF2B5EF4-FFF2-40B4-BE49-F238E27FC236}">
                  <a16:creationId xmlns:a16="http://schemas.microsoft.com/office/drawing/2014/main" id="{5A8C6AAE-F86B-D041-AFD0-ED4B7C39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Oval 695">
              <a:extLst>
                <a:ext uri="{FF2B5EF4-FFF2-40B4-BE49-F238E27FC236}">
                  <a16:creationId xmlns:a16="http://schemas.microsoft.com/office/drawing/2014/main" id="{DC97EA92-52A9-E645-898A-7A839FE4C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Oval 696">
              <a:extLst>
                <a:ext uri="{FF2B5EF4-FFF2-40B4-BE49-F238E27FC236}">
                  <a16:creationId xmlns:a16="http://schemas.microsoft.com/office/drawing/2014/main" id="{BBB6DEE9-D9A9-BD41-A13B-81EA419F3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Oval 697">
              <a:extLst>
                <a:ext uri="{FF2B5EF4-FFF2-40B4-BE49-F238E27FC236}">
                  <a16:creationId xmlns:a16="http://schemas.microsoft.com/office/drawing/2014/main" id="{589A725A-86FE-4746-ABBA-9C2A17085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Oval 698">
              <a:extLst>
                <a:ext uri="{FF2B5EF4-FFF2-40B4-BE49-F238E27FC236}">
                  <a16:creationId xmlns:a16="http://schemas.microsoft.com/office/drawing/2014/main" id="{D417F546-D733-CB46-AF3E-102DB39F3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Oval 699">
              <a:extLst>
                <a:ext uri="{FF2B5EF4-FFF2-40B4-BE49-F238E27FC236}">
                  <a16:creationId xmlns:a16="http://schemas.microsoft.com/office/drawing/2014/main" id="{45B42A8A-FB70-C049-9F78-ACC233EAB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Oval 700">
              <a:extLst>
                <a:ext uri="{FF2B5EF4-FFF2-40B4-BE49-F238E27FC236}">
                  <a16:creationId xmlns:a16="http://schemas.microsoft.com/office/drawing/2014/main" id="{DD120DD8-E361-EA4D-AD33-301AFE250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Oval 701">
              <a:extLst>
                <a:ext uri="{FF2B5EF4-FFF2-40B4-BE49-F238E27FC236}">
                  <a16:creationId xmlns:a16="http://schemas.microsoft.com/office/drawing/2014/main" id="{06A4EAE9-B62F-E54E-BB04-8748DFA22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Oval 702">
              <a:extLst>
                <a:ext uri="{FF2B5EF4-FFF2-40B4-BE49-F238E27FC236}">
                  <a16:creationId xmlns:a16="http://schemas.microsoft.com/office/drawing/2014/main" id="{22F6881A-CB90-264F-8362-EE309737C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Oval 703">
              <a:extLst>
                <a:ext uri="{FF2B5EF4-FFF2-40B4-BE49-F238E27FC236}">
                  <a16:creationId xmlns:a16="http://schemas.microsoft.com/office/drawing/2014/main" id="{8E995FC9-EF40-6449-84CB-44721407A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Oval 704">
              <a:extLst>
                <a:ext uri="{FF2B5EF4-FFF2-40B4-BE49-F238E27FC236}">
                  <a16:creationId xmlns:a16="http://schemas.microsoft.com/office/drawing/2014/main" id="{95A08612-A6D3-314D-A7B8-2D22E735E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Oval 705">
              <a:extLst>
                <a:ext uri="{FF2B5EF4-FFF2-40B4-BE49-F238E27FC236}">
                  <a16:creationId xmlns:a16="http://schemas.microsoft.com/office/drawing/2014/main" id="{CD11FD4C-28B3-E942-97BB-4D39C74B5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3697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Oval 706">
              <a:extLst>
                <a:ext uri="{FF2B5EF4-FFF2-40B4-BE49-F238E27FC236}">
                  <a16:creationId xmlns:a16="http://schemas.microsoft.com/office/drawing/2014/main" id="{23CC3753-D0EF-BB42-B5C2-35A277D52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Oval 707">
              <a:extLst>
                <a:ext uri="{FF2B5EF4-FFF2-40B4-BE49-F238E27FC236}">
                  <a16:creationId xmlns:a16="http://schemas.microsoft.com/office/drawing/2014/main" id="{954DF796-450E-F140-A198-FE8441BF2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" y="3697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Oval 708">
              <a:extLst>
                <a:ext uri="{FF2B5EF4-FFF2-40B4-BE49-F238E27FC236}">
                  <a16:creationId xmlns:a16="http://schemas.microsoft.com/office/drawing/2014/main" id="{17A7D4B3-4413-C54D-AB08-18DF53B4D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709">
              <a:extLst>
                <a:ext uri="{FF2B5EF4-FFF2-40B4-BE49-F238E27FC236}">
                  <a16:creationId xmlns:a16="http://schemas.microsoft.com/office/drawing/2014/main" id="{25B26587-9FE3-C846-AE8E-3CA10FD77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710">
              <a:extLst>
                <a:ext uri="{FF2B5EF4-FFF2-40B4-BE49-F238E27FC236}">
                  <a16:creationId xmlns:a16="http://schemas.microsoft.com/office/drawing/2014/main" id="{08D5E9A5-2090-B341-A189-35A1C51E2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711">
              <a:extLst>
                <a:ext uri="{FF2B5EF4-FFF2-40B4-BE49-F238E27FC236}">
                  <a16:creationId xmlns:a16="http://schemas.microsoft.com/office/drawing/2014/main" id="{122B67D3-BBA4-0A41-937F-BB239CEF5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712">
              <a:extLst>
                <a:ext uri="{FF2B5EF4-FFF2-40B4-BE49-F238E27FC236}">
                  <a16:creationId xmlns:a16="http://schemas.microsoft.com/office/drawing/2014/main" id="{4712178B-4CA3-0F4F-81B3-8059803A7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713">
              <a:extLst>
                <a:ext uri="{FF2B5EF4-FFF2-40B4-BE49-F238E27FC236}">
                  <a16:creationId xmlns:a16="http://schemas.microsoft.com/office/drawing/2014/main" id="{A7CBF80B-3EDF-BB43-8577-E9EF89040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714">
              <a:extLst>
                <a:ext uri="{FF2B5EF4-FFF2-40B4-BE49-F238E27FC236}">
                  <a16:creationId xmlns:a16="http://schemas.microsoft.com/office/drawing/2014/main" id="{219D4AA7-3C53-DE43-991F-C4A5D8CB5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715">
              <a:extLst>
                <a:ext uri="{FF2B5EF4-FFF2-40B4-BE49-F238E27FC236}">
                  <a16:creationId xmlns:a16="http://schemas.microsoft.com/office/drawing/2014/main" id="{3D97DA30-3EAF-8648-84E6-464DAC7F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716">
              <a:extLst>
                <a:ext uri="{FF2B5EF4-FFF2-40B4-BE49-F238E27FC236}">
                  <a16:creationId xmlns:a16="http://schemas.microsoft.com/office/drawing/2014/main" id="{43108220-E263-C847-A3E4-CBB7CDF71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717">
              <a:extLst>
                <a:ext uri="{FF2B5EF4-FFF2-40B4-BE49-F238E27FC236}">
                  <a16:creationId xmlns:a16="http://schemas.microsoft.com/office/drawing/2014/main" id="{CC044C6F-8243-D34C-8B0E-BF50ECC21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718">
              <a:extLst>
                <a:ext uri="{FF2B5EF4-FFF2-40B4-BE49-F238E27FC236}">
                  <a16:creationId xmlns:a16="http://schemas.microsoft.com/office/drawing/2014/main" id="{04D5ABB8-AC7D-0948-A417-888F29965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719">
              <a:extLst>
                <a:ext uri="{FF2B5EF4-FFF2-40B4-BE49-F238E27FC236}">
                  <a16:creationId xmlns:a16="http://schemas.microsoft.com/office/drawing/2014/main" id="{947162AE-D06A-B240-BC9C-C4D6CF71F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720">
              <a:extLst>
                <a:ext uri="{FF2B5EF4-FFF2-40B4-BE49-F238E27FC236}">
                  <a16:creationId xmlns:a16="http://schemas.microsoft.com/office/drawing/2014/main" id="{7951E184-CE15-954E-ACF2-C95E57095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721">
              <a:extLst>
                <a:ext uri="{FF2B5EF4-FFF2-40B4-BE49-F238E27FC236}">
                  <a16:creationId xmlns:a16="http://schemas.microsoft.com/office/drawing/2014/main" id="{C6BA3C89-8109-5849-9314-44BB6A571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Oval 722">
              <a:extLst>
                <a:ext uri="{FF2B5EF4-FFF2-40B4-BE49-F238E27FC236}">
                  <a16:creationId xmlns:a16="http://schemas.microsoft.com/office/drawing/2014/main" id="{4D1D3C76-F43B-E248-B7E1-FB5DE6347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Oval 723">
              <a:extLst>
                <a:ext uri="{FF2B5EF4-FFF2-40B4-BE49-F238E27FC236}">
                  <a16:creationId xmlns:a16="http://schemas.microsoft.com/office/drawing/2014/main" id="{3CD2A5B3-5EE2-3D45-9094-16FAEF3D5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Oval 724">
              <a:extLst>
                <a:ext uri="{FF2B5EF4-FFF2-40B4-BE49-F238E27FC236}">
                  <a16:creationId xmlns:a16="http://schemas.microsoft.com/office/drawing/2014/main" id="{028D2C0E-0631-EB40-9707-DF8479A9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Oval 725">
              <a:extLst>
                <a:ext uri="{FF2B5EF4-FFF2-40B4-BE49-F238E27FC236}">
                  <a16:creationId xmlns:a16="http://schemas.microsoft.com/office/drawing/2014/main" id="{EEA6599C-0EF1-2D46-9543-CBE93E616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Oval 726">
              <a:extLst>
                <a:ext uri="{FF2B5EF4-FFF2-40B4-BE49-F238E27FC236}">
                  <a16:creationId xmlns:a16="http://schemas.microsoft.com/office/drawing/2014/main" id="{EBE58753-542D-1F4B-96CE-B5DC1300E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Oval 727">
              <a:extLst>
                <a:ext uri="{FF2B5EF4-FFF2-40B4-BE49-F238E27FC236}">
                  <a16:creationId xmlns:a16="http://schemas.microsoft.com/office/drawing/2014/main" id="{8FB27597-DEB5-3442-88D9-62D50E889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728">
              <a:extLst>
                <a:ext uri="{FF2B5EF4-FFF2-40B4-BE49-F238E27FC236}">
                  <a16:creationId xmlns:a16="http://schemas.microsoft.com/office/drawing/2014/main" id="{5451D175-DF13-2B40-BF21-65ABDB577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Oval 729">
              <a:extLst>
                <a:ext uri="{FF2B5EF4-FFF2-40B4-BE49-F238E27FC236}">
                  <a16:creationId xmlns:a16="http://schemas.microsoft.com/office/drawing/2014/main" id="{324B0901-D6BE-AB4C-96DD-3434F3392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Oval 730">
              <a:extLst>
                <a:ext uri="{FF2B5EF4-FFF2-40B4-BE49-F238E27FC236}">
                  <a16:creationId xmlns:a16="http://schemas.microsoft.com/office/drawing/2014/main" id="{73127DA0-35BE-794B-8F4F-1665B5FC1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Oval 731">
              <a:extLst>
                <a:ext uri="{FF2B5EF4-FFF2-40B4-BE49-F238E27FC236}">
                  <a16:creationId xmlns:a16="http://schemas.microsoft.com/office/drawing/2014/main" id="{E2BA75EC-935F-8545-9E46-BB8DE89D5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Oval 732">
              <a:extLst>
                <a:ext uri="{FF2B5EF4-FFF2-40B4-BE49-F238E27FC236}">
                  <a16:creationId xmlns:a16="http://schemas.microsoft.com/office/drawing/2014/main" id="{A82CC89D-079B-5C41-BF06-5B2B79334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733">
              <a:extLst>
                <a:ext uri="{FF2B5EF4-FFF2-40B4-BE49-F238E27FC236}">
                  <a16:creationId xmlns:a16="http://schemas.microsoft.com/office/drawing/2014/main" id="{AA228FB2-306E-7C45-B583-5F9A98C3B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Oval 734">
              <a:extLst>
                <a:ext uri="{FF2B5EF4-FFF2-40B4-BE49-F238E27FC236}">
                  <a16:creationId xmlns:a16="http://schemas.microsoft.com/office/drawing/2014/main" id="{8C5D3C7B-6ADA-2241-A573-7162DAA75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Oval 735">
              <a:extLst>
                <a:ext uri="{FF2B5EF4-FFF2-40B4-BE49-F238E27FC236}">
                  <a16:creationId xmlns:a16="http://schemas.microsoft.com/office/drawing/2014/main" id="{26AD3946-DDE4-9D47-B181-D3620E19F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736">
              <a:extLst>
                <a:ext uri="{FF2B5EF4-FFF2-40B4-BE49-F238E27FC236}">
                  <a16:creationId xmlns:a16="http://schemas.microsoft.com/office/drawing/2014/main" id="{D4E3370F-0A6B-3A4C-97EC-A3205E01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737">
              <a:extLst>
                <a:ext uri="{FF2B5EF4-FFF2-40B4-BE49-F238E27FC236}">
                  <a16:creationId xmlns:a16="http://schemas.microsoft.com/office/drawing/2014/main" id="{C99D9A34-144E-2C46-85C1-041FF0BF7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738">
              <a:extLst>
                <a:ext uri="{FF2B5EF4-FFF2-40B4-BE49-F238E27FC236}">
                  <a16:creationId xmlns:a16="http://schemas.microsoft.com/office/drawing/2014/main" id="{F4105072-938D-1A40-A6D4-1957F52D3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739">
              <a:extLst>
                <a:ext uri="{FF2B5EF4-FFF2-40B4-BE49-F238E27FC236}">
                  <a16:creationId xmlns:a16="http://schemas.microsoft.com/office/drawing/2014/main" id="{842C350C-EE61-864C-9AF2-BF6839C68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Oval 740">
              <a:extLst>
                <a:ext uri="{FF2B5EF4-FFF2-40B4-BE49-F238E27FC236}">
                  <a16:creationId xmlns:a16="http://schemas.microsoft.com/office/drawing/2014/main" id="{17902EDB-1B5F-D74A-9194-E66D7DE48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Oval 741">
              <a:extLst>
                <a:ext uri="{FF2B5EF4-FFF2-40B4-BE49-F238E27FC236}">
                  <a16:creationId xmlns:a16="http://schemas.microsoft.com/office/drawing/2014/main" id="{4ABE41BA-EA2A-D343-9BA1-3BA66D762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Oval 742">
              <a:extLst>
                <a:ext uri="{FF2B5EF4-FFF2-40B4-BE49-F238E27FC236}">
                  <a16:creationId xmlns:a16="http://schemas.microsoft.com/office/drawing/2014/main" id="{3606F017-EC0C-C44F-986D-470EB80CE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8" name="Group 750">
              <a:extLst>
                <a:ext uri="{FF2B5EF4-FFF2-40B4-BE49-F238E27FC236}">
                  <a16:creationId xmlns:a16="http://schemas.microsoft.com/office/drawing/2014/main" id="{5CC0BABD-DA0B-8E42-9990-D404E98339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7" y="2089"/>
              <a:ext cx="157" cy="1670"/>
              <a:chOff x="929" y="948"/>
              <a:chExt cx="241" cy="2547"/>
            </a:xfrm>
          </p:grpSpPr>
          <p:sp>
            <p:nvSpPr>
              <p:cNvPr id="348" name="Rectangle 743">
                <a:extLst>
                  <a:ext uri="{FF2B5EF4-FFF2-40B4-BE49-F238E27FC236}">
                    <a16:creationId xmlns:a16="http://schemas.microsoft.com/office/drawing/2014/main" id="{7C95BE89-AECB-9D4A-9312-A39C93E39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3290"/>
                <a:ext cx="95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0</a:t>
                </a:r>
                <a:endParaRPr lang="en-US" sz="1400" i="0"/>
              </a:p>
            </p:txBody>
          </p:sp>
          <p:sp>
            <p:nvSpPr>
              <p:cNvPr id="349" name="Rectangle 744">
                <a:extLst>
                  <a:ext uri="{FF2B5EF4-FFF2-40B4-BE49-F238E27FC236}">
                    <a16:creationId xmlns:a16="http://schemas.microsoft.com/office/drawing/2014/main" id="{8401FCE8-FAFF-BE4D-BF48-323BCA665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2891"/>
                <a:ext cx="24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0.5</a:t>
                </a:r>
                <a:endParaRPr lang="en-US" sz="1400" i="0"/>
              </a:p>
            </p:txBody>
          </p:sp>
          <p:sp>
            <p:nvSpPr>
              <p:cNvPr id="350" name="Rectangle 745">
                <a:extLst>
                  <a:ext uri="{FF2B5EF4-FFF2-40B4-BE49-F238E27FC236}">
                    <a16:creationId xmlns:a16="http://schemas.microsoft.com/office/drawing/2014/main" id="{653EEB0A-497D-4841-AF54-E3A679240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2507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1</a:t>
                </a:r>
                <a:endParaRPr lang="en-US" sz="1400" i="0"/>
              </a:p>
            </p:txBody>
          </p:sp>
          <p:sp>
            <p:nvSpPr>
              <p:cNvPr id="351" name="Rectangle 746">
                <a:extLst>
                  <a:ext uri="{FF2B5EF4-FFF2-40B4-BE49-F238E27FC236}">
                    <a16:creationId xmlns:a16="http://schemas.microsoft.com/office/drawing/2014/main" id="{71B8C05B-D252-8C43-81E4-51EB7BB14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" y="2118"/>
                <a:ext cx="23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1.5</a:t>
                </a:r>
                <a:endParaRPr lang="en-US" sz="1400" i="0"/>
              </a:p>
            </p:txBody>
          </p:sp>
          <p:sp>
            <p:nvSpPr>
              <p:cNvPr id="352" name="Rectangle 747">
                <a:extLst>
                  <a:ext uri="{FF2B5EF4-FFF2-40B4-BE49-F238E27FC236}">
                    <a16:creationId xmlns:a16="http://schemas.microsoft.com/office/drawing/2014/main" id="{9F717D66-F4CF-C742-A855-B0395AB2D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726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2</a:t>
                </a:r>
                <a:endParaRPr lang="en-US" sz="1400" i="0"/>
              </a:p>
            </p:txBody>
          </p:sp>
          <p:sp>
            <p:nvSpPr>
              <p:cNvPr id="353" name="Rectangle 748">
                <a:extLst>
                  <a:ext uri="{FF2B5EF4-FFF2-40B4-BE49-F238E27FC236}">
                    <a16:creationId xmlns:a16="http://schemas.microsoft.com/office/drawing/2014/main" id="{A02FA096-E517-6B49-A075-F4F93536F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" y="1345"/>
                <a:ext cx="23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2.5</a:t>
                </a:r>
                <a:endParaRPr lang="en-US" sz="1400" i="0"/>
              </a:p>
            </p:txBody>
          </p:sp>
          <p:sp>
            <p:nvSpPr>
              <p:cNvPr id="354" name="Rectangle 749">
                <a:extLst>
                  <a:ext uri="{FF2B5EF4-FFF2-40B4-BE49-F238E27FC236}">
                    <a16:creationId xmlns:a16="http://schemas.microsoft.com/office/drawing/2014/main" id="{B4C5010D-7FB8-6040-9075-CBD86F937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" y="948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3</a:t>
                </a:r>
                <a:endParaRPr lang="en-US" sz="1400" i="0"/>
              </a:p>
            </p:txBody>
          </p:sp>
        </p:grpSp>
        <p:grpSp>
          <p:nvGrpSpPr>
            <p:cNvPr id="309" name="Group 757">
              <a:extLst>
                <a:ext uri="{FF2B5EF4-FFF2-40B4-BE49-F238E27FC236}">
                  <a16:creationId xmlns:a16="http://schemas.microsoft.com/office/drawing/2014/main" id="{B1E27466-1CFC-2848-94C6-3A671F94F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" y="3774"/>
              <a:ext cx="2112" cy="135"/>
              <a:chOff x="1065" y="3488"/>
              <a:chExt cx="3228" cy="208"/>
            </a:xfrm>
          </p:grpSpPr>
          <p:sp>
            <p:nvSpPr>
              <p:cNvPr id="342" name="Rectangle 751">
                <a:extLst>
                  <a:ext uri="{FF2B5EF4-FFF2-40B4-BE49-F238E27FC236}">
                    <a16:creationId xmlns:a16="http://schemas.microsoft.com/office/drawing/2014/main" id="{F7376414-C257-E64B-9DAB-CE2791A66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200</a:t>
                </a:r>
                <a:endParaRPr lang="en-US" sz="1400" i="0"/>
              </a:p>
            </p:txBody>
          </p:sp>
          <p:sp>
            <p:nvSpPr>
              <p:cNvPr id="343" name="Rectangle 752">
                <a:extLst>
                  <a:ext uri="{FF2B5EF4-FFF2-40B4-BE49-F238E27FC236}">
                    <a16:creationId xmlns:a16="http://schemas.microsoft.com/office/drawing/2014/main" id="{AC269072-5D0E-5843-8B30-974D10308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300</a:t>
                </a:r>
                <a:endParaRPr lang="en-US" sz="1400" i="0"/>
              </a:p>
            </p:txBody>
          </p:sp>
          <p:sp>
            <p:nvSpPr>
              <p:cNvPr id="344" name="Rectangle 753">
                <a:extLst>
                  <a:ext uri="{FF2B5EF4-FFF2-40B4-BE49-F238E27FC236}">
                    <a16:creationId xmlns:a16="http://schemas.microsoft.com/office/drawing/2014/main" id="{D3D99736-BE0B-1B46-888D-3ECAD5C76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400</a:t>
                </a:r>
                <a:endParaRPr lang="en-US" sz="1400" i="0"/>
              </a:p>
            </p:txBody>
          </p:sp>
          <p:sp>
            <p:nvSpPr>
              <p:cNvPr id="345" name="Rectangle 754">
                <a:extLst>
                  <a:ext uri="{FF2B5EF4-FFF2-40B4-BE49-F238E27FC236}">
                    <a16:creationId xmlns:a16="http://schemas.microsoft.com/office/drawing/2014/main" id="{A5CB95D3-E951-0048-B0E6-7D5ABF5AA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500</a:t>
                </a:r>
                <a:endParaRPr lang="en-US" sz="1400" i="0"/>
              </a:p>
            </p:txBody>
          </p:sp>
          <p:sp>
            <p:nvSpPr>
              <p:cNvPr id="346" name="Rectangle 755">
                <a:extLst>
                  <a:ext uri="{FF2B5EF4-FFF2-40B4-BE49-F238E27FC236}">
                    <a16:creationId xmlns:a16="http://schemas.microsoft.com/office/drawing/2014/main" id="{4348E113-78BC-CC40-B368-510846E44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600</a:t>
                </a:r>
                <a:endParaRPr lang="en-US" sz="1400" i="0"/>
              </a:p>
            </p:txBody>
          </p:sp>
          <p:sp>
            <p:nvSpPr>
              <p:cNvPr id="347" name="Rectangle 756">
                <a:extLst>
                  <a:ext uri="{FF2B5EF4-FFF2-40B4-BE49-F238E27FC236}">
                    <a16:creationId xmlns:a16="http://schemas.microsoft.com/office/drawing/2014/main" id="{B680D920-C51A-EC4E-B06C-FADA02D9B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7" y="3488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700</a:t>
                </a:r>
                <a:endParaRPr lang="en-US" sz="1400" i="0"/>
              </a:p>
            </p:txBody>
          </p:sp>
        </p:grpSp>
        <p:sp>
          <p:nvSpPr>
            <p:cNvPr id="310" name="Rectangle 774">
              <a:extLst>
                <a:ext uri="{FF2B5EF4-FFF2-40B4-BE49-F238E27FC236}">
                  <a16:creationId xmlns:a16="http://schemas.microsoft.com/office/drawing/2014/main" id="{F63412B5-7946-B54E-B5A7-C5840B84D0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52" y="2877"/>
              <a:ext cx="18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 dirty="0">
                  <a:solidFill>
                    <a:srgbClr val="000000"/>
                  </a:solidFill>
                </a:rPr>
                <a:t>Percent of Oxygen Consumed, ∆ </a:t>
              </a:r>
              <a:r>
                <a:rPr lang="en-US" sz="1400" b="0" i="0" dirty="0"/>
                <a:t>X</a:t>
              </a:r>
              <a:r>
                <a:rPr lang="en-US" sz="1400" b="0" i="0" baseline="-25000" dirty="0"/>
                <a:t>O</a:t>
              </a:r>
              <a:r>
                <a:rPr lang="en-US" sz="1000" b="0" i="0" baseline="-41000" dirty="0"/>
                <a:t>2</a:t>
              </a:r>
            </a:p>
          </p:txBody>
        </p:sp>
        <p:sp>
          <p:nvSpPr>
            <p:cNvPr id="311" name="Rectangle 775">
              <a:extLst>
                <a:ext uri="{FF2B5EF4-FFF2-40B4-BE49-F238E27FC236}">
                  <a16:creationId xmlns:a16="http://schemas.microsoft.com/office/drawing/2014/main" id="{C20C69C5-37B7-1548-A2EA-8401F1FC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3969"/>
              <a:ext cx="14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Sample Temperature, </a:t>
              </a:r>
              <a:r>
                <a:rPr lang="en-US" sz="1400" b="0">
                  <a:solidFill>
                    <a:srgbClr val="000000"/>
                  </a:solidFill>
                </a:rPr>
                <a:t>T </a:t>
              </a:r>
              <a:r>
                <a:rPr lang="en-US" sz="1400" b="0" i="0">
                  <a:solidFill>
                    <a:srgbClr val="000000"/>
                  </a:solidFill>
                </a:rPr>
                <a:t>(</a:t>
              </a:r>
              <a:r>
                <a:rPr lang="en-US" sz="1400" b="0" i="0">
                  <a:solidFill>
                    <a:srgbClr val="000000"/>
                  </a:solidFill>
                  <a:sym typeface="Symbol" charset="2"/>
                </a:rPr>
                <a:t></a:t>
              </a:r>
              <a:r>
                <a:rPr lang="en-US" sz="1400" b="0" i="0">
                  <a:solidFill>
                    <a:srgbClr val="000000"/>
                  </a:solidFill>
                </a:rPr>
                <a:t>C)</a:t>
              </a:r>
              <a:endParaRPr lang="en-US" sz="1400" b="0" i="0"/>
            </a:p>
          </p:txBody>
        </p:sp>
        <p:sp>
          <p:nvSpPr>
            <p:cNvPr id="312" name="Line 40">
              <a:extLst>
                <a:ext uri="{FF2B5EF4-FFF2-40B4-BE49-F238E27FC236}">
                  <a16:creationId xmlns:a16="http://schemas.microsoft.com/office/drawing/2014/main" id="{EDFD8064-C1BA-2145-AC75-631129BEEC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5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41">
              <a:extLst>
                <a:ext uri="{FF2B5EF4-FFF2-40B4-BE49-F238E27FC236}">
                  <a16:creationId xmlns:a16="http://schemas.microsoft.com/office/drawing/2014/main" id="{2D91A200-07BF-3247-9AFC-BD5498582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7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42">
              <a:extLst>
                <a:ext uri="{FF2B5EF4-FFF2-40B4-BE49-F238E27FC236}">
                  <a16:creationId xmlns:a16="http://schemas.microsoft.com/office/drawing/2014/main" id="{78ECD697-5507-C944-941B-894CFFAEF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6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43">
              <a:extLst>
                <a:ext uri="{FF2B5EF4-FFF2-40B4-BE49-F238E27FC236}">
                  <a16:creationId xmlns:a16="http://schemas.microsoft.com/office/drawing/2014/main" id="{4241D435-08DB-F04E-81F9-ABB9538E6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8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4">
              <a:extLst>
                <a:ext uri="{FF2B5EF4-FFF2-40B4-BE49-F238E27FC236}">
                  <a16:creationId xmlns:a16="http://schemas.microsoft.com/office/drawing/2014/main" id="{09087FFA-8AB5-2844-B042-046410AE8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0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5">
              <a:extLst>
                <a:ext uri="{FF2B5EF4-FFF2-40B4-BE49-F238E27FC236}">
                  <a16:creationId xmlns:a16="http://schemas.microsoft.com/office/drawing/2014/main" id="{FB42BBDD-29C9-6D40-9C77-70C90F808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6">
              <a:extLst>
                <a:ext uri="{FF2B5EF4-FFF2-40B4-BE49-F238E27FC236}">
                  <a16:creationId xmlns:a16="http://schemas.microsoft.com/office/drawing/2014/main" id="{B716BFE3-9B76-D945-8828-34DE17A00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8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7">
              <a:extLst>
                <a:ext uri="{FF2B5EF4-FFF2-40B4-BE49-F238E27FC236}">
                  <a16:creationId xmlns:a16="http://schemas.microsoft.com/office/drawing/2014/main" id="{70850EE9-9EB3-7945-8CB9-502B09B1F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9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8">
              <a:extLst>
                <a:ext uri="{FF2B5EF4-FFF2-40B4-BE49-F238E27FC236}">
                  <a16:creationId xmlns:a16="http://schemas.microsoft.com/office/drawing/2014/main" id="{324999D0-F00B-AF49-8C3F-585B8250EB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49">
              <a:extLst>
                <a:ext uri="{FF2B5EF4-FFF2-40B4-BE49-F238E27FC236}">
                  <a16:creationId xmlns:a16="http://schemas.microsoft.com/office/drawing/2014/main" id="{E2AF500A-545A-074E-B334-CC279FF7E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4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50">
              <a:extLst>
                <a:ext uri="{FF2B5EF4-FFF2-40B4-BE49-F238E27FC236}">
                  <a16:creationId xmlns:a16="http://schemas.microsoft.com/office/drawing/2014/main" id="{690805B6-2AA4-0A4D-9B9B-F8D7405F6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8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51">
              <a:extLst>
                <a:ext uri="{FF2B5EF4-FFF2-40B4-BE49-F238E27FC236}">
                  <a16:creationId xmlns:a16="http://schemas.microsoft.com/office/drawing/2014/main" id="{79DA1635-7190-AC43-B51B-DD91E9CBB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2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52">
              <a:extLst>
                <a:ext uri="{FF2B5EF4-FFF2-40B4-BE49-F238E27FC236}">
                  <a16:creationId xmlns:a16="http://schemas.microsoft.com/office/drawing/2014/main" id="{EE56B2EF-258E-0B4C-B4B4-1715C9B41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2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53">
              <a:extLst>
                <a:ext uri="{FF2B5EF4-FFF2-40B4-BE49-F238E27FC236}">
                  <a16:creationId xmlns:a16="http://schemas.microsoft.com/office/drawing/2014/main" id="{08F88E6C-0F6F-054D-A1E5-C1EB8BE33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5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54">
              <a:extLst>
                <a:ext uri="{FF2B5EF4-FFF2-40B4-BE49-F238E27FC236}">
                  <a16:creationId xmlns:a16="http://schemas.microsoft.com/office/drawing/2014/main" id="{11942D78-4E61-7443-A781-6427CB1D5A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9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55">
              <a:extLst>
                <a:ext uri="{FF2B5EF4-FFF2-40B4-BE49-F238E27FC236}">
                  <a16:creationId xmlns:a16="http://schemas.microsoft.com/office/drawing/2014/main" id="{2D881143-6B19-984B-9DEA-3F097278A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0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56">
              <a:extLst>
                <a:ext uri="{FF2B5EF4-FFF2-40B4-BE49-F238E27FC236}">
                  <a16:creationId xmlns:a16="http://schemas.microsoft.com/office/drawing/2014/main" id="{7DE5821C-90D4-184A-A883-7DEA95A03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57">
              <a:extLst>
                <a:ext uri="{FF2B5EF4-FFF2-40B4-BE49-F238E27FC236}">
                  <a16:creationId xmlns:a16="http://schemas.microsoft.com/office/drawing/2014/main" id="{F633D8FB-A198-6741-9346-87876E347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5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Line 58">
              <a:extLst>
                <a:ext uri="{FF2B5EF4-FFF2-40B4-BE49-F238E27FC236}">
                  <a16:creationId xmlns:a16="http://schemas.microsoft.com/office/drawing/2014/main" id="{8F2192CC-FE8C-854B-A9D3-347899F1D3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9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59">
              <a:extLst>
                <a:ext uri="{FF2B5EF4-FFF2-40B4-BE49-F238E27FC236}">
                  <a16:creationId xmlns:a16="http://schemas.microsoft.com/office/drawing/2014/main" id="{27D8A2E0-C82A-4641-A73D-A187CB9C0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3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Line 60">
              <a:extLst>
                <a:ext uri="{FF2B5EF4-FFF2-40B4-BE49-F238E27FC236}">
                  <a16:creationId xmlns:a16="http://schemas.microsoft.com/office/drawing/2014/main" id="{F1B07D73-0F78-E342-8D03-690A65E5D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Line 61">
              <a:extLst>
                <a:ext uri="{FF2B5EF4-FFF2-40B4-BE49-F238E27FC236}">
                  <a16:creationId xmlns:a16="http://schemas.microsoft.com/office/drawing/2014/main" id="{E7DE917E-92B9-6E4B-BEC7-B295D613E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7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62">
              <a:extLst>
                <a:ext uri="{FF2B5EF4-FFF2-40B4-BE49-F238E27FC236}">
                  <a16:creationId xmlns:a16="http://schemas.microsoft.com/office/drawing/2014/main" id="{EBE78EC0-B79A-2F4C-8447-5A554BB0BA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0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Line 63">
              <a:extLst>
                <a:ext uri="{FF2B5EF4-FFF2-40B4-BE49-F238E27FC236}">
                  <a16:creationId xmlns:a16="http://schemas.microsoft.com/office/drawing/2014/main" id="{2A8F4B2C-609B-C641-AA97-00010BF87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4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Line 64">
              <a:extLst>
                <a:ext uri="{FF2B5EF4-FFF2-40B4-BE49-F238E27FC236}">
                  <a16:creationId xmlns:a16="http://schemas.microsoft.com/office/drawing/2014/main" id="{55C234A8-E6E5-A34F-83BB-D3733817C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5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65">
              <a:extLst>
                <a:ext uri="{FF2B5EF4-FFF2-40B4-BE49-F238E27FC236}">
                  <a16:creationId xmlns:a16="http://schemas.microsoft.com/office/drawing/2014/main" id="{FC0D6BFF-2017-4D4A-9CB1-8C7C8FAC6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8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66">
              <a:extLst>
                <a:ext uri="{FF2B5EF4-FFF2-40B4-BE49-F238E27FC236}">
                  <a16:creationId xmlns:a16="http://schemas.microsoft.com/office/drawing/2014/main" id="{442ACD3C-C681-734C-95F2-2BAD17CD0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3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67">
              <a:extLst>
                <a:ext uri="{FF2B5EF4-FFF2-40B4-BE49-F238E27FC236}">
                  <a16:creationId xmlns:a16="http://schemas.microsoft.com/office/drawing/2014/main" id="{D3488F73-AE56-4448-AB7A-E09BD7EEB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4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69">
              <a:extLst>
                <a:ext uri="{FF2B5EF4-FFF2-40B4-BE49-F238E27FC236}">
                  <a16:creationId xmlns:a16="http://schemas.microsoft.com/office/drawing/2014/main" id="{3C41B6D3-35A0-E440-8E62-75C49EE90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5" y="2129"/>
              <a:ext cx="1" cy="158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Line 70">
              <a:extLst>
                <a:ext uri="{FF2B5EF4-FFF2-40B4-BE49-F238E27FC236}">
                  <a16:creationId xmlns:a16="http://schemas.microsoft.com/office/drawing/2014/main" id="{C5C4654B-B94D-A840-B035-AC5318D2C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" y="3712"/>
              <a:ext cx="211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5" name="Group 797">
            <a:extLst>
              <a:ext uri="{FF2B5EF4-FFF2-40B4-BE49-F238E27FC236}">
                <a16:creationId xmlns:a16="http://schemas.microsoft.com/office/drawing/2014/main" id="{1E0541F1-768F-D143-B3F0-A4EABC1749DC}"/>
              </a:ext>
            </a:extLst>
          </p:cNvPr>
          <p:cNvGrpSpPr>
            <a:grpSpLocks/>
          </p:cNvGrpSpPr>
          <p:nvPr/>
        </p:nvGrpSpPr>
        <p:grpSpPr bwMode="auto">
          <a:xfrm>
            <a:off x="5723858" y="5034518"/>
            <a:ext cx="2057400" cy="1219200"/>
            <a:chOff x="3984" y="2880"/>
            <a:chExt cx="1296" cy="768"/>
          </a:xfrm>
        </p:grpSpPr>
        <p:sp>
          <p:nvSpPr>
            <p:cNvPr id="756" name="Line 760">
              <a:extLst>
                <a:ext uri="{FF2B5EF4-FFF2-40B4-BE49-F238E27FC236}">
                  <a16:creationId xmlns:a16="http://schemas.microsoft.com/office/drawing/2014/main" id="{50D61D7B-0731-C742-93A7-39D05AE8C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" y="2990"/>
              <a:ext cx="13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Rectangle 763">
              <a:extLst>
                <a:ext uri="{FF2B5EF4-FFF2-40B4-BE49-F238E27FC236}">
                  <a16:creationId xmlns:a16="http://schemas.microsoft.com/office/drawing/2014/main" id="{9E63154D-1279-9C4B-BEDC-415360EBE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917"/>
              <a:ext cx="8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0" i="0" dirty="0">
                  <a:solidFill>
                    <a:srgbClr val="000000"/>
                  </a:solidFill>
                </a:rPr>
                <a:t>Training Set</a:t>
              </a:r>
              <a:endParaRPr lang="en-US" sz="1700" b="0" i="0" dirty="0">
                <a:solidFill>
                  <a:srgbClr val="000000"/>
                </a:solidFill>
              </a:endParaRPr>
            </a:p>
          </p:txBody>
        </p:sp>
        <p:sp>
          <p:nvSpPr>
            <p:cNvPr id="758" name="Oval 764">
              <a:extLst>
                <a:ext uri="{FF2B5EF4-FFF2-40B4-BE49-F238E27FC236}">
                  <a16:creationId xmlns:a16="http://schemas.microsoft.com/office/drawing/2014/main" id="{46134106-69FA-B847-9CA5-F319213E5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3213"/>
              <a:ext cx="28" cy="28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Rectangle 767">
              <a:extLst>
                <a:ext uri="{FF2B5EF4-FFF2-40B4-BE49-F238E27FC236}">
                  <a16:creationId xmlns:a16="http://schemas.microsoft.com/office/drawing/2014/main" id="{1E3D5F42-F104-A04F-B7F4-97AA96F59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3168"/>
              <a:ext cx="98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b="0" i="0">
                  <a:solidFill>
                    <a:srgbClr val="0000D4"/>
                  </a:solidFill>
                </a:rPr>
                <a:t>Program (</a:t>
              </a:r>
              <a:r>
                <a:rPr lang="en-US" sz="1700" b="0" i="0">
                  <a:solidFill>
                    <a:srgbClr val="0000D4"/>
                  </a:solidFill>
                  <a:sym typeface="Symbol" charset="2"/>
                </a:rPr>
                <a:t> = 1)</a:t>
              </a:r>
              <a:endParaRPr lang="en-US" i="0"/>
            </a:p>
          </p:txBody>
        </p:sp>
        <p:sp>
          <p:nvSpPr>
            <p:cNvPr id="760" name="Oval 768">
              <a:extLst>
                <a:ext uri="{FF2B5EF4-FFF2-40B4-BE49-F238E27FC236}">
                  <a16:creationId xmlns:a16="http://schemas.microsoft.com/office/drawing/2014/main" id="{F294BA05-1CCF-BC46-9016-1C6A16A82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3477"/>
              <a:ext cx="28" cy="28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Rectangle 776">
              <a:extLst>
                <a:ext uri="{FF2B5EF4-FFF2-40B4-BE49-F238E27FC236}">
                  <a16:creationId xmlns:a16="http://schemas.microsoft.com/office/drawing/2014/main" id="{8314B990-5A11-2740-92EF-8BD17D85D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880"/>
              <a:ext cx="129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Rectangle 777">
              <a:extLst>
                <a:ext uri="{FF2B5EF4-FFF2-40B4-BE49-F238E27FC236}">
                  <a16:creationId xmlns:a16="http://schemas.microsoft.com/office/drawing/2014/main" id="{006D6BA2-8547-8340-8DD5-C6B0FFCB5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3427"/>
              <a:ext cx="10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b="0" i="0">
                  <a:solidFill>
                    <a:srgbClr val="C30501"/>
                  </a:solidFill>
                </a:rPr>
                <a:t>Measured (</a:t>
              </a:r>
              <a:r>
                <a:rPr lang="en-US" sz="1700" b="0" i="0">
                  <a:solidFill>
                    <a:srgbClr val="C30501"/>
                  </a:solidFill>
                  <a:sym typeface="Symbol" charset="2"/>
                </a:rPr>
                <a:t> = 1)</a:t>
              </a:r>
              <a:endParaRPr lang="en-US" i="0">
                <a:solidFill>
                  <a:srgbClr val="C30501"/>
                </a:solidFill>
              </a:endParaRPr>
            </a:p>
          </p:txBody>
        </p:sp>
      </p:grpSp>
      <p:sp>
        <p:nvSpPr>
          <p:cNvPr id="763" name="Rectangle 780">
            <a:extLst>
              <a:ext uri="{FF2B5EF4-FFF2-40B4-BE49-F238E27FC236}">
                <a16:creationId xmlns:a16="http://schemas.microsoft.com/office/drawing/2014/main" id="{AE23A5F4-B361-1545-8E47-2257FC2F0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57" y="766136"/>
            <a:ext cx="8512935" cy="262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Arial" charset="0"/>
              <a:buAutoNum type="arabicPeriod"/>
            </a:pPr>
            <a:r>
              <a:rPr lang="en-US" sz="2400" i="0" dirty="0"/>
              <a:t>Run material of mass </a:t>
            </a:r>
            <a:r>
              <a:rPr lang="en-US" sz="2400" dirty="0"/>
              <a:t>m</a:t>
            </a:r>
            <a:r>
              <a:rPr lang="en-US" sz="2400" i="0" baseline="-25000" dirty="0"/>
              <a:t>0</a:t>
            </a:r>
            <a:r>
              <a:rPr lang="en-US" sz="2400" i="0" dirty="0"/>
              <a:t> at </a:t>
            </a:r>
            <a:r>
              <a:rPr lang="en-US" sz="2400" i="0" dirty="0">
                <a:sym typeface="Symbol" charset="2"/>
              </a:rPr>
              <a:t> =</a:t>
            </a:r>
            <a:r>
              <a:rPr lang="en-US" sz="2400" i="0" dirty="0"/>
              <a:t> 1 K/s, </a:t>
            </a:r>
            <a:r>
              <a:rPr lang="en-US" sz="2400" dirty="0"/>
              <a:t>X</a:t>
            </a:r>
            <a:r>
              <a:rPr lang="en-US" sz="2400" i="0" baseline="-25000" dirty="0"/>
              <a:t>O2</a:t>
            </a:r>
            <a:r>
              <a:rPr lang="en-US" sz="2400" i="0" dirty="0"/>
              <a:t> = 0.2, and </a:t>
            </a:r>
            <a:r>
              <a:rPr lang="en-US" sz="2400" dirty="0" err="1"/>
              <a:t>T</a:t>
            </a:r>
            <a:r>
              <a:rPr lang="en-US" sz="2400" i="0" baseline="-25000" dirty="0" err="1"/>
              <a:t>c</a:t>
            </a:r>
            <a:r>
              <a:rPr lang="en-US" sz="2400" i="0" dirty="0"/>
              <a:t> = 900</a:t>
            </a:r>
            <a:r>
              <a:rPr lang="en-US" sz="2400" i="0" dirty="0">
                <a:sym typeface="Symbol" charset="2"/>
              </a:rPr>
              <a:t>C.</a:t>
            </a:r>
          </a:p>
          <a:p>
            <a:pPr marL="457200" indent="-457200">
              <a:lnSpc>
                <a:spcPct val="140000"/>
              </a:lnSpc>
              <a:buFont typeface="Arial" charset="0"/>
              <a:buAutoNum type="arabicPeriod"/>
            </a:pPr>
            <a:r>
              <a:rPr lang="en-US" sz="2400" i="0" dirty="0">
                <a:sym typeface="Symbol" charset="2"/>
              </a:rPr>
              <a:t>Measure </a:t>
            </a:r>
            <a:r>
              <a:rPr lang="en-US" sz="2400" i="0" dirty="0">
                <a:solidFill>
                  <a:srgbClr val="000000"/>
                </a:solidFill>
              </a:rPr>
              <a:t>∆X</a:t>
            </a:r>
            <a:r>
              <a:rPr lang="en-US" sz="2000" i="0" baseline="-25000" dirty="0">
                <a:solidFill>
                  <a:srgbClr val="000000"/>
                </a:solidFill>
              </a:rPr>
              <a:t>O</a:t>
            </a:r>
            <a:r>
              <a:rPr lang="en-US" sz="2000" i="0" baseline="-40000" dirty="0">
                <a:solidFill>
                  <a:srgbClr val="000000"/>
                </a:solidFill>
              </a:rPr>
              <a:t>2</a:t>
            </a:r>
            <a:r>
              <a:rPr lang="en-US" sz="2000" i="0" dirty="0">
                <a:solidFill>
                  <a:srgbClr val="000000"/>
                </a:solidFill>
              </a:rPr>
              <a:t>/</a:t>
            </a: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i="0" baseline="-25000" dirty="0">
                <a:solidFill>
                  <a:srgbClr val="000000"/>
                </a:solidFill>
              </a:rPr>
              <a:t>0</a:t>
            </a:r>
            <a:r>
              <a:rPr lang="en-US" sz="2000" i="0" dirty="0">
                <a:solidFill>
                  <a:srgbClr val="000000"/>
                </a:solidFill>
              </a:rPr>
              <a:t> at each sample temperature 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i="0" dirty="0">
                <a:solidFill>
                  <a:srgbClr val="000000"/>
                </a:solidFill>
              </a:rPr>
              <a:t> for </a:t>
            </a:r>
            <a:r>
              <a:rPr lang="en-US" sz="2400" i="0" dirty="0"/>
              <a:t>complete combustion of gases </a:t>
            </a:r>
            <a:r>
              <a:rPr lang="en-US" sz="2400" i="0" dirty="0">
                <a:sym typeface="Symbol" charset="2"/>
              </a:rPr>
              <a:t>to obtain training set, (</a:t>
            </a:r>
            <a:r>
              <a:rPr lang="en-US" sz="2400" i="0" dirty="0">
                <a:solidFill>
                  <a:srgbClr val="000000"/>
                </a:solidFill>
              </a:rPr>
              <a:t>∆X</a:t>
            </a:r>
            <a:r>
              <a:rPr lang="en-US" sz="2000" i="0" baseline="-25000" dirty="0">
                <a:solidFill>
                  <a:srgbClr val="000000"/>
                </a:solidFill>
              </a:rPr>
              <a:t>O</a:t>
            </a:r>
            <a:r>
              <a:rPr lang="en-US" sz="2000" i="0" baseline="-40000" dirty="0">
                <a:solidFill>
                  <a:srgbClr val="000000"/>
                </a:solidFill>
              </a:rPr>
              <a:t>2</a:t>
            </a:r>
            <a:r>
              <a:rPr lang="en-US" sz="2000" i="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m,T</a:t>
            </a:r>
            <a:r>
              <a:rPr lang="en-US" sz="2000" i="0" dirty="0">
                <a:solidFill>
                  <a:srgbClr val="000000"/>
                </a:solidFill>
              </a:rPr>
              <a:t>)</a:t>
            </a:r>
            <a:r>
              <a:rPr lang="en-US" sz="2000" i="0" baseline="-25000" dirty="0">
                <a:solidFill>
                  <a:srgbClr val="000000"/>
                </a:solidFill>
              </a:rPr>
              <a:t>0</a:t>
            </a:r>
            <a:r>
              <a:rPr lang="en-US" sz="2400" i="0" dirty="0">
                <a:sym typeface="Symbol" charset="2"/>
              </a:rPr>
              <a:t>.</a:t>
            </a:r>
            <a:endParaRPr lang="en-US" sz="2400" i="0" dirty="0"/>
          </a:p>
          <a:p>
            <a:pPr marL="457200" indent="-457200">
              <a:lnSpc>
                <a:spcPct val="140000"/>
              </a:lnSpc>
              <a:buFont typeface="Arial" charset="0"/>
              <a:buAutoNum type="arabicPeriod"/>
            </a:pPr>
            <a:r>
              <a:rPr lang="en-US" sz="2400" i="0" dirty="0"/>
              <a:t>Store training set (X</a:t>
            </a:r>
            <a:r>
              <a:rPr lang="en-US" sz="2400" i="0" baseline="-25000" dirty="0"/>
              <a:t>O</a:t>
            </a:r>
            <a:r>
              <a:rPr lang="en-US" i="0" baseline="-41000" dirty="0"/>
              <a:t>2</a:t>
            </a:r>
            <a:r>
              <a:rPr lang="en-US" sz="2400" i="0" dirty="0"/>
              <a:t>,</a:t>
            </a:r>
            <a:r>
              <a:rPr lang="en-US" sz="2400" dirty="0"/>
              <a:t>T</a:t>
            </a:r>
            <a:r>
              <a:rPr lang="en-US" sz="2400" i="0" dirty="0"/>
              <a:t>,</a:t>
            </a:r>
            <a:r>
              <a:rPr lang="en-US" sz="2400" dirty="0"/>
              <a:t>m</a:t>
            </a:r>
            <a:r>
              <a:rPr lang="en-US" sz="2400" i="0" dirty="0"/>
              <a:t>)</a:t>
            </a:r>
            <a:r>
              <a:rPr lang="en-US" sz="2400" i="0" baseline="-25000" dirty="0"/>
              <a:t>0</a:t>
            </a:r>
            <a:r>
              <a:rPr lang="en-US" sz="2400" i="0" dirty="0"/>
              <a:t> for material.</a:t>
            </a:r>
          </a:p>
          <a:p>
            <a:pPr marL="457200" indent="-457200">
              <a:lnSpc>
                <a:spcPct val="140000"/>
              </a:lnSpc>
              <a:buFont typeface="Arial" charset="0"/>
              <a:buAutoNum type="arabicPeriod"/>
            </a:pPr>
            <a:r>
              <a:rPr lang="en-US" sz="2400" i="0" dirty="0"/>
              <a:t>Use </a:t>
            </a:r>
            <a:r>
              <a:rPr lang="en-US" sz="2400" i="0" dirty="0">
                <a:sym typeface="Symbol" charset="2"/>
              </a:rPr>
              <a:t>(</a:t>
            </a:r>
            <a:r>
              <a:rPr lang="en-US" sz="2400" i="0" dirty="0">
                <a:solidFill>
                  <a:srgbClr val="000000"/>
                </a:solidFill>
              </a:rPr>
              <a:t>∆X</a:t>
            </a:r>
            <a:r>
              <a:rPr lang="en-US" sz="2000" i="0" baseline="-25000" dirty="0">
                <a:solidFill>
                  <a:srgbClr val="000000"/>
                </a:solidFill>
              </a:rPr>
              <a:t>O</a:t>
            </a:r>
            <a:r>
              <a:rPr lang="en-US" sz="2000" i="0" baseline="-40000" dirty="0">
                <a:solidFill>
                  <a:srgbClr val="000000"/>
                </a:solidFill>
              </a:rPr>
              <a:t>2</a:t>
            </a:r>
            <a:r>
              <a:rPr lang="en-US" sz="2000" i="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m,T</a:t>
            </a:r>
            <a:r>
              <a:rPr lang="en-US" sz="2000" i="0" dirty="0">
                <a:solidFill>
                  <a:srgbClr val="000000"/>
                </a:solidFill>
              </a:rPr>
              <a:t>)</a:t>
            </a:r>
            <a:r>
              <a:rPr lang="en-US" sz="2000" i="0" baseline="-25000" dirty="0">
                <a:solidFill>
                  <a:srgbClr val="000000"/>
                </a:solidFill>
              </a:rPr>
              <a:t>0</a:t>
            </a:r>
            <a:r>
              <a:rPr lang="en-US" sz="2400" i="0" dirty="0"/>
              <a:t> data to control O</a:t>
            </a:r>
            <a:r>
              <a:rPr lang="en-US" sz="2400" i="0" baseline="-25000" dirty="0"/>
              <a:t>2</a:t>
            </a:r>
            <a:r>
              <a:rPr lang="en-US" sz="2400" i="0" dirty="0"/>
              <a:t>/N</a:t>
            </a:r>
            <a:r>
              <a:rPr lang="en-US" sz="2400" i="0" baseline="-25000" dirty="0"/>
              <a:t>2</a:t>
            </a:r>
            <a:r>
              <a:rPr lang="en-US" sz="2400" i="0" dirty="0"/>
              <a:t> flows such that:</a:t>
            </a:r>
          </a:p>
        </p:txBody>
      </p:sp>
      <p:grpSp>
        <p:nvGrpSpPr>
          <p:cNvPr id="764" name="Group 798">
            <a:extLst>
              <a:ext uri="{FF2B5EF4-FFF2-40B4-BE49-F238E27FC236}">
                <a16:creationId xmlns:a16="http://schemas.microsoft.com/office/drawing/2014/main" id="{93FF13B9-9E9C-0540-83A8-A38A23674DC0}"/>
              </a:ext>
            </a:extLst>
          </p:cNvPr>
          <p:cNvGrpSpPr>
            <a:grpSpLocks/>
          </p:cNvGrpSpPr>
          <p:nvPr/>
        </p:nvGrpSpPr>
        <p:grpSpPr bwMode="auto">
          <a:xfrm>
            <a:off x="4766744" y="3821947"/>
            <a:ext cx="3733800" cy="817563"/>
            <a:chOff x="3072" y="1960"/>
            <a:chExt cx="2352" cy="515"/>
          </a:xfrm>
        </p:grpSpPr>
        <p:sp>
          <p:nvSpPr>
            <p:cNvPr id="765" name="Rectangle 785">
              <a:extLst>
                <a:ext uri="{FF2B5EF4-FFF2-40B4-BE49-F238E27FC236}">
                  <a16:creationId xmlns:a16="http://schemas.microsoft.com/office/drawing/2014/main" id="{CB4CC437-AA94-7F4C-B17B-011D17C1F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223"/>
              <a:ext cx="9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ym typeface="Symbol" charset="2"/>
                </a:rPr>
                <a:t>(</a:t>
              </a:r>
              <a:r>
                <a:rPr lang="en-US" sz="2000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∆X</a:t>
              </a:r>
              <a:r>
                <a:rPr lang="en-US" b="0" i="0" baseline="-25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</a:t>
              </a:r>
              <a:r>
                <a:rPr lang="en-US" sz="1600" b="0" i="0" baseline="-41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  <a:r>
                <a:rPr lang="en-US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(T)/</a:t>
              </a:r>
              <a:r>
                <a:rPr lang="en-US" b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</a:t>
              </a:r>
              <a:r>
                <a:rPr lang="en-US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</a:t>
              </a:r>
              <a:r>
                <a:rPr lang="en-US" b="0" i="0" baseline="-25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766" name="Rectangle 786">
              <a:extLst>
                <a:ext uri="{FF2B5EF4-FFF2-40B4-BE49-F238E27FC236}">
                  <a16:creationId xmlns:a16="http://schemas.microsoft.com/office/drawing/2014/main" id="{BA224CF3-9A58-BB43-B0DC-6CF1C1791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1974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∆X</a:t>
              </a:r>
              <a:r>
                <a:rPr lang="en-US" b="0" i="0" baseline="-25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</a:t>
              </a:r>
              <a:r>
                <a:rPr lang="en-US" b="0" i="0" baseline="-40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  <a:r>
                <a:rPr lang="en-US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(T)/</a:t>
              </a:r>
              <a:r>
                <a:rPr lang="en-US" b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</a:t>
              </a:r>
              <a:r>
                <a:rPr lang="en-US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endParaRPr lang="en-US" b="0" i="0" baseline="-2500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67" name="Line 787">
              <a:extLst>
                <a:ext uri="{FF2B5EF4-FFF2-40B4-BE49-F238E27FC236}">
                  <a16:creationId xmlns:a16="http://schemas.microsoft.com/office/drawing/2014/main" id="{3745C61D-90C7-B746-8E6D-523DF7E5D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221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68" name="Rectangle 788">
              <a:extLst>
                <a:ext uri="{FF2B5EF4-FFF2-40B4-BE49-F238E27FC236}">
                  <a16:creationId xmlns:a16="http://schemas.microsoft.com/office/drawing/2014/main" id="{1BE041DB-ACB1-254A-9CBB-23E6936A1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079"/>
              <a:ext cx="31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ym typeface="Symbol" charset="2"/>
                </a:rPr>
                <a:t></a:t>
              </a:r>
              <a:endParaRPr lang="en-US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69" name="Rectangle 789">
              <a:extLst>
                <a:ext uri="{FF2B5EF4-FFF2-40B4-BE49-F238E27FC236}">
                  <a16:creationId xmlns:a16="http://schemas.microsoft.com/office/drawing/2014/main" id="{AE8FC370-C6DB-CA4E-A99A-5444DC89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2082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=</a:t>
              </a:r>
            </a:p>
          </p:txBody>
        </p:sp>
        <p:sp>
          <p:nvSpPr>
            <p:cNvPr id="770" name="Rectangle 790">
              <a:extLst>
                <a:ext uri="{FF2B5EF4-FFF2-40B4-BE49-F238E27FC236}">
                  <a16:creationId xmlns:a16="http://schemas.microsoft.com/office/drawing/2014/main" id="{BA7D40AE-976D-C14E-A8AE-0E02EDDE7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088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=</a:t>
              </a:r>
              <a:endParaRPr lang="en-US"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71" name="Rectangle 791">
              <a:extLst>
                <a:ext uri="{FF2B5EF4-FFF2-40B4-BE49-F238E27FC236}">
                  <a16:creationId xmlns:a16="http://schemas.microsoft.com/office/drawing/2014/main" id="{5297466E-9125-6547-9072-060CC03E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" y="1960"/>
              <a:ext cx="3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</a:t>
              </a:r>
              <a:r>
                <a:rPr lang="en-US" sz="2000" b="0" i="0" baseline="-25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endPara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72" name="Rectangle 792">
              <a:extLst>
                <a:ext uri="{FF2B5EF4-FFF2-40B4-BE49-F238E27FC236}">
                  <a16:creationId xmlns:a16="http://schemas.microsoft.com/office/drawing/2014/main" id="{2B111911-1F35-F64F-ACDA-8FFA1AAF1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2205"/>
              <a:ext cx="2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</a:t>
              </a:r>
              <a:endParaRPr lang="en-US"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73" name="Rectangle 793">
              <a:extLst>
                <a:ext uri="{FF2B5EF4-FFF2-40B4-BE49-F238E27FC236}">
                  <a16:creationId xmlns:a16="http://schemas.microsoft.com/office/drawing/2014/main" id="{ABF0A6E6-DE34-A448-95F0-63624A818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" y="1975"/>
              <a:ext cx="5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∆X</a:t>
              </a:r>
              <a:r>
                <a:rPr lang="en-US" b="0" i="0" baseline="-25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</a:t>
              </a:r>
              <a:r>
                <a:rPr lang="en-US" b="0" i="0" baseline="-40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  <a:r>
                <a:rPr lang="en-US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(T)</a:t>
              </a:r>
            </a:p>
          </p:txBody>
        </p:sp>
        <p:sp>
          <p:nvSpPr>
            <p:cNvPr id="774" name="Rectangle 794">
              <a:extLst>
                <a:ext uri="{FF2B5EF4-FFF2-40B4-BE49-F238E27FC236}">
                  <a16:creationId xmlns:a16="http://schemas.microsoft.com/office/drawing/2014/main" id="{78C00E4C-F15D-9F4B-BECC-BFC8DA9A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205"/>
              <a:ext cx="76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ym typeface="Symbol" charset="2"/>
                </a:rPr>
                <a:t>(</a:t>
              </a:r>
              <a:r>
                <a:rPr lang="en-US" sz="2000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∆X</a:t>
              </a:r>
              <a:r>
                <a:rPr lang="en-US" b="0" i="0" baseline="-25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</a:t>
              </a:r>
              <a:r>
                <a:rPr lang="en-US" sz="1600" b="0" i="0" baseline="-41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  <a:r>
                <a:rPr lang="en-US" b="0" i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(T))</a:t>
              </a:r>
              <a:r>
                <a:rPr lang="en-US" b="0" i="0" baseline="-2500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775" name="Line 795">
              <a:extLst>
                <a:ext uri="{FF2B5EF4-FFF2-40B4-BE49-F238E27FC236}">
                  <a16:creationId xmlns:a16="http://schemas.microsoft.com/office/drawing/2014/main" id="{213CEA1F-597C-894A-B1FF-F88A1A1B5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76" name="Line 796">
              <a:extLst>
                <a:ext uri="{FF2B5EF4-FFF2-40B4-BE49-F238E27FC236}">
                  <a16:creationId xmlns:a16="http://schemas.microsoft.com/office/drawing/2014/main" id="{6B49C45F-58C0-B848-BCD5-DBF4FD15D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20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87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33" y="133898"/>
            <a:ext cx="7811934" cy="11378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Hyphenated MCC Techniques Using FTIR &amp; Gas Analyzers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196D5-FFFD-B944-85C1-BBC41C5B0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33" y="1382583"/>
            <a:ext cx="7811934" cy="5265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78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41"/>
            <a:ext cx="7886700" cy="8997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Microscale Combustion Calorimeter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AEEB9F3-C82B-5A4D-8ECF-72B8FE4B8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14" y="962218"/>
            <a:ext cx="2784629" cy="587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938A82-5401-7540-B40F-D8E6CD500702}"/>
              </a:ext>
            </a:extLst>
          </p:cNvPr>
          <p:cNvSpPr txBox="1">
            <a:spLocks noChangeArrowheads="1"/>
          </p:cNvSpPr>
          <p:nvPr/>
        </p:nvSpPr>
        <p:spPr>
          <a:xfrm>
            <a:off x="663040" y="876210"/>
            <a:ext cx="5048331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Developed at FAA Technical Center</a:t>
            </a:r>
          </a:p>
          <a:p>
            <a:pPr marL="0" indent="0">
              <a:buNone/>
            </a:pPr>
            <a:r>
              <a:rPr lang="en-US" altLang="en-US" sz="2400" dirty="0"/>
              <a:t>Measures Material Properties</a:t>
            </a:r>
          </a:p>
          <a:p>
            <a:pPr marL="0" indent="0">
              <a:buNone/>
            </a:pPr>
            <a:r>
              <a:rPr lang="en-US" altLang="en-US" sz="2400" dirty="0"/>
              <a:t>Sample Size 5-20 mg</a:t>
            </a:r>
          </a:p>
          <a:p>
            <a:pPr marL="0" indent="0">
              <a:buNone/>
            </a:pPr>
            <a:r>
              <a:rPr lang="en-US" altLang="en-US" sz="2400" dirty="0"/>
              <a:t>Temperature Resolved Data</a:t>
            </a:r>
          </a:p>
          <a:p>
            <a:pPr marL="0" indent="0">
              <a:buNone/>
            </a:pPr>
            <a:r>
              <a:rPr lang="en-US" altLang="en-US" sz="2400" dirty="0"/>
              <a:t>Repeatable &amp; Reproducible Results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EA854EB-9A1D-CB4D-8A68-44B86CC2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6338"/>
            <a:ext cx="5602288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Line 5">
            <a:extLst>
              <a:ext uri="{FF2B5EF4-FFF2-40B4-BE49-F238E27FC236}">
                <a16:creationId xmlns:a16="http://schemas.microsoft.com/office/drawing/2014/main" id="{81FE52A1-881B-B342-84AA-5D707ABA99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6738" y="3038475"/>
            <a:ext cx="1524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  <a:ea typeface="ＭＳ Ｐゴシック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D9399F2-D75F-204B-9BFA-BEBA48055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267075"/>
            <a:ext cx="1619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Helvetica" charset="0"/>
                <a:ea typeface="ＭＳ Ｐゴシック" charset="0"/>
              </a:rPr>
              <a:t>Burning Rate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E2E40E0-C60A-1347-8172-75AFA28CB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738" y="4410075"/>
            <a:ext cx="3206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Helvetica" charset="0"/>
                <a:ea typeface="ＭＳ Ｐゴシック" charset="0"/>
              </a:rPr>
              <a:t>Area = Heat of Combustion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5F92F4C-B802-7C48-9773-8152E65BB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5643563"/>
            <a:ext cx="2457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Helvetica" charset="0"/>
                <a:ea typeface="ＭＳ Ｐゴシック" charset="0"/>
              </a:rPr>
              <a:t>Ignition Temperature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ABCE278B-EBCC-9342-891E-8F78415C9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788" y="3038475"/>
            <a:ext cx="0" cy="332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  <a:ea typeface="ＭＳ Ｐゴシック" charset="0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32F407A-B234-8D4D-A7E6-E4E6BF5B1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5313" y="5857875"/>
            <a:ext cx="733425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  <a:ea typeface="ＭＳ Ｐゴシック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3760E6C6-7F80-DA4E-895B-A28E765A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038475"/>
            <a:ext cx="1295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>
                <a:latin typeface="Helvetica" charset="0"/>
                <a:ea typeface="ＭＳ Ｐゴシック" charset="0"/>
              </a:rPr>
              <a:t>PMMA</a:t>
            </a:r>
          </a:p>
        </p:txBody>
      </p:sp>
    </p:spTree>
    <p:extLst>
      <p:ext uri="{BB962C8B-B14F-4D97-AF65-F5344CB8AC3E}">
        <p14:creationId xmlns:p14="http://schemas.microsoft.com/office/powerpoint/2010/main" val="220326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80446"/>
            <a:ext cx="8737600" cy="7742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Multi-Point Calibration Spectral Regions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A555D-DD30-034B-B539-CEB2DE9F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45" y="1209503"/>
            <a:ext cx="7536397" cy="520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9CA8409-F20D-C842-A5C3-FD8A6C37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06" y="1514302"/>
            <a:ext cx="7221463" cy="42969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Helvetica" charset="0"/>
            </a:endParaRPr>
          </a:p>
          <a:p>
            <a:endParaRPr lang="en-US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64EAA-BC97-5644-B1F1-5654221F0337}"/>
              </a:ext>
            </a:extLst>
          </p:cNvPr>
          <p:cNvSpPr txBox="1"/>
          <p:nvPr/>
        </p:nvSpPr>
        <p:spPr>
          <a:xfrm>
            <a:off x="6411885" y="1420602"/>
            <a:ext cx="52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/>
              <a:t>CO</a:t>
            </a:r>
            <a:endParaRPr lang="en-US" b="1" i="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567F7-D24D-3C47-B87C-531D9271A6DA}"/>
              </a:ext>
            </a:extLst>
          </p:cNvPr>
          <p:cNvSpPr txBox="1"/>
          <p:nvPr/>
        </p:nvSpPr>
        <p:spPr>
          <a:xfrm>
            <a:off x="7412119" y="1451380"/>
            <a:ext cx="76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50 ppm</a:t>
            </a:r>
            <a:endParaRPr lang="en-US" sz="1400" i="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0A22F-DA3D-5148-B486-3EC944A017CA}"/>
              </a:ext>
            </a:extLst>
          </p:cNvPr>
          <p:cNvSpPr txBox="1"/>
          <p:nvPr/>
        </p:nvSpPr>
        <p:spPr>
          <a:xfrm>
            <a:off x="7312269" y="1916733"/>
            <a:ext cx="86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500 ppm</a:t>
            </a:r>
            <a:endParaRPr lang="en-US" sz="1400" i="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0E0FF-26F9-1B44-B434-8DA0C9020490}"/>
              </a:ext>
            </a:extLst>
          </p:cNvPr>
          <p:cNvSpPr txBox="1"/>
          <p:nvPr/>
        </p:nvSpPr>
        <p:spPr>
          <a:xfrm>
            <a:off x="7225245" y="2382086"/>
            <a:ext cx="94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1000 ppm</a:t>
            </a:r>
            <a:endParaRPr lang="en-US" sz="1400" i="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59935-F4E9-ED4E-A26D-01A3800BE124}"/>
              </a:ext>
            </a:extLst>
          </p:cNvPr>
          <p:cNvSpPr txBox="1"/>
          <p:nvPr/>
        </p:nvSpPr>
        <p:spPr>
          <a:xfrm>
            <a:off x="7225245" y="2847439"/>
            <a:ext cx="94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3000 ppm</a:t>
            </a:r>
            <a:endParaRPr lang="en-US" sz="1400" i="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B4978-030A-CA4E-B8F0-6D14CE2E1402}"/>
              </a:ext>
            </a:extLst>
          </p:cNvPr>
          <p:cNvSpPr txBox="1"/>
          <p:nvPr/>
        </p:nvSpPr>
        <p:spPr>
          <a:xfrm>
            <a:off x="7225245" y="3312792"/>
            <a:ext cx="94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4000 ppm</a:t>
            </a:r>
            <a:endParaRPr lang="en-US" sz="1400" i="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165E2-47F8-6B47-B769-63872A6A6A1C}"/>
              </a:ext>
            </a:extLst>
          </p:cNvPr>
          <p:cNvSpPr txBox="1"/>
          <p:nvPr/>
        </p:nvSpPr>
        <p:spPr>
          <a:xfrm>
            <a:off x="7212419" y="3778145"/>
            <a:ext cx="95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5000 ppm</a:t>
            </a:r>
            <a:endParaRPr lang="en-US" sz="1400" i="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838AA0-9390-D84A-B60D-382627D108FC}"/>
              </a:ext>
            </a:extLst>
          </p:cNvPr>
          <p:cNvSpPr txBox="1"/>
          <p:nvPr/>
        </p:nvSpPr>
        <p:spPr>
          <a:xfrm>
            <a:off x="7125395" y="4243498"/>
            <a:ext cx="1033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10000 ppm</a:t>
            </a:r>
            <a:endParaRPr lang="en-US" sz="1400" i="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DCDEC-6FD8-814E-9F2D-915AB429D646}"/>
              </a:ext>
            </a:extLst>
          </p:cNvPr>
          <p:cNvSpPr txBox="1"/>
          <p:nvPr/>
        </p:nvSpPr>
        <p:spPr>
          <a:xfrm>
            <a:off x="7125395" y="4708851"/>
            <a:ext cx="1033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20000 ppm</a:t>
            </a:r>
            <a:endParaRPr lang="en-US" sz="1400" i="0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67A88-F6E8-BF47-8DFF-378912144FB0}"/>
              </a:ext>
            </a:extLst>
          </p:cNvPr>
          <p:cNvSpPr txBox="1"/>
          <p:nvPr/>
        </p:nvSpPr>
        <p:spPr>
          <a:xfrm>
            <a:off x="7125395" y="5174204"/>
            <a:ext cx="1033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30000 ppm</a:t>
            </a:r>
            <a:endParaRPr lang="en-US" sz="1400" i="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71F84-60F8-B746-8851-C25AC6E87094}"/>
              </a:ext>
            </a:extLst>
          </p:cNvPr>
          <p:cNvSpPr txBox="1"/>
          <p:nvPr/>
        </p:nvSpPr>
        <p:spPr>
          <a:xfrm>
            <a:off x="7125395" y="5639561"/>
            <a:ext cx="1033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/>
              <a:t>40600 ppm</a:t>
            </a:r>
            <a:endParaRPr lang="en-US" sz="1400" i="0" baseline="-25000" dirty="0"/>
          </a:p>
        </p:txBody>
      </p:sp>
    </p:spTree>
    <p:extLst>
      <p:ext uri="{BB962C8B-B14F-4D97-AF65-F5344CB8AC3E}">
        <p14:creationId xmlns:p14="http://schemas.microsoft.com/office/powerpoint/2010/main" val="702288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2320"/>
            <a:ext cx="7886700" cy="701673"/>
          </a:xfrm>
        </p:spPr>
        <p:txBody>
          <a:bodyPr/>
          <a:lstStyle/>
          <a:p>
            <a:pPr algn="ctr"/>
            <a:r>
              <a:rPr lang="en-US" b="1" u="sng" dirty="0"/>
              <a:t>FTIR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73047-4C74-F546-AE8C-B507AE3C78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65" y="914401"/>
            <a:ext cx="8643269" cy="57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9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193"/>
            <a:ext cx="7886700" cy="899794"/>
          </a:xfrm>
        </p:spPr>
        <p:txBody>
          <a:bodyPr/>
          <a:lstStyle/>
          <a:p>
            <a:pPr algn="ctr"/>
            <a:r>
              <a:rPr lang="en-US" b="1" u="sng" dirty="0" err="1"/>
              <a:t>Testo</a:t>
            </a:r>
            <a:r>
              <a:rPr lang="en-US" b="1" u="sng" dirty="0"/>
              <a:t> Portable Gas Analyzer</a:t>
            </a:r>
          </a:p>
        </p:txBody>
      </p:sp>
      <p:pic>
        <p:nvPicPr>
          <p:cNvPr id="1026" name="Picture 2" descr="testo-350-brochure-2015b">
            <a:extLst>
              <a:ext uri="{FF2B5EF4-FFF2-40B4-BE49-F238E27FC236}">
                <a16:creationId xmlns:a16="http://schemas.microsoft.com/office/drawing/2014/main" id="{1FE0AD3A-9BE3-4445-A5C5-65240FD7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" y="943758"/>
            <a:ext cx="4255415" cy="34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o 350 portable emission analzyer back access">
            <a:extLst>
              <a:ext uri="{FF2B5EF4-FFF2-40B4-BE49-F238E27FC236}">
                <a16:creationId xmlns:a16="http://schemas.microsoft.com/office/drawing/2014/main" id="{A6284CAA-FEF6-CE45-BD87-FA9646ED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0859"/>
            <a:ext cx="4519160" cy="32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50-Measurement-Capabilities">
            <a:extLst>
              <a:ext uri="{FF2B5EF4-FFF2-40B4-BE49-F238E27FC236}">
                <a16:creationId xmlns:a16="http://schemas.microsoft.com/office/drawing/2014/main" id="{A81F82AA-9050-CB45-9EB8-38A839E2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7" y="4695701"/>
            <a:ext cx="5108903" cy="20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B0323D-FB3E-BE45-9C0E-813A0DA0FDE1}"/>
              </a:ext>
            </a:extLst>
          </p:cNvPr>
          <p:cNvSpPr txBox="1"/>
          <p:nvPr/>
        </p:nvSpPr>
        <p:spPr>
          <a:xfrm>
            <a:off x="6620279" y="5473975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No HCN?</a:t>
            </a:r>
          </a:p>
        </p:txBody>
      </p:sp>
    </p:spTree>
    <p:extLst>
      <p:ext uri="{BB962C8B-B14F-4D97-AF65-F5344CB8AC3E}">
        <p14:creationId xmlns:p14="http://schemas.microsoft.com/office/powerpoint/2010/main" val="230009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76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Nylon Gas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7E241-E921-1448-9064-9AFE8D47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6" y="927570"/>
            <a:ext cx="7972148" cy="58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90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" y="24041"/>
            <a:ext cx="8911771" cy="8997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Comparison of All Vitiated PA66 Yields</a:t>
            </a:r>
          </a:p>
        </p:txBody>
      </p: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03504EF-B38E-A045-8896-07E0D44F86FA}"/>
              </a:ext>
            </a:extLst>
          </p:cNvPr>
          <p:cNvGrpSpPr/>
          <p:nvPr/>
        </p:nvGrpSpPr>
        <p:grpSpPr>
          <a:xfrm>
            <a:off x="4038600" y="1295400"/>
            <a:ext cx="3678238" cy="4935538"/>
            <a:chOff x="4038600" y="1295400"/>
            <a:chExt cx="3678238" cy="4935538"/>
          </a:xfrm>
        </p:grpSpPr>
        <p:grpSp>
          <p:nvGrpSpPr>
            <p:cNvPr id="161" name="Group 644">
              <a:extLst>
                <a:ext uri="{FF2B5EF4-FFF2-40B4-BE49-F238E27FC236}">
                  <a16:creationId xmlns:a16="http://schemas.microsoft.com/office/drawing/2014/main" id="{F0838267-5A6A-414F-8AB9-91DCD0120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788" y="1776413"/>
              <a:ext cx="76200" cy="3659187"/>
              <a:chOff x="3400" y="1111"/>
              <a:chExt cx="48" cy="2305"/>
            </a:xfrm>
          </p:grpSpPr>
          <p:sp>
            <p:nvSpPr>
              <p:cNvPr id="162" name="Line 607">
                <a:extLst>
                  <a:ext uri="{FF2B5EF4-FFF2-40B4-BE49-F238E27FC236}">
                    <a16:creationId xmlns:a16="http://schemas.microsoft.com/office/drawing/2014/main" id="{65B99357-C334-E848-BE49-8979840DE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3415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608">
                <a:extLst>
                  <a:ext uri="{FF2B5EF4-FFF2-40B4-BE49-F238E27FC236}">
                    <a16:creationId xmlns:a16="http://schemas.microsoft.com/office/drawing/2014/main" id="{0EF7B106-EE54-0B4B-8BBF-126BD3709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839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609">
                <a:extLst>
                  <a:ext uri="{FF2B5EF4-FFF2-40B4-BE49-F238E27FC236}">
                    <a16:creationId xmlns:a16="http://schemas.microsoft.com/office/drawing/2014/main" id="{849A00D7-44FF-C647-AC7D-38C14E46A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263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610">
                <a:extLst>
                  <a:ext uri="{FF2B5EF4-FFF2-40B4-BE49-F238E27FC236}">
                    <a16:creationId xmlns:a16="http://schemas.microsoft.com/office/drawing/2014/main" id="{9DC39487-0F05-7946-AA2B-5353DA44A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687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611">
                <a:extLst>
                  <a:ext uri="{FF2B5EF4-FFF2-40B4-BE49-F238E27FC236}">
                    <a16:creationId xmlns:a16="http://schemas.microsoft.com/office/drawing/2014/main" id="{C82A16F2-23B4-4240-846C-D7120CA4F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111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612">
                <a:extLst>
                  <a:ext uri="{FF2B5EF4-FFF2-40B4-BE49-F238E27FC236}">
                    <a16:creationId xmlns:a16="http://schemas.microsoft.com/office/drawing/2014/main" id="{9E36788F-09A2-A44A-9A1A-448263CFE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3239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613">
                <a:extLst>
                  <a:ext uri="{FF2B5EF4-FFF2-40B4-BE49-F238E27FC236}">
                    <a16:creationId xmlns:a16="http://schemas.microsoft.com/office/drawing/2014/main" id="{D45E9D03-772A-6E4F-9DEA-29DCD051E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3143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614">
                <a:extLst>
                  <a:ext uri="{FF2B5EF4-FFF2-40B4-BE49-F238E27FC236}">
                    <a16:creationId xmlns:a16="http://schemas.microsoft.com/office/drawing/2014/main" id="{6A77580E-3C30-5141-899C-01674C90C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3071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615">
                <a:extLst>
                  <a:ext uri="{FF2B5EF4-FFF2-40B4-BE49-F238E27FC236}">
                    <a16:creationId xmlns:a16="http://schemas.microsoft.com/office/drawing/2014/main" id="{1CCA4CAA-57E7-AE48-A48A-5043DE7C1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3015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616">
                <a:extLst>
                  <a:ext uri="{FF2B5EF4-FFF2-40B4-BE49-F238E27FC236}">
                    <a16:creationId xmlns:a16="http://schemas.microsoft.com/office/drawing/2014/main" id="{7E189B28-D6DF-3040-B4A9-6414ADC63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967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617">
                <a:extLst>
                  <a:ext uri="{FF2B5EF4-FFF2-40B4-BE49-F238E27FC236}">
                    <a16:creationId xmlns:a16="http://schemas.microsoft.com/office/drawing/2014/main" id="{96580EE0-F6E2-2E4B-ADEA-314042C27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927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618">
                <a:extLst>
                  <a:ext uri="{FF2B5EF4-FFF2-40B4-BE49-F238E27FC236}">
                    <a16:creationId xmlns:a16="http://schemas.microsoft.com/office/drawing/2014/main" id="{66904001-D377-3343-B442-06CD6D875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895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619">
                <a:extLst>
                  <a:ext uri="{FF2B5EF4-FFF2-40B4-BE49-F238E27FC236}">
                    <a16:creationId xmlns:a16="http://schemas.microsoft.com/office/drawing/2014/main" id="{62296818-730F-354A-9C89-A0CE32048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863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620">
                <a:extLst>
                  <a:ext uri="{FF2B5EF4-FFF2-40B4-BE49-F238E27FC236}">
                    <a16:creationId xmlns:a16="http://schemas.microsoft.com/office/drawing/2014/main" id="{FA9DBD4F-B3F8-C149-A0FC-3A6F95240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663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621">
                <a:extLst>
                  <a:ext uri="{FF2B5EF4-FFF2-40B4-BE49-F238E27FC236}">
                    <a16:creationId xmlns:a16="http://schemas.microsoft.com/office/drawing/2014/main" id="{5FAF4685-A34D-7348-BEA1-50BCA9527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567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622">
                <a:extLst>
                  <a:ext uri="{FF2B5EF4-FFF2-40B4-BE49-F238E27FC236}">
                    <a16:creationId xmlns:a16="http://schemas.microsoft.com/office/drawing/2014/main" id="{AC2729DD-E109-5A49-B5CF-1730357AC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495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623">
                <a:extLst>
                  <a:ext uri="{FF2B5EF4-FFF2-40B4-BE49-F238E27FC236}">
                    <a16:creationId xmlns:a16="http://schemas.microsoft.com/office/drawing/2014/main" id="{206C0D3F-B2D4-FE4D-9921-6113DDCFA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439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624">
                <a:extLst>
                  <a:ext uri="{FF2B5EF4-FFF2-40B4-BE49-F238E27FC236}">
                    <a16:creationId xmlns:a16="http://schemas.microsoft.com/office/drawing/2014/main" id="{01060F82-8331-5242-9E2A-232DEB5FE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391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625">
                <a:extLst>
                  <a:ext uri="{FF2B5EF4-FFF2-40B4-BE49-F238E27FC236}">
                    <a16:creationId xmlns:a16="http://schemas.microsoft.com/office/drawing/2014/main" id="{CE538373-7580-6A42-8F1D-696513AA3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351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626">
                <a:extLst>
                  <a:ext uri="{FF2B5EF4-FFF2-40B4-BE49-F238E27FC236}">
                    <a16:creationId xmlns:a16="http://schemas.microsoft.com/office/drawing/2014/main" id="{2FAE90D1-89D1-C448-9D4F-4597601DD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319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627">
                <a:extLst>
                  <a:ext uri="{FF2B5EF4-FFF2-40B4-BE49-F238E27FC236}">
                    <a16:creationId xmlns:a16="http://schemas.microsoft.com/office/drawing/2014/main" id="{528E6F27-D72B-B742-B11A-E75E61C13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287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628">
                <a:extLst>
                  <a:ext uri="{FF2B5EF4-FFF2-40B4-BE49-F238E27FC236}">
                    <a16:creationId xmlns:a16="http://schemas.microsoft.com/office/drawing/2014/main" id="{E58749C5-B616-ED4A-B955-B9954FAF6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2087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629">
                <a:extLst>
                  <a:ext uri="{FF2B5EF4-FFF2-40B4-BE49-F238E27FC236}">
                    <a16:creationId xmlns:a16="http://schemas.microsoft.com/office/drawing/2014/main" id="{88094522-ABF1-084B-AF9E-85AE057A9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991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630">
                <a:extLst>
                  <a:ext uri="{FF2B5EF4-FFF2-40B4-BE49-F238E27FC236}">
                    <a16:creationId xmlns:a16="http://schemas.microsoft.com/office/drawing/2014/main" id="{859B12A1-1341-9746-BBE6-31DFE21F7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919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631">
                <a:extLst>
                  <a:ext uri="{FF2B5EF4-FFF2-40B4-BE49-F238E27FC236}">
                    <a16:creationId xmlns:a16="http://schemas.microsoft.com/office/drawing/2014/main" id="{5589D616-E050-844C-9BE5-DD65F43CC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863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632">
                <a:extLst>
                  <a:ext uri="{FF2B5EF4-FFF2-40B4-BE49-F238E27FC236}">
                    <a16:creationId xmlns:a16="http://schemas.microsoft.com/office/drawing/2014/main" id="{00D61741-7E2C-B34E-8A35-22FB99169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815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633">
                <a:extLst>
                  <a:ext uri="{FF2B5EF4-FFF2-40B4-BE49-F238E27FC236}">
                    <a16:creationId xmlns:a16="http://schemas.microsoft.com/office/drawing/2014/main" id="{E4288011-A442-6141-A829-166E6C7B1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775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634">
                <a:extLst>
                  <a:ext uri="{FF2B5EF4-FFF2-40B4-BE49-F238E27FC236}">
                    <a16:creationId xmlns:a16="http://schemas.microsoft.com/office/drawing/2014/main" id="{02C391E0-5B95-504B-8082-2195C7552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743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635">
                <a:extLst>
                  <a:ext uri="{FF2B5EF4-FFF2-40B4-BE49-F238E27FC236}">
                    <a16:creationId xmlns:a16="http://schemas.microsoft.com/office/drawing/2014/main" id="{F123ED50-1F7B-C24C-8DD0-AC8D59E99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711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636">
                <a:extLst>
                  <a:ext uri="{FF2B5EF4-FFF2-40B4-BE49-F238E27FC236}">
                    <a16:creationId xmlns:a16="http://schemas.microsoft.com/office/drawing/2014/main" id="{47F51C04-B4DD-9441-8905-433468422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511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637">
                <a:extLst>
                  <a:ext uri="{FF2B5EF4-FFF2-40B4-BE49-F238E27FC236}">
                    <a16:creationId xmlns:a16="http://schemas.microsoft.com/office/drawing/2014/main" id="{EC08E99B-502A-B041-A510-5A4C547B6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415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638">
                <a:extLst>
                  <a:ext uri="{FF2B5EF4-FFF2-40B4-BE49-F238E27FC236}">
                    <a16:creationId xmlns:a16="http://schemas.microsoft.com/office/drawing/2014/main" id="{A0442B02-3E8B-134A-9A92-63C821073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343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639">
                <a:extLst>
                  <a:ext uri="{FF2B5EF4-FFF2-40B4-BE49-F238E27FC236}">
                    <a16:creationId xmlns:a16="http://schemas.microsoft.com/office/drawing/2014/main" id="{F528692F-29DC-8A47-BAD8-EA8E10C33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287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640">
                <a:extLst>
                  <a:ext uri="{FF2B5EF4-FFF2-40B4-BE49-F238E27FC236}">
                    <a16:creationId xmlns:a16="http://schemas.microsoft.com/office/drawing/2014/main" id="{2F6004EB-FB57-B94A-9078-88DB3CA92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239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641">
                <a:extLst>
                  <a:ext uri="{FF2B5EF4-FFF2-40B4-BE49-F238E27FC236}">
                    <a16:creationId xmlns:a16="http://schemas.microsoft.com/office/drawing/2014/main" id="{C71F4E57-D21D-8D4B-B44A-4A6FC0CA3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199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642">
                <a:extLst>
                  <a:ext uri="{FF2B5EF4-FFF2-40B4-BE49-F238E27FC236}">
                    <a16:creationId xmlns:a16="http://schemas.microsoft.com/office/drawing/2014/main" id="{E4450438-F2EE-9041-9199-37FAE1CF8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167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643">
                <a:extLst>
                  <a:ext uri="{FF2B5EF4-FFF2-40B4-BE49-F238E27FC236}">
                    <a16:creationId xmlns:a16="http://schemas.microsoft.com/office/drawing/2014/main" id="{51B8BDFE-484E-664E-BBBD-AA103C270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0" y="1135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" name="Group 671">
              <a:extLst>
                <a:ext uri="{FF2B5EF4-FFF2-40B4-BE49-F238E27FC236}">
                  <a16:creationId xmlns:a16="http://schemas.microsoft.com/office/drawing/2014/main" id="{152AB707-85CD-B848-BE52-48D6BE3B0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788" y="5357813"/>
              <a:ext cx="2287587" cy="76200"/>
              <a:chOff x="3400" y="3367"/>
              <a:chExt cx="1441" cy="48"/>
            </a:xfrm>
          </p:grpSpPr>
          <p:sp>
            <p:nvSpPr>
              <p:cNvPr id="200" name="Line 645">
                <a:extLst>
                  <a:ext uri="{FF2B5EF4-FFF2-40B4-BE49-F238E27FC236}">
                    <a16:creationId xmlns:a16="http://schemas.microsoft.com/office/drawing/2014/main" id="{C54D9BDB-D297-A646-B4AC-9F4F858F9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0" y="336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646">
                <a:extLst>
                  <a:ext uri="{FF2B5EF4-FFF2-40B4-BE49-F238E27FC236}">
                    <a16:creationId xmlns:a16="http://schemas.microsoft.com/office/drawing/2014/main" id="{2F7150EF-5029-2A44-978D-F67C062EE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8" y="336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647">
                <a:extLst>
                  <a:ext uri="{FF2B5EF4-FFF2-40B4-BE49-F238E27FC236}">
                    <a16:creationId xmlns:a16="http://schemas.microsoft.com/office/drawing/2014/main" id="{058FBA80-92A8-574B-B750-B890FCE5A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6" y="336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648">
                <a:extLst>
                  <a:ext uri="{FF2B5EF4-FFF2-40B4-BE49-F238E27FC236}">
                    <a16:creationId xmlns:a16="http://schemas.microsoft.com/office/drawing/2014/main" id="{33C7E855-B6B8-1947-BF18-ED2932986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4" y="336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649">
                <a:extLst>
                  <a:ext uri="{FF2B5EF4-FFF2-40B4-BE49-F238E27FC236}">
                    <a16:creationId xmlns:a16="http://schemas.microsoft.com/office/drawing/2014/main" id="{4576C316-912A-EE41-9C02-A7D0E2778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2" y="336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650">
                <a:extLst>
                  <a:ext uri="{FF2B5EF4-FFF2-40B4-BE49-F238E27FC236}">
                    <a16:creationId xmlns:a16="http://schemas.microsoft.com/office/drawing/2014/main" id="{EAA89AAD-D515-544A-B57A-3489A9950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0" y="336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651">
                <a:extLst>
                  <a:ext uri="{FF2B5EF4-FFF2-40B4-BE49-F238E27FC236}">
                    <a16:creationId xmlns:a16="http://schemas.microsoft.com/office/drawing/2014/main" id="{CD94CB8F-9FBD-724C-A84D-CE1296DBF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652">
                <a:extLst>
                  <a:ext uri="{FF2B5EF4-FFF2-40B4-BE49-F238E27FC236}">
                    <a16:creationId xmlns:a16="http://schemas.microsoft.com/office/drawing/2014/main" id="{10638137-293B-7D4A-A6AF-B7437BF9F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2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653">
                <a:extLst>
                  <a:ext uri="{FF2B5EF4-FFF2-40B4-BE49-F238E27FC236}">
                    <a16:creationId xmlns:a16="http://schemas.microsoft.com/office/drawing/2014/main" id="{C0E44CD0-52E8-D64F-B181-57B1AEC5C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6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654">
                <a:extLst>
                  <a:ext uri="{FF2B5EF4-FFF2-40B4-BE49-F238E27FC236}">
                    <a16:creationId xmlns:a16="http://schemas.microsoft.com/office/drawing/2014/main" id="{B0CE951B-DDBE-A644-B2F7-070AD8FFA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2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655">
                <a:extLst>
                  <a:ext uri="{FF2B5EF4-FFF2-40B4-BE49-F238E27FC236}">
                    <a16:creationId xmlns:a16="http://schemas.microsoft.com/office/drawing/2014/main" id="{0599A96D-D2FD-2C49-A36C-E5B1D15FF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4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656">
                <a:extLst>
                  <a:ext uri="{FF2B5EF4-FFF2-40B4-BE49-F238E27FC236}">
                    <a16:creationId xmlns:a16="http://schemas.microsoft.com/office/drawing/2014/main" id="{A17044E3-7E07-8E4B-8FDB-54D82957E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0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657">
                <a:extLst>
                  <a:ext uri="{FF2B5EF4-FFF2-40B4-BE49-F238E27FC236}">
                    <a16:creationId xmlns:a16="http://schemas.microsoft.com/office/drawing/2014/main" id="{978770D6-B621-584E-B299-0AA24BE66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4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658">
                <a:extLst>
                  <a:ext uri="{FF2B5EF4-FFF2-40B4-BE49-F238E27FC236}">
                    <a16:creationId xmlns:a16="http://schemas.microsoft.com/office/drawing/2014/main" id="{DCF55B31-8577-3D4B-89BF-D6652BCBF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0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659">
                <a:extLst>
                  <a:ext uri="{FF2B5EF4-FFF2-40B4-BE49-F238E27FC236}">
                    <a16:creationId xmlns:a16="http://schemas.microsoft.com/office/drawing/2014/main" id="{1DB06687-2CA8-A449-8816-40E29A2D7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660">
                <a:extLst>
                  <a:ext uri="{FF2B5EF4-FFF2-40B4-BE49-F238E27FC236}">
                    <a16:creationId xmlns:a16="http://schemas.microsoft.com/office/drawing/2014/main" id="{9B630473-4CE4-C447-9FBB-4614C07EC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8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661">
                <a:extLst>
                  <a:ext uri="{FF2B5EF4-FFF2-40B4-BE49-F238E27FC236}">
                    <a16:creationId xmlns:a16="http://schemas.microsoft.com/office/drawing/2014/main" id="{FA39A8E8-8E20-304B-A309-D1A03CB31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2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662">
                <a:extLst>
                  <a:ext uri="{FF2B5EF4-FFF2-40B4-BE49-F238E27FC236}">
                    <a16:creationId xmlns:a16="http://schemas.microsoft.com/office/drawing/2014/main" id="{108B6F2C-0B56-6244-A48A-426C64DB2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8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663">
                <a:extLst>
                  <a:ext uri="{FF2B5EF4-FFF2-40B4-BE49-F238E27FC236}">
                    <a16:creationId xmlns:a16="http://schemas.microsoft.com/office/drawing/2014/main" id="{9900AE4C-2B57-CF4F-BE1E-DD93E9EDA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664">
                <a:extLst>
                  <a:ext uri="{FF2B5EF4-FFF2-40B4-BE49-F238E27FC236}">
                    <a16:creationId xmlns:a16="http://schemas.microsoft.com/office/drawing/2014/main" id="{5E7C2F2F-B63B-9D46-84F3-525D12CB6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6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665">
                <a:extLst>
                  <a:ext uri="{FF2B5EF4-FFF2-40B4-BE49-F238E27FC236}">
                    <a16:creationId xmlns:a16="http://schemas.microsoft.com/office/drawing/2014/main" id="{03C35330-5452-0345-9CF1-9B52C866D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0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666">
                <a:extLst>
                  <a:ext uri="{FF2B5EF4-FFF2-40B4-BE49-F238E27FC236}">
                    <a16:creationId xmlns:a16="http://schemas.microsoft.com/office/drawing/2014/main" id="{1DF29884-C848-364F-B2C8-1C183CC59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6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667">
                <a:extLst>
                  <a:ext uri="{FF2B5EF4-FFF2-40B4-BE49-F238E27FC236}">
                    <a16:creationId xmlns:a16="http://schemas.microsoft.com/office/drawing/2014/main" id="{8631C54B-BFA0-5A44-BF7A-66092384D3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8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668">
                <a:extLst>
                  <a:ext uri="{FF2B5EF4-FFF2-40B4-BE49-F238E27FC236}">
                    <a16:creationId xmlns:a16="http://schemas.microsoft.com/office/drawing/2014/main" id="{93BE8EE3-2B61-024A-8120-A20572BD5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64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669">
                <a:extLst>
                  <a:ext uri="{FF2B5EF4-FFF2-40B4-BE49-F238E27FC236}">
                    <a16:creationId xmlns:a16="http://schemas.microsoft.com/office/drawing/2014/main" id="{AE4AB1AE-1748-4145-A989-214EB1B0B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8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670">
                <a:extLst>
                  <a:ext uri="{FF2B5EF4-FFF2-40B4-BE49-F238E27FC236}">
                    <a16:creationId xmlns:a16="http://schemas.microsoft.com/office/drawing/2014/main" id="{32EBF5F0-02CA-C54E-95A4-693E59F31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4" y="3391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" name="Line 672">
              <a:extLst>
                <a:ext uri="{FF2B5EF4-FFF2-40B4-BE49-F238E27FC236}">
                  <a16:creationId xmlns:a16="http://schemas.microsoft.com/office/drawing/2014/main" id="{AB5F1CDE-37C7-3040-AEFA-0E6168229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6788" y="1776413"/>
              <a:ext cx="1587" cy="365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673">
              <a:extLst>
                <a:ext uri="{FF2B5EF4-FFF2-40B4-BE49-F238E27FC236}">
                  <a16:creationId xmlns:a16="http://schemas.microsoft.com/office/drawing/2014/main" id="{3371EF60-7208-854B-B1C2-9B797013E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6788" y="5434013"/>
              <a:ext cx="22860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Oval 674">
              <a:extLst>
                <a:ext uri="{FF2B5EF4-FFF2-40B4-BE49-F238E27FC236}">
                  <a16:creationId xmlns:a16="http://schemas.microsoft.com/office/drawing/2014/main" id="{C7AD1533-AD67-D045-98A4-7F8D0CA69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988" y="47355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29" name="Oval 675">
              <a:extLst>
                <a:ext uri="{FF2B5EF4-FFF2-40B4-BE49-F238E27FC236}">
                  <a16:creationId xmlns:a16="http://schemas.microsoft.com/office/drawing/2014/main" id="{549EB1A8-C1C8-D94E-95F6-A5FF35C94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45323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0" name="Oval 676">
              <a:extLst>
                <a:ext uri="{FF2B5EF4-FFF2-40B4-BE49-F238E27FC236}">
                  <a16:creationId xmlns:a16="http://schemas.microsoft.com/office/drawing/2014/main" id="{D1763E25-B20B-A347-8054-B4BE4A352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8" y="4224338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1" name="Oval 677">
              <a:extLst>
                <a:ext uri="{FF2B5EF4-FFF2-40B4-BE49-F238E27FC236}">
                  <a16:creationId xmlns:a16="http://schemas.microsoft.com/office/drawing/2014/main" id="{7B77985E-E6CF-E044-B762-E8C4B70E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888" y="31353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2" name="Oval 678">
              <a:extLst>
                <a:ext uri="{FF2B5EF4-FFF2-40B4-BE49-F238E27FC236}">
                  <a16:creationId xmlns:a16="http://schemas.microsoft.com/office/drawing/2014/main" id="{76B3CC78-ABF9-6649-A2F4-350785221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888" y="28051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3" name="Oval 679">
              <a:extLst>
                <a:ext uri="{FF2B5EF4-FFF2-40B4-BE49-F238E27FC236}">
                  <a16:creationId xmlns:a16="http://schemas.microsoft.com/office/drawing/2014/main" id="{53FFB7D3-CAC6-144B-9798-D74092CF0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188" y="24876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4" name="Oval 680">
              <a:extLst>
                <a:ext uri="{FF2B5EF4-FFF2-40B4-BE49-F238E27FC236}">
                  <a16:creationId xmlns:a16="http://schemas.microsoft.com/office/drawing/2014/main" id="{719C04B2-2035-DC42-9191-07F70834A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88" y="23098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5" name="Oval 681">
              <a:extLst>
                <a:ext uri="{FF2B5EF4-FFF2-40B4-BE49-F238E27FC236}">
                  <a16:creationId xmlns:a16="http://schemas.microsoft.com/office/drawing/2014/main" id="{2CCE7301-563C-A048-95FE-376F7BEC1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2463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6" name="Oval 682">
              <a:extLst>
                <a:ext uri="{FF2B5EF4-FFF2-40B4-BE49-F238E27FC236}">
                  <a16:creationId xmlns:a16="http://schemas.microsoft.com/office/drawing/2014/main" id="{DE88C831-5CA7-5144-B31B-4170ADE51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788" y="21574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7" name="Oval 683">
              <a:extLst>
                <a:ext uri="{FF2B5EF4-FFF2-40B4-BE49-F238E27FC236}">
                  <a16:creationId xmlns:a16="http://schemas.microsoft.com/office/drawing/2014/main" id="{9AF22660-AF80-394E-BADE-1D9D167D2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0685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8" name="Oval 684">
              <a:extLst>
                <a:ext uri="{FF2B5EF4-FFF2-40B4-BE49-F238E27FC236}">
                  <a16:creationId xmlns:a16="http://schemas.microsoft.com/office/drawing/2014/main" id="{902753FE-0EFC-3643-9866-0708EDB7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688" y="21574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39" name="Oval 685">
              <a:extLst>
                <a:ext uri="{FF2B5EF4-FFF2-40B4-BE49-F238E27FC236}">
                  <a16:creationId xmlns:a16="http://schemas.microsoft.com/office/drawing/2014/main" id="{25E6DEC9-EB19-6146-8136-1628354E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18653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0" name="Oval 686">
              <a:extLst>
                <a:ext uri="{FF2B5EF4-FFF2-40B4-BE49-F238E27FC236}">
                  <a16:creationId xmlns:a16="http://schemas.microsoft.com/office/drawing/2014/main" id="{D5EF40F4-DE3E-8C4F-B4BC-71AF9F0A4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2888" y="1941513"/>
              <a:ext cx="114300" cy="114300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1" name="Oval 687">
              <a:extLst>
                <a:ext uri="{FF2B5EF4-FFF2-40B4-BE49-F238E27FC236}">
                  <a16:creationId xmlns:a16="http://schemas.microsoft.com/office/drawing/2014/main" id="{191A9E84-F280-724F-BB96-5AE0244C9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988" y="35036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2" name="Oval 688">
              <a:extLst>
                <a:ext uri="{FF2B5EF4-FFF2-40B4-BE49-F238E27FC236}">
                  <a16:creationId xmlns:a16="http://schemas.microsoft.com/office/drawing/2014/main" id="{892BAA3F-CA43-2F40-B6BD-0112FB298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088" y="36814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3" name="Oval 689">
              <a:extLst>
                <a:ext uri="{FF2B5EF4-FFF2-40B4-BE49-F238E27FC236}">
                  <a16:creationId xmlns:a16="http://schemas.microsoft.com/office/drawing/2014/main" id="{24934ADE-6F30-434F-9C70-066690F37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5544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4" name="Oval 690">
              <a:extLst>
                <a:ext uri="{FF2B5EF4-FFF2-40B4-BE49-F238E27FC236}">
                  <a16:creationId xmlns:a16="http://schemas.microsoft.com/office/drawing/2014/main" id="{722254DF-D341-DA43-A6A3-5F22667C9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188" y="35544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5" name="Oval 691">
              <a:extLst>
                <a:ext uri="{FF2B5EF4-FFF2-40B4-BE49-F238E27FC236}">
                  <a16:creationId xmlns:a16="http://schemas.microsoft.com/office/drawing/2014/main" id="{2E43A0CC-C6BA-2F48-9439-F3A25BE84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888" y="34274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6" name="Oval 692">
              <a:extLst>
                <a:ext uri="{FF2B5EF4-FFF2-40B4-BE49-F238E27FC236}">
                  <a16:creationId xmlns:a16="http://schemas.microsoft.com/office/drawing/2014/main" id="{3AEA55BB-2E12-2649-9FC7-FE4E7D831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2588" y="35036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7" name="Oval 693">
              <a:extLst>
                <a:ext uri="{FF2B5EF4-FFF2-40B4-BE49-F238E27FC236}">
                  <a16:creationId xmlns:a16="http://schemas.microsoft.com/office/drawing/2014/main" id="{8F40C1E3-4F3D-1943-AF76-C0F3B1647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988" y="32623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8" name="Oval 694">
              <a:extLst>
                <a:ext uri="{FF2B5EF4-FFF2-40B4-BE49-F238E27FC236}">
                  <a16:creationId xmlns:a16="http://schemas.microsoft.com/office/drawing/2014/main" id="{2BF770A9-356C-594C-B6A8-2DB216ECD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5788" y="30845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49" name="Oval 695">
              <a:extLst>
                <a:ext uri="{FF2B5EF4-FFF2-40B4-BE49-F238E27FC236}">
                  <a16:creationId xmlns:a16="http://schemas.microsoft.com/office/drawing/2014/main" id="{9C11376A-489E-2140-BBAC-6386D4024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388" y="30083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0" name="Oval 696">
              <a:extLst>
                <a:ext uri="{FF2B5EF4-FFF2-40B4-BE49-F238E27FC236}">
                  <a16:creationId xmlns:a16="http://schemas.microsoft.com/office/drawing/2014/main" id="{4EB1CDCA-0C09-3242-BA17-4EE5411F8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088" y="33258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1" name="Oval 697">
              <a:extLst>
                <a:ext uri="{FF2B5EF4-FFF2-40B4-BE49-F238E27FC236}">
                  <a16:creationId xmlns:a16="http://schemas.microsoft.com/office/drawing/2014/main" id="{EE0AA7DB-0738-0248-A0AD-46299DF26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088" y="30337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2" name="Oval 698">
              <a:extLst>
                <a:ext uri="{FF2B5EF4-FFF2-40B4-BE49-F238E27FC236}">
                  <a16:creationId xmlns:a16="http://schemas.microsoft.com/office/drawing/2014/main" id="{7CAFB1E0-4048-1A4E-8444-A700384DF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8" y="30083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3" name="Oval 699">
              <a:extLst>
                <a:ext uri="{FF2B5EF4-FFF2-40B4-BE49-F238E27FC236}">
                  <a16:creationId xmlns:a16="http://schemas.microsoft.com/office/drawing/2014/main" id="{BD909EE5-E343-C940-8140-890C78BA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388" y="31607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4" name="Oval 700">
              <a:extLst>
                <a:ext uri="{FF2B5EF4-FFF2-40B4-BE49-F238E27FC236}">
                  <a16:creationId xmlns:a16="http://schemas.microsoft.com/office/drawing/2014/main" id="{D18B7C9A-4551-7C4D-B229-2CD3A2377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188" y="2957513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5" name="Oval 701">
              <a:extLst>
                <a:ext uri="{FF2B5EF4-FFF2-40B4-BE49-F238E27FC236}">
                  <a16:creationId xmlns:a16="http://schemas.microsoft.com/office/drawing/2014/main" id="{6D1EDD67-F759-2543-AAB3-3448834AB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288" y="4011613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6" name="Oval 702">
              <a:extLst>
                <a:ext uri="{FF2B5EF4-FFF2-40B4-BE49-F238E27FC236}">
                  <a16:creationId xmlns:a16="http://schemas.microsoft.com/office/drawing/2014/main" id="{E16DB643-6DEF-364D-B2E2-E109946B8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688" y="3681413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7" name="Oval 703">
              <a:extLst>
                <a:ext uri="{FF2B5EF4-FFF2-40B4-BE49-F238E27FC236}">
                  <a16:creationId xmlns:a16="http://schemas.microsoft.com/office/drawing/2014/main" id="{266561C9-67AF-7645-8D81-3675E3334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488" y="3681413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8" name="Oval 704">
              <a:extLst>
                <a:ext uri="{FF2B5EF4-FFF2-40B4-BE49-F238E27FC236}">
                  <a16:creationId xmlns:a16="http://schemas.microsoft.com/office/drawing/2014/main" id="{58E4B8BF-217A-9D4D-8B27-9F0F57ACE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588" y="3173413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59" name="Oval 705">
              <a:extLst>
                <a:ext uri="{FF2B5EF4-FFF2-40B4-BE49-F238E27FC236}">
                  <a16:creationId xmlns:a16="http://schemas.microsoft.com/office/drawing/2014/main" id="{48CAF0A1-6A5A-094C-BF2A-11A8CE344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2588" y="2982913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60" name="Oval 706">
              <a:extLst>
                <a:ext uri="{FF2B5EF4-FFF2-40B4-BE49-F238E27FC236}">
                  <a16:creationId xmlns:a16="http://schemas.microsoft.com/office/drawing/2014/main" id="{4D7C3EEB-67A9-CB44-A1A6-09A2C7AB9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088" y="3122613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61" name="Oval 707">
              <a:extLst>
                <a:ext uri="{FF2B5EF4-FFF2-40B4-BE49-F238E27FC236}">
                  <a16:creationId xmlns:a16="http://schemas.microsoft.com/office/drawing/2014/main" id="{FA9A0CA0-6990-964C-89B9-1F46F7565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588" y="2614613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62" name="Oval 708">
              <a:extLst>
                <a:ext uri="{FF2B5EF4-FFF2-40B4-BE49-F238E27FC236}">
                  <a16:creationId xmlns:a16="http://schemas.microsoft.com/office/drawing/2014/main" id="{1B1E77EE-6067-924B-86DD-FD860BFC1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788" y="2297113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63" name="Oval 709">
              <a:extLst>
                <a:ext uri="{FF2B5EF4-FFF2-40B4-BE49-F238E27FC236}">
                  <a16:creationId xmlns:a16="http://schemas.microsoft.com/office/drawing/2014/main" id="{85269207-08C3-334B-B3CB-CB5D24240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188" y="2157413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grpSp>
          <p:nvGrpSpPr>
            <p:cNvPr id="264" name="Group 715">
              <a:extLst>
                <a:ext uri="{FF2B5EF4-FFF2-40B4-BE49-F238E27FC236}">
                  <a16:creationId xmlns:a16="http://schemas.microsoft.com/office/drawing/2014/main" id="{9B349AC9-2BF1-8A44-B16F-58BA79835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3238" y="1676400"/>
              <a:ext cx="400050" cy="3903663"/>
              <a:chOff x="3164" y="1091"/>
              <a:chExt cx="252" cy="2459"/>
            </a:xfrm>
          </p:grpSpPr>
          <p:sp>
            <p:nvSpPr>
              <p:cNvPr id="265" name="Rectangle 710">
                <a:extLst>
                  <a:ext uri="{FF2B5EF4-FFF2-40B4-BE49-F238E27FC236}">
                    <a16:creationId xmlns:a16="http://schemas.microsoft.com/office/drawing/2014/main" id="{52DEE50F-C159-8846-869D-2FC70B1BD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4" y="3395"/>
                <a:ext cx="25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0.01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266" name="Rectangle 711">
                <a:extLst>
                  <a:ext uri="{FF2B5EF4-FFF2-40B4-BE49-F238E27FC236}">
                    <a16:creationId xmlns:a16="http://schemas.microsoft.com/office/drawing/2014/main" id="{C2A8F4D4-84B5-0445-B80F-29A5B8C40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2819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0.1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267" name="Rectangle 712">
                <a:extLst>
                  <a:ext uri="{FF2B5EF4-FFF2-40B4-BE49-F238E27FC236}">
                    <a16:creationId xmlns:a16="http://schemas.microsoft.com/office/drawing/2014/main" id="{7B7996FE-C0F9-AB4C-9236-EF95ECE80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224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1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268" name="Rectangle 713">
                <a:extLst>
                  <a:ext uri="{FF2B5EF4-FFF2-40B4-BE49-F238E27FC236}">
                    <a16:creationId xmlns:a16="http://schemas.microsoft.com/office/drawing/2014/main" id="{F32AF348-02B0-F940-9C3C-BA327CB7F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667"/>
                <a:ext cx="14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10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269" name="Rectangle 714">
                <a:extLst>
                  <a:ext uri="{FF2B5EF4-FFF2-40B4-BE49-F238E27FC236}">
                    <a16:creationId xmlns:a16="http://schemas.microsoft.com/office/drawing/2014/main" id="{E729FB9E-AAE6-9C41-AD82-4A210D93D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8" y="1091"/>
                <a:ext cx="2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100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</p:grpSp>
        <p:grpSp>
          <p:nvGrpSpPr>
            <p:cNvPr id="270" name="Group 722">
              <a:extLst>
                <a:ext uri="{FF2B5EF4-FFF2-40B4-BE49-F238E27FC236}">
                  <a16:creationId xmlns:a16="http://schemas.microsoft.com/office/drawing/2014/main" id="{8632BAFF-2F60-C442-82D6-3CC47F802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7413" y="5575300"/>
              <a:ext cx="2505075" cy="246063"/>
              <a:chOff x="3380" y="3635"/>
              <a:chExt cx="1578" cy="155"/>
            </a:xfrm>
          </p:grpSpPr>
          <p:sp>
            <p:nvSpPr>
              <p:cNvPr id="271" name="Rectangle 716">
                <a:extLst>
                  <a:ext uri="{FF2B5EF4-FFF2-40B4-BE49-F238E27FC236}">
                    <a16:creationId xmlns:a16="http://schemas.microsoft.com/office/drawing/2014/main" id="{F2EE136B-6E5E-B245-B5BC-71F8ECF52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0" y="3635"/>
                <a:ext cx="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0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272" name="Rectangle 717">
                <a:extLst>
                  <a:ext uri="{FF2B5EF4-FFF2-40B4-BE49-F238E27FC236}">
                    <a16:creationId xmlns:a16="http://schemas.microsoft.com/office/drawing/2014/main" id="{92683646-8BA1-A544-A7F5-996723D7E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8" y="3635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0.5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273" name="Rectangle 718">
                <a:extLst>
                  <a:ext uri="{FF2B5EF4-FFF2-40B4-BE49-F238E27FC236}">
                    <a16:creationId xmlns:a16="http://schemas.microsoft.com/office/drawing/2014/main" id="{DD667721-A7D4-104E-93E1-7DFEF6B16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3635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1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274" name="Rectangle 719">
                <a:extLst>
                  <a:ext uri="{FF2B5EF4-FFF2-40B4-BE49-F238E27FC236}">
                    <a16:creationId xmlns:a16="http://schemas.microsoft.com/office/drawing/2014/main" id="{AA805818-6BDF-3B44-A91C-DA8F0E375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3635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1.5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275" name="Rectangle 720">
                <a:extLst>
                  <a:ext uri="{FF2B5EF4-FFF2-40B4-BE49-F238E27FC236}">
                    <a16:creationId xmlns:a16="http://schemas.microsoft.com/office/drawing/2014/main" id="{1EC1EC3E-414F-9047-A1E7-539A76DC2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2" y="3635"/>
                <a:ext cx="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2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276" name="Rectangle 721">
                <a:extLst>
                  <a:ext uri="{FF2B5EF4-FFF2-40B4-BE49-F238E27FC236}">
                    <a16:creationId xmlns:a16="http://schemas.microsoft.com/office/drawing/2014/main" id="{CFB8B4EA-6DD8-2444-B959-6508BC6B9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" y="3635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2.5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</p:grpSp>
        <p:sp>
          <p:nvSpPr>
            <p:cNvPr id="277" name="Rectangle 734">
              <a:extLst>
                <a:ext uri="{FF2B5EF4-FFF2-40B4-BE49-F238E27FC236}">
                  <a16:creationId xmlns:a16="http://schemas.microsoft.com/office/drawing/2014/main" id="{5654EFBE-FD2F-BA4D-AB9C-9BAE277C73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98838" y="3214687"/>
              <a:ext cx="1524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Helvetica" pitchFamily="2" charset="0"/>
                </a:rPr>
                <a:t>HCN Yield (g/kg)</a:t>
              </a:r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279" name="Rectangle 747">
              <a:extLst>
                <a:ext uri="{FF2B5EF4-FFF2-40B4-BE49-F238E27FC236}">
                  <a16:creationId xmlns:a16="http://schemas.microsoft.com/office/drawing/2014/main" id="{DE5730C7-0439-4647-99A0-E92F52618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5894388"/>
              <a:ext cx="1822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Helvetica" pitchFamily="2" charset="0"/>
                </a:rPr>
                <a:t>Equivalence Ratio</a:t>
              </a:r>
            </a:p>
          </p:txBody>
        </p:sp>
        <p:sp>
          <p:nvSpPr>
            <p:cNvPr id="283" name="Oval 762">
              <a:extLst>
                <a:ext uri="{FF2B5EF4-FFF2-40B4-BE49-F238E27FC236}">
                  <a16:creationId xmlns:a16="http://schemas.microsoft.com/office/drawing/2014/main" id="{414A556D-AAF8-074E-AEAD-2E820B1AF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013" y="3975100"/>
              <a:ext cx="114300" cy="1143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84" name="Oval 763">
              <a:extLst>
                <a:ext uri="{FF2B5EF4-FFF2-40B4-BE49-F238E27FC236}">
                  <a16:creationId xmlns:a16="http://schemas.microsoft.com/office/drawing/2014/main" id="{E502058D-3125-0E43-B463-1ED77163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3517900"/>
              <a:ext cx="114300" cy="1143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85" name="Oval 764">
              <a:extLst>
                <a:ext uri="{FF2B5EF4-FFF2-40B4-BE49-F238E27FC236}">
                  <a16:creationId xmlns:a16="http://schemas.microsoft.com/office/drawing/2014/main" id="{1B41F8E4-60C9-9347-AC08-827A63273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788" y="2413000"/>
              <a:ext cx="114300" cy="1143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87" name="Rectangle 772">
              <a:extLst>
                <a:ext uri="{FF2B5EF4-FFF2-40B4-BE49-F238E27FC236}">
                  <a16:creationId xmlns:a16="http://schemas.microsoft.com/office/drawing/2014/main" id="{B78842E5-07C0-B149-BBF8-CB01EB70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750" y="1295400"/>
              <a:ext cx="20970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Helvetica" pitchFamily="2" charset="0"/>
                </a:rPr>
                <a:t>Hydrogen Cyanide</a:t>
              </a: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5FF7832-A265-D54E-8560-57AEFE50E591}"/>
              </a:ext>
            </a:extLst>
          </p:cNvPr>
          <p:cNvGrpSpPr/>
          <p:nvPr/>
        </p:nvGrpSpPr>
        <p:grpSpPr>
          <a:xfrm>
            <a:off x="304800" y="1295400"/>
            <a:ext cx="3352800" cy="4935538"/>
            <a:chOff x="304800" y="1295400"/>
            <a:chExt cx="3352800" cy="4935538"/>
          </a:xfrm>
        </p:grpSpPr>
        <p:grpSp>
          <p:nvGrpSpPr>
            <p:cNvPr id="4" name="Group 452">
              <a:extLst>
                <a:ext uri="{FF2B5EF4-FFF2-40B4-BE49-F238E27FC236}">
                  <a16:creationId xmlns:a16="http://schemas.microsoft.com/office/drawing/2014/main" id="{B95738A2-437A-EF47-AEDB-F3C3869F1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178050"/>
              <a:ext cx="1841500" cy="2603500"/>
              <a:chOff x="984" y="1364"/>
              <a:chExt cx="1160" cy="1640"/>
            </a:xfrm>
          </p:grpSpPr>
          <p:sp>
            <p:nvSpPr>
              <p:cNvPr id="5" name="Freeform 431">
                <a:extLst>
                  <a:ext uri="{FF2B5EF4-FFF2-40B4-BE49-F238E27FC236}">
                    <a16:creationId xmlns:a16="http://schemas.microsoft.com/office/drawing/2014/main" id="{062EC984-903B-3346-B405-4F5BE66F9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2988"/>
                <a:ext cx="16" cy="16"/>
              </a:xfrm>
              <a:custGeom>
                <a:avLst/>
                <a:gdLst>
                  <a:gd name="T0" fmla="*/ 0 w 16"/>
                  <a:gd name="T1" fmla="*/ 16 h 16"/>
                  <a:gd name="T2" fmla="*/ 0 w 16"/>
                  <a:gd name="T3" fmla="*/ 8 h 16"/>
                  <a:gd name="T4" fmla="*/ 0 w 16"/>
                  <a:gd name="T5" fmla="*/ 0 h 16"/>
                  <a:gd name="T6" fmla="*/ 8 w 16"/>
                  <a:gd name="T7" fmla="*/ 0 h 16"/>
                  <a:gd name="T8" fmla="*/ 16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432">
                <a:extLst>
                  <a:ext uri="{FF2B5EF4-FFF2-40B4-BE49-F238E27FC236}">
                    <a16:creationId xmlns:a16="http://schemas.microsoft.com/office/drawing/2014/main" id="{D2D91B6B-7661-4545-AD2F-FAD10735D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2892"/>
                <a:ext cx="64" cy="80"/>
              </a:xfrm>
              <a:custGeom>
                <a:avLst/>
                <a:gdLst>
                  <a:gd name="T0" fmla="*/ 0 w 64"/>
                  <a:gd name="T1" fmla="*/ 80 h 80"/>
                  <a:gd name="T2" fmla="*/ 8 w 64"/>
                  <a:gd name="T3" fmla="*/ 80 h 80"/>
                  <a:gd name="T4" fmla="*/ 16 w 64"/>
                  <a:gd name="T5" fmla="*/ 72 h 80"/>
                  <a:gd name="T6" fmla="*/ 24 w 64"/>
                  <a:gd name="T7" fmla="*/ 72 h 80"/>
                  <a:gd name="T8" fmla="*/ 24 w 64"/>
                  <a:gd name="T9" fmla="*/ 64 h 80"/>
                  <a:gd name="T10" fmla="*/ 32 w 64"/>
                  <a:gd name="T11" fmla="*/ 56 h 80"/>
                  <a:gd name="T12" fmla="*/ 32 w 64"/>
                  <a:gd name="T13" fmla="*/ 48 h 80"/>
                  <a:gd name="T14" fmla="*/ 40 w 64"/>
                  <a:gd name="T15" fmla="*/ 48 h 80"/>
                  <a:gd name="T16" fmla="*/ 40 w 64"/>
                  <a:gd name="T17" fmla="*/ 40 h 80"/>
                  <a:gd name="T18" fmla="*/ 40 w 64"/>
                  <a:gd name="T19" fmla="*/ 32 h 80"/>
                  <a:gd name="T20" fmla="*/ 48 w 64"/>
                  <a:gd name="T21" fmla="*/ 32 h 80"/>
                  <a:gd name="T22" fmla="*/ 48 w 64"/>
                  <a:gd name="T23" fmla="*/ 24 h 80"/>
                  <a:gd name="T24" fmla="*/ 48 w 64"/>
                  <a:gd name="T25" fmla="*/ 16 h 80"/>
                  <a:gd name="T26" fmla="*/ 56 w 64"/>
                  <a:gd name="T27" fmla="*/ 16 h 80"/>
                  <a:gd name="T28" fmla="*/ 56 w 64"/>
                  <a:gd name="T29" fmla="*/ 8 h 80"/>
                  <a:gd name="T30" fmla="*/ 56 w 64"/>
                  <a:gd name="T31" fmla="*/ 0 h 80"/>
                  <a:gd name="T32" fmla="*/ 64 w 64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80">
                    <a:moveTo>
                      <a:pt x="0" y="80"/>
                    </a:moveTo>
                    <a:lnTo>
                      <a:pt x="8" y="80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24" y="64"/>
                    </a:lnTo>
                    <a:lnTo>
                      <a:pt x="32" y="56"/>
                    </a:lnTo>
                    <a:lnTo>
                      <a:pt x="32" y="48"/>
                    </a:lnTo>
                    <a:lnTo>
                      <a:pt x="40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433">
                <a:extLst>
                  <a:ext uri="{FF2B5EF4-FFF2-40B4-BE49-F238E27FC236}">
                    <a16:creationId xmlns:a16="http://schemas.microsoft.com/office/drawing/2014/main" id="{8D05FF5B-35CB-CA4F-9D9D-BF750169F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2820"/>
                <a:ext cx="8" cy="24"/>
              </a:xfrm>
              <a:custGeom>
                <a:avLst/>
                <a:gdLst>
                  <a:gd name="T0" fmla="*/ 0 w 8"/>
                  <a:gd name="T1" fmla="*/ 24 h 24"/>
                  <a:gd name="T2" fmla="*/ 0 w 8"/>
                  <a:gd name="T3" fmla="*/ 16 h 24"/>
                  <a:gd name="T4" fmla="*/ 0 w 8"/>
                  <a:gd name="T5" fmla="*/ 8 h 24"/>
                  <a:gd name="T6" fmla="*/ 8 w 8"/>
                  <a:gd name="T7" fmla="*/ 8 h 24"/>
                  <a:gd name="T8" fmla="*/ 8 w 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434">
                <a:extLst>
                  <a:ext uri="{FF2B5EF4-FFF2-40B4-BE49-F238E27FC236}">
                    <a16:creationId xmlns:a16="http://schemas.microsoft.com/office/drawing/2014/main" id="{744CE15F-7398-4A46-924F-FD10BE3FC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2692"/>
                <a:ext cx="24" cy="104"/>
              </a:xfrm>
              <a:custGeom>
                <a:avLst/>
                <a:gdLst>
                  <a:gd name="T0" fmla="*/ 0 w 24"/>
                  <a:gd name="T1" fmla="*/ 104 h 104"/>
                  <a:gd name="T2" fmla="*/ 0 w 24"/>
                  <a:gd name="T3" fmla="*/ 96 h 104"/>
                  <a:gd name="T4" fmla="*/ 0 w 24"/>
                  <a:gd name="T5" fmla="*/ 88 h 104"/>
                  <a:gd name="T6" fmla="*/ 0 w 24"/>
                  <a:gd name="T7" fmla="*/ 80 h 104"/>
                  <a:gd name="T8" fmla="*/ 8 w 24"/>
                  <a:gd name="T9" fmla="*/ 80 h 104"/>
                  <a:gd name="T10" fmla="*/ 8 w 24"/>
                  <a:gd name="T11" fmla="*/ 72 h 104"/>
                  <a:gd name="T12" fmla="*/ 8 w 24"/>
                  <a:gd name="T13" fmla="*/ 64 h 104"/>
                  <a:gd name="T14" fmla="*/ 8 w 24"/>
                  <a:gd name="T15" fmla="*/ 56 h 104"/>
                  <a:gd name="T16" fmla="*/ 8 w 24"/>
                  <a:gd name="T17" fmla="*/ 48 h 104"/>
                  <a:gd name="T18" fmla="*/ 16 w 24"/>
                  <a:gd name="T19" fmla="*/ 48 h 104"/>
                  <a:gd name="T20" fmla="*/ 16 w 24"/>
                  <a:gd name="T21" fmla="*/ 40 h 104"/>
                  <a:gd name="T22" fmla="*/ 16 w 24"/>
                  <a:gd name="T23" fmla="*/ 32 h 104"/>
                  <a:gd name="T24" fmla="*/ 16 w 24"/>
                  <a:gd name="T25" fmla="*/ 24 h 104"/>
                  <a:gd name="T26" fmla="*/ 16 w 24"/>
                  <a:gd name="T27" fmla="*/ 16 h 104"/>
                  <a:gd name="T28" fmla="*/ 24 w 24"/>
                  <a:gd name="T29" fmla="*/ 16 h 104"/>
                  <a:gd name="T30" fmla="*/ 24 w 24"/>
                  <a:gd name="T31" fmla="*/ 8 h 104"/>
                  <a:gd name="T32" fmla="*/ 24 w 24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104">
                    <a:moveTo>
                      <a:pt x="0" y="104"/>
                    </a:moveTo>
                    <a:lnTo>
                      <a:pt x="0" y="96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8" y="48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2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435">
                <a:extLst>
                  <a:ext uri="{FF2B5EF4-FFF2-40B4-BE49-F238E27FC236}">
                    <a16:creationId xmlns:a16="http://schemas.microsoft.com/office/drawing/2014/main" id="{209B6EE2-A5BB-0F4D-B695-9A7145CA3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604"/>
                <a:ext cx="1" cy="32"/>
              </a:xfrm>
              <a:custGeom>
                <a:avLst/>
                <a:gdLst>
                  <a:gd name="T0" fmla="*/ 0 w 1"/>
                  <a:gd name="T1" fmla="*/ 32 h 32"/>
                  <a:gd name="T2" fmla="*/ 0 w 1"/>
                  <a:gd name="T3" fmla="*/ 24 h 32"/>
                  <a:gd name="T4" fmla="*/ 0 w 1"/>
                  <a:gd name="T5" fmla="*/ 16 h 32"/>
                  <a:gd name="T6" fmla="*/ 0 w 1"/>
                  <a:gd name="T7" fmla="*/ 8 h 32"/>
                  <a:gd name="T8" fmla="*/ 0 w 1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2"/>
                    </a:move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36">
                <a:extLst>
                  <a:ext uri="{FF2B5EF4-FFF2-40B4-BE49-F238E27FC236}">
                    <a16:creationId xmlns:a16="http://schemas.microsoft.com/office/drawing/2014/main" id="{0C051940-C608-9D4A-AE87-891CD3756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460"/>
                <a:ext cx="24" cy="120"/>
              </a:xfrm>
              <a:custGeom>
                <a:avLst/>
                <a:gdLst>
                  <a:gd name="T0" fmla="*/ 0 w 24"/>
                  <a:gd name="T1" fmla="*/ 120 h 120"/>
                  <a:gd name="T2" fmla="*/ 0 w 24"/>
                  <a:gd name="T3" fmla="*/ 112 h 120"/>
                  <a:gd name="T4" fmla="*/ 8 w 24"/>
                  <a:gd name="T5" fmla="*/ 104 h 120"/>
                  <a:gd name="T6" fmla="*/ 8 w 24"/>
                  <a:gd name="T7" fmla="*/ 96 h 120"/>
                  <a:gd name="T8" fmla="*/ 8 w 24"/>
                  <a:gd name="T9" fmla="*/ 88 h 120"/>
                  <a:gd name="T10" fmla="*/ 8 w 24"/>
                  <a:gd name="T11" fmla="*/ 80 h 120"/>
                  <a:gd name="T12" fmla="*/ 8 w 24"/>
                  <a:gd name="T13" fmla="*/ 72 h 120"/>
                  <a:gd name="T14" fmla="*/ 16 w 24"/>
                  <a:gd name="T15" fmla="*/ 72 h 120"/>
                  <a:gd name="T16" fmla="*/ 16 w 24"/>
                  <a:gd name="T17" fmla="*/ 64 h 120"/>
                  <a:gd name="T18" fmla="*/ 16 w 24"/>
                  <a:gd name="T19" fmla="*/ 56 h 120"/>
                  <a:gd name="T20" fmla="*/ 16 w 24"/>
                  <a:gd name="T21" fmla="*/ 48 h 120"/>
                  <a:gd name="T22" fmla="*/ 16 w 24"/>
                  <a:gd name="T23" fmla="*/ 40 h 120"/>
                  <a:gd name="T24" fmla="*/ 24 w 24"/>
                  <a:gd name="T25" fmla="*/ 32 h 120"/>
                  <a:gd name="T26" fmla="*/ 24 w 24"/>
                  <a:gd name="T27" fmla="*/ 24 h 120"/>
                  <a:gd name="T28" fmla="*/ 24 w 24"/>
                  <a:gd name="T29" fmla="*/ 16 h 120"/>
                  <a:gd name="T30" fmla="*/ 24 w 24"/>
                  <a:gd name="T31" fmla="*/ 8 h 120"/>
                  <a:gd name="T32" fmla="*/ 24 w 24"/>
                  <a:gd name="T33" fmla="*/ 0 h 1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120">
                    <a:moveTo>
                      <a:pt x="0" y="120"/>
                    </a:moveTo>
                    <a:lnTo>
                      <a:pt x="0" y="112"/>
                    </a:lnTo>
                    <a:lnTo>
                      <a:pt x="8" y="104"/>
                    </a:lnTo>
                    <a:lnTo>
                      <a:pt x="8" y="96"/>
                    </a:lnTo>
                    <a:lnTo>
                      <a:pt x="8" y="88"/>
                    </a:lnTo>
                    <a:lnTo>
                      <a:pt x="8" y="80"/>
                    </a:lnTo>
                    <a:lnTo>
                      <a:pt x="8" y="72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24" y="32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2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37">
                <a:extLst>
                  <a:ext uri="{FF2B5EF4-FFF2-40B4-BE49-F238E27FC236}">
                    <a16:creationId xmlns:a16="http://schemas.microsoft.com/office/drawing/2014/main" id="{9101B084-C87C-BA4E-BFE9-4881053A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2372"/>
                <a:ext cx="8" cy="32"/>
              </a:xfrm>
              <a:custGeom>
                <a:avLst/>
                <a:gdLst>
                  <a:gd name="T0" fmla="*/ 0 w 8"/>
                  <a:gd name="T1" fmla="*/ 32 h 32"/>
                  <a:gd name="T2" fmla="*/ 0 w 8"/>
                  <a:gd name="T3" fmla="*/ 24 h 32"/>
                  <a:gd name="T4" fmla="*/ 0 w 8"/>
                  <a:gd name="T5" fmla="*/ 16 h 32"/>
                  <a:gd name="T6" fmla="*/ 8 w 8"/>
                  <a:gd name="T7" fmla="*/ 8 h 32"/>
                  <a:gd name="T8" fmla="*/ 8 w 8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32"/>
                    </a:moveTo>
                    <a:lnTo>
                      <a:pt x="0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38">
                <a:extLst>
                  <a:ext uri="{FF2B5EF4-FFF2-40B4-BE49-F238E27FC236}">
                    <a16:creationId xmlns:a16="http://schemas.microsoft.com/office/drawing/2014/main" id="{6AA864EC-2582-B14E-B281-B36823FA1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2212"/>
                <a:ext cx="24" cy="128"/>
              </a:xfrm>
              <a:custGeom>
                <a:avLst/>
                <a:gdLst>
                  <a:gd name="T0" fmla="*/ 0 w 24"/>
                  <a:gd name="T1" fmla="*/ 128 h 128"/>
                  <a:gd name="T2" fmla="*/ 0 w 24"/>
                  <a:gd name="T3" fmla="*/ 120 h 128"/>
                  <a:gd name="T4" fmla="*/ 0 w 24"/>
                  <a:gd name="T5" fmla="*/ 112 h 128"/>
                  <a:gd name="T6" fmla="*/ 0 w 24"/>
                  <a:gd name="T7" fmla="*/ 104 h 128"/>
                  <a:gd name="T8" fmla="*/ 8 w 24"/>
                  <a:gd name="T9" fmla="*/ 96 h 128"/>
                  <a:gd name="T10" fmla="*/ 8 w 24"/>
                  <a:gd name="T11" fmla="*/ 88 h 128"/>
                  <a:gd name="T12" fmla="*/ 8 w 24"/>
                  <a:gd name="T13" fmla="*/ 80 h 128"/>
                  <a:gd name="T14" fmla="*/ 8 w 24"/>
                  <a:gd name="T15" fmla="*/ 72 h 128"/>
                  <a:gd name="T16" fmla="*/ 16 w 24"/>
                  <a:gd name="T17" fmla="*/ 64 h 128"/>
                  <a:gd name="T18" fmla="*/ 16 w 24"/>
                  <a:gd name="T19" fmla="*/ 56 h 128"/>
                  <a:gd name="T20" fmla="*/ 16 w 24"/>
                  <a:gd name="T21" fmla="*/ 48 h 128"/>
                  <a:gd name="T22" fmla="*/ 16 w 24"/>
                  <a:gd name="T23" fmla="*/ 40 h 128"/>
                  <a:gd name="T24" fmla="*/ 24 w 24"/>
                  <a:gd name="T25" fmla="*/ 32 h 128"/>
                  <a:gd name="T26" fmla="*/ 24 w 24"/>
                  <a:gd name="T27" fmla="*/ 24 h 128"/>
                  <a:gd name="T28" fmla="*/ 24 w 24"/>
                  <a:gd name="T29" fmla="*/ 16 h 128"/>
                  <a:gd name="T30" fmla="*/ 24 w 24"/>
                  <a:gd name="T31" fmla="*/ 8 h 128"/>
                  <a:gd name="T32" fmla="*/ 24 w 24"/>
                  <a:gd name="T33" fmla="*/ 0 h 1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128">
                    <a:moveTo>
                      <a:pt x="0" y="128"/>
                    </a:move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8" y="96"/>
                    </a:lnTo>
                    <a:lnTo>
                      <a:pt x="8" y="88"/>
                    </a:lnTo>
                    <a:lnTo>
                      <a:pt x="8" y="80"/>
                    </a:lnTo>
                    <a:lnTo>
                      <a:pt x="8" y="72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24" y="32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2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39">
                <a:extLst>
                  <a:ext uri="{FF2B5EF4-FFF2-40B4-BE49-F238E27FC236}">
                    <a16:creationId xmlns:a16="http://schemas.microsoft.com/office/drawing/2014/main" id="{53BC887C-4F67-264B-8D8F-1215D07F3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2140"/>
                <a:ext cx="8" cy="24"/>
              </a:xfrm>
              <a:custGeom>
                <a:avLst/>
                <a:gdLst>
                  <a:gd name="T0" fmla="*/ 0 w 8"/>
                  <a:gd name="T1" fmla="*/ 24 h 24"/>
                  <a:gd name="T2" fmla="*/ 0 w 8"/>
                  <a:gd name="T3" fmla="*/ 16 h 24"/>
                  <a:gd name="T4" fmla="*/ 0 w 8"/>
                  <a:gd name="T5" fmla="*/ 8 h 24"/>
                  <a:gd name="T6" fmla="*/ 8 w 8"/>
                  <a:gd name="T7" fmla="*/ 8 h 24"/>
                  <a:gd name="T8" fmla="*/ 8 w 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40">
                <a:extLst>
                  <a:ext uri="{FF2B5EF4-FFF2-40B4-BE49-F238E27FC236}">
                    <a16:creationId xmlns:a16="http://schemas.microsoft.com/office/drawing/2014/main" id="{577CDC57-C6FE-7744-A8C5-BE160F543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1996"/>
                <a:ext cx="32" cy="112"/>
              </a:xfrm>
              <a:custGeom>
                <a:avLst/>
                <a:gdLst>
                  <a:gd name="T0" fmla="*/ 0 w 32"/>
                  <a:gd name="T1" fmla="*/ 112 h 112"/>
                  <a:gd name="T2" fmla="*/ 0 w 32"/>
                  <a:gd name="T3" fmla="*/ 104 h 112"/>
                  <a:gd name="T4" fmla="*/ 0 w 32"/>
                  <a:gd name="T5" fmla="*/ 96 h 112"/>
                  <a:gd name="T6" fmla="*/ 8 w 32"/>
                  <a:gd name="T7" fmla="*/ 88 h 112"/>
                  <a:gd name="T8" fmla="*/ 8 w 32"/>
                  <a:gd name="T9" fmla="*/ 80 h 112"/>
                  <a:gd name="T10" fmla="*/ 8 w 32"/>
                  <a:gd name="T11" fmla="*/ 72 h 112"/>
                  <a:gd name="T12" fmla="*/ 8 w 32"/>
                  <a:gd name="T13" fmla="*/ 64 h 112"/>
                  <a:gd name="T14" fmla="*/ 16 w 32"/>
                  <a:gd name="T15" fmla="*/ 64 h 112"/>
                  <a:gd name="T16" fmla="*/ 16 w 32"/>
                  <a:gd name="T17" fmla="*/ 56 h 112"/>
                  <a:gd name="T18" fmla="*/ 16 w 32"/>
                  <a:gd name="T19" fmla="*/ 48 h 112"/>
                  <a:gd name="T20" fmla="*/ 16 w 32"/>
                  <a:gd name="T21" fmla="*/ 40 h 112"/>
                  <a:gd name="T22" fmla="*/ 24 w 32"/>
                  <a:gd name="T23" fmla="*/ 40 h 112"/>
                  <a:gd name="T24" fmla="*/ 24 w 32"/>
                  <a:gd name="T25" fmla="*/ 32 h 112"/>
                  <a:gd name="T26" fmla="*/ 24 w 32"/>
                  <a:gd name="T27" fmla="*/ 24 h 112"/>
                  <a:gd name="T28" fmla="*/ 24 w 32"/>
                  <a:gd name="T29" fmla="*/ 16 h 112"/>
                  <a:gd name="T30" fmla="*/ 32 w 32"/>
                  <a:gd name="T31" fmla="*/ 8 h 112"/>
                  <a:gd name="T32" fmla="*/ 32 w 32"/>
                  <a:gd name="T33" fmla="*/ 0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112">
                    <a:moveTo>
                      <a:pt x="0" y="112"/>
                    </a:moveTo>
                    <a:lnTo>
                      <a:pt x="0" y="104"/>
                    </a:lnTo>
                    <a:lnTo>
                      <a:pt x="0" y="96"/>
                    </a:lnTo>
                    <a:lnTo>
                      <a:pt x="8" y="88"/>
                    </a:lnTo>
                    <a:lnTo>
                      <a:pt x="8" y="80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24" y="32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8"/>
                    </a:lnTo>
                    <a:lnTo>
                      <a:pt x="32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41">
                <a:extLst>
                  <a:ext uri="{FF2B5EF4-FFF2-40B4-BE49-F238E27FC236}">
                    <a16:creationId xmlns:a16="http://schemas.microsoft.com/office/drawing/2014/main" id="{F2ECEE94-10C7-7A42-B849-42C7AD871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916"/>
                <a:ext cx="8" cy="24"/>
              </a:xfrm>
              <a:custGeom>
                <a:avLst/>
                <a:gdLst>
                  <a:gd name="T0" fmla="*/ 0 w 8"/>
                  <a:gd name="T1" fmla="*/ 24 h 24"/>
                  <a:gd name="T2" fmla="*/ 0 w 8"/>
                  <a:gd name="T3" fmla="*/ 16 h 24"/>
                  <a:gd name="T4" fmla="*/ 0 w 8"/>
                  <a:gd name="T5" fmla="*/ 8 h 24"/>
                  <a:gd name="T6" fmla="*/ 0 w 8"/>
                  <a:gd name="T7" fmla="*/ 0 h 24"/>
                  <a:gd name="T8" fmla="*/ 8 w 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42">
                <a:extLst>
                  <a:ext uri="{FF2B5EF4-FFF2-40B4-BE49-F238E27FC236}">
                    <a16:creationId xmlns:a16="http://schemas.microsoft.com/office/drawing/2014/main" id="{3518195D-433D-E244-A63D-DAB6AF7D1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1780"/>
                <a:ext cx="48" cy="104"/>
              </a:xfrm>
              <a:custGeom>
                <a:avLst/>
                <a:gdLst>
                  <a:gd name="T0" fmla="*/ 0 w 48"/>
                  <a:gd name="T1" fmla="*/ 104 h 104"/>
                  <a:gd name="T2" fmla="*/ 0 w 48"/>
                  <a:gd name="T3" fmla="*/ 96 h 104"/>
                  <a:gd name="T4" fmla="*/ 8 w 48"/>
                  <a:gd name="T5" fmla="*/ 96 h 104"/>
                  <a:gd name="T6" fmla="*/ 8 w 48"/>
                  <a:gd name="T7" fmla="*/ 88 h 104"/>
                  <a:gd name="T8" fmla="*/ 8 w 48"/>
                  <a:gd name="T9" fmla="*/ 80 h 104"/>
                  <a:gd name="T10" fmla="*/ 16 w 48"/>
                  <a:gd name="T11" fmla="*/ 80 h 104"/>
                  <a:gd name="T12" fmla="*/ 16 w 48"/>
                  <a:gd name="T13" fmla="*/ 72 h 104"/>
                  <a:gd name="T14" fmla="*/ 16 w 48"/>
                  <a:gd name="T15" fmla="*/ 64 h 104"/>
                  <a:gd name="T16" fmla="*/ 24 w 48"/>
                  <a:gd name="T17" fmla="*/ 56 h 104"/>
                  <a:gd name="T18" fmla="*/ 24 w 48"/>
                  <a:gd name="T19" fmla="*/ 48 h 104"/>
                  <a:gd name="T20" fmla="*/ 32 w 48"/>
                  <a:gd name="T21" fmla="*/ 40 h 104"/>
                  <a:gd name="T22" fmla="*/ 32 w 48"/>
                  <a:gd name="T23" fmla="*/ 32 h 104"/>
                  <a:gd name="T24" fmla="*/ 40 w 48"/>
                  <a:gd name="T25" fmla="*/ 24 h 104"/>
                  <a:gd name="T26" fmla="*/ 40 w 48"/>
                  <a:gd name="T27" fmla="*/ 16 h 104"/>
                  <a:gd name="T28" fmla="*/ 40 w 48"/>
                  <a:gd name="T29" fmla="*/ 8 h 104"/>
                  <a:gd name="T30" fmla="*/ 48 w 48"/>
                  <a:gd name="T31" fmla="*/ 8 h 104"/>
                  <a:gd name="T32" fmla="*/ 48 w 48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104">
                    <a:moveTo>
                      <a:pt x="0" y="104"/>
                    </a:moveTo>
                    <a:lnTo>
                      <a:pt x="0" y="96"/>
                    </a:lnTo>
                    <a:lnTo>
                      <a:pt x="8" y="96"/>
                    </a:lnTo>
                    <a:lnTo>
                      <a:pt x="8" y="88"/>
                    </a:lnTo>
                    <a:lnTo>
                      <a:pt x="8" y="80"/>
                    </a:lnTo>
                    <a:lnTo>
                      <a:pt x="16" y="80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24" y="56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3">
                <a:extLst>
                  <a:ext uri="{FF2B5EF4-FFF2-40B4-BE49-F238E27FC236}">
                    <a16:creationId xmlns:a16="http://schemas.microsoft.com/office/drawing/2014/main" id="{843FC5E8-A9EA-174F-B135-C797A264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1716"/>
                <a:ext cx="16" cy="24"/>
              </a:xfrm>
              <a:custGeom>
                <a:avLst/>
                <a:gdLst>
                  <a:gd name="T0" fmla="*/ 0 w 16"/>
                  <a:gd name="T1" fmla="*/ 24 h 24"/>
                  <a:gd name="T2" fmla="*/ 0 w 16"/>
                  <a:gd name="T3" fmla="*/ 16 h 24"/>
                  <a:gd name="T4" fmla="*/ 8 w 16"/>
                  <a:gd name="T5" fmla="*/ 16 h 24"/>
                  <a:gd name="T6" fmla="*/ 8 w 16"/>
                  <a:gd name="T7" fmla="*/ 8 h 24"/>
                  <a:gd name="T8" fmla="*/ 16 w 1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0" y="24"/>
                    </a:moveTo>
                    <a:lnTo>
                      <a:pt x="0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16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44">
                <a:extLst>
                  <a:ext uri="{FF2B5EF4-FFF2-40B4-BE49-F238E27FC236}">
                    <a16:creationId xmlns:a16="http://schemas.microsoft.com/office/drawing/2014/main" id="{0022957D-173B-7E46-9366-B9CF68C72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1620"/>
                <a:ext cx="64" cy="72"/>
              </a:xfrm>
              <a:custGeom>
                <a:avLst/>
                <a:gdLst>
                  <a:gd name="T0" fmla="*/ 0 w 64"/>
                  <a:gd name="T1" fmla="*/ 72 h 72"/>
                  <a:gd name="T2" fmla="*/ 8 w 64"/>
                  <a:gd name="T3" fmla="*/ 72 h 72"/>
                  <a:gd name="T4" fmla="*/ 8 w 64"/>
                  <a:gd name="T5" fmla="*/ 64 h 72"/>
                  <a:gd name="T6" fmla="*/ 16 w 64"/>
                  <a:gd name="T7" fmla="*/ 64 h 72"/>
                  <a:gd name="T8" fmla="*/ 16 w 64"/>
                  <a:gd name="T9" fmla="*/ 56 h 72"/>
                  <a:gd name="T10" fmla="*/ 24 w 64"/>
                  <a:gd name="T11" fmla="*/ 48 h 72"/>
                  <a:gd name="T12" fmla="*/ 24 w 64"/>
                  <a:gd name="T13" fmla="*/ 40 h 72"/>
                  <a:gd name="T14" fmla="*/ 32 w 64"/>
                  <a:gd name="T15" fmla="*/ 40 h 72"/>
                  <a:gd name="T16" fmla="*/ 32 w 64"/>
                  <a:gd name="T17" fmla="*/ 32 h 72"/>
                  <a:gd name="T18" fmla="*/ 40 w 64"/>
                  <a:gd name="T19" fmla="*/ 32 h 72"/>
                  <a:gd name="T20" fmla="*/ 40 w 64"/>
                  <a:gd name="T21" fmla="*/ 24 h 72"/>
                  <a:gd name="T22" fmla="*/ 48 w 64"/>
                  <a:gd name="T23" fmla="*/ 24 h 72"/>
                  <a:gd name="T24" fmla="*/ 48 w 64"/>
                  <a:gd name="T25" fmla="*/ 16 h 72"/>
                  <a:gd name="T26" fmla="*/ 48 w 64"/>
                  <a:gd name="T27" fmla="*/ 8 h 72"/>
                  <a:gd name="T28" fmla="*/ 56 w 64"/>
                  <a:gd name="T29" fmla="*/ 8 h 72"/>
                  <a:gd name="T30" fmla="*/ 56 w 64"/>
                  <a:gd name="T31" fmla="*/ 0 h 72"/>
                  <a:gd name="T32" fmla="*/ 64 w 64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72">
                    <a:moveTo>
                      <a:pt x="0" y="72"/>
                    </a:moveTo>
                    <a:lnTo>
                      <a:pt x="8" y="72"/>
                    </a:lnTo>
                    <a:lnTo>
                      <a:pt x="8" y="64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24" y="48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40" y="3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45">
                <a:extLst>
                  <a:ext uri="{FF2B5EF4-FFF2-40B4-BE49-F238E27FC236}">
                    <a16:creationId xmlns:a16="http://schemas.microsoft.com/office/drawing/2014/main" id="{DF62F72F-CFF9-6C49-9804-E5791EBAD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572"/>
                <a:ext cx="16" cy="16"/>
              </a:xfrm>
              <a:custGeom>
                <a:avLst/>
                <a:gdLst>
                  <a:gd name="T0" fmla="*/ 0 w 16"/>
                  <a:gd name="T1" fmla="*/ 16 h 16"/>
                  <a:gd name="T2" fmla="*/ 0 w 16"/>
                  <a:gd name="T3" fmla="*/ 8 h 16"/>
                  <a:gd name="T4" fmla="*/ 8 w 16"/>
                  <a:gd name="T5" fmla="*/ 8 h 16"/>
                  <a:gd name="T6" fmla="*/ 8 w 16"/>
                  <a:gd name="T7" fmla="*/ 0 h 16"/>
                  <a:gd name="T8" fmla="*/ 16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46">
                <a:extLst>
                  <a:ext uri="{FF2B5EF4-FFF2-40B4-BE49-F238E27FC236}">
                    <a16:creationId xmlns:a16="http://schemas.microsoft.com/office/drawing/2014/main" id="{18C3AEE0-CF91-004C-9097-509042257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" y="1492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0 w 80"/>
                  <a:gd name="T3" fmla="*/ 56 h 64"/>
                  <a:gd name="T4" fmla="*/ 8 w 80"/>
                  <a:gd name="T5" fmla="*/ 56 h 64"/>
                  <a:gd name="T6" fmla="*/ 16 w 80"/>
                  <a:gd name="T7" fmla="*/ 48 h 64"/>
                  <a:gd name="T8" fmla="*/ 24 w 80"/>
                  <a:gd name="T9" fmla="*/ 48 h 64"/>
                  <a:gd name="T10" fmla="*/ 24 w 80"/>
                  <a:gd name="T11" fmla="*/ 40 h 64"/>
                  <a:gd name="T12" fmla="*/ 32 w 80"/>
                  <a:gd name="T13" fmla="*/ 40 h 64"/>
                  <a:gd name="T14" fmla="*/ 32 w 80"/>
                  <a:gd name="T15" fmla="*/ 32 h 64"/>
                  <a:gd name="T16" fmla="*/ 40 w 80"/>
                  <a:gd name="T17" fmla="*/ 32 h 64"/>
                  <a:gd name="T18" fmla="*/ 40 w 80"/>
                  <a:gd name="T19" fmla="*/ 24 h 64"/>
                  <a:gd name="T20" fmla="*/ 48 w 80"/>
                  <a:gd name="T21" fmla="*/ 24 h 64"/>
                  <a:gd name="T22" fmla="*/ 56 w 80"/>
                  <a:gd name="T23" fmla="*/ 24 h 64"/>
                  <a:gd name="T24" fmla="*/ 56 w 80"/>
                  <a:gd name="T25" fmla="*/ 16 h 64"/>
                  <a:gd name="T26" fmla="*/ 64 w 80"/>
                  <a:gd name="T27" fmla="*/ 16 h 64"/>
                  <a:gd name="T28" fmla="*/ 72 w 80"/>
                  <a:gd name="T29" fmla="*/ 8 h 64"/>
                  <a:gd name="T30" fmla="*/ 80 w 80"/>
                  <a:gd name="T31" fmla="*/ 8 h 64"/>
                  <a:gd name="T32" fmla="*/ 80 w 80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64">
                    <a:moveTo>
                      <a:pt x="0" y="64"/>
                    </a:moveTo>
                    <a:lnTo>
                      <a:pt x="0" y="56"/>
                    </a:lnTo>
                    <a:lnTo>
                      <a:pt x="8" y="56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40" y="3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64" y="16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447">
                <a:extLst>
                  <a:ext uri="{FF2B5EF4-FFF2-40B4-BE49-F238E27FC236}">
                    <a16:creationId xmlns:a16="http://schemas.microsoft.com/office/drawing/2014/main" id="{D9383EFE-4D91-5942-8E9A-CE8B450E2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1460"/>
                <a:ext cx="16" cy="16"/>
              </a:xfrm>
              <a:custGeom>
                <a:avLst/>
                <a:gdLst>
                  <a:gd name="T0" fmla="*/ 0 w 16"/>
                  <a:gd name="T1" fmla="*/ 16 h 16"/>
                  <a:gd name="T2" fmla="*/ 0 w 16"/>
                  <a:gd name="T3" fmla="*/ 8 h 16"/>
                  <a:gd name="T4" fmla="*/ 8 w 16"/>
                  <a:gd name="T5" fmla="*/ 8 h 16"/>
                  <a:gd name="T6" fmla="*/ 16 w 16"/>
                  <a:gd name="T7" fmla="*/ 8 h 16"/>
                  <a:gd name="T8" fmla="*/ 16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6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448">
                <a:extLst>
                  <a:ext uri="{FF2B5EF4-FFF2-40B4-BE49-F238E27FC236}">
                    <a16:creationId xmlns:a16="http://schemas.microsoft.com/office/drawing/2014/main" id="{0995529C-053D-F749-9311-C4CF6812C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" y="1420"/>
                <a:ext cx="104" cy="32"/>
              </a:xfrm>
              <a:custGeom>
                <a:avLst/>
                <a:gdLst>
                  <a:gd name="T0" fmla="*/ 0 w 104"/>
                  <a:gd name="T1" fmla="*/ 32 h 32"/>
                  <a:gd name="T2" fmla="*/ 8 w 104"/>
                  <a:gd name="T3" fmla="*/ 32 h 32"/>
                  <a:gd name="T4" fmla="*/ 16 w 104"/>
                  <a:gd name="T5" fmla="*/ 24 h 32"/>
                  <a:gd name="T6" fmla="*/ 24 w 104"/>
                  <a:gd name="T7" fmla="*/ 24 h 32"/>
                  <a:gd name="T8" fmla="*/ 32 w 104"/>
                  <a:gd name="T9" fmla="*/ 24 h 32"/>
                  <a:gd name="T10" fmla="*/ 32 w 104"/>
                  <a:gd name="T11" fmla="*/ 16 h 32"/>
                  <a:gd name="T12" fmla="*/ 40 w 104"/>
                  <a:gd name="T13" fmla="*/ 16 h 32"/>
                  <a:gd name="T14" fmla="*/ 48 w 104"/>
                  <a:gd name="T15" fmla="*/ 16 h 32"/>
                  <a:gd name="T16" fmla="*/ 56 w 104"/>
                  <a:gd name="T17" fmla="*/ 16 h 32"/>
                  <a:gd name="T18" fmla="*/ 56 w 104"/>
                  <a:gd name="T19" fmla="*/ 8 h 32"/>
                  <a:gd name="T20" fmla="*/ 64 w 104"/>
                  <a:gd name="T21" fmla="*/ 8 h 32"/>
                  <a:gd name="T22" fmla="*/ 72 w 104"/>
                  <a:gd name="T23" fmla="*/ 8 h 32"/>
                  <a:gd name="T24" fmla="*/ 80 w 104"/>
                  <a:gd name="T25" fmla="*/ 8 h 32"/>
                  <a:gd name="T26" fmla="*/ 80 w 104"/>
                  <a:gd name="T27" fmla="*/ 0 h 32"/>
                  <a:gd name="T28" fmla="*/ 88 w 104"/>
                  <a:gd name="T29" fmla="*/ 0 h 32"/>
                  <a:gd name="T30" fmla="*/ 96 w 104"/>
                  <a:gd name="T31" fmla="*/ 0 h 32"/>
                  <a:gd name="T32" fmla="*/ 104 w 10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4" h="32">
                    <a:moveTo>
                      <a:pt x="0" y="32"/>
                    </a:moveTo>
                    <a:lnTo>
                      <a:pt x="8" y="32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64" y="8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449">
                <a:extLst>
                  <a:ext uri="{FF2B5EF4-FFF2-40B4-BE49-F238E27FC236}">
                    <a16:creationId xmlns:a16="http://schemas.microsoft.com/office/drawing/2014/main" id="{A778F52B-1818-7346-AFEA-B16295F08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1396"/>
                <a:ext cx="32" cy="8"/>
              </a:xfrm>
              <a:custGeom>
                <a:avLst/>
                <a:gdLst>
                  <a:gd name="T0" fmla="*/ 0 w 32"/>
                  <a:gd name="T1" fmla="*/ 8 h 8"/>
                  <a:gd name="T2" fmla="*/ 8 w 32"/>
                  <a:gd name="T3" fmla="*/ 0 h 8"/>
                  <a:gd name="T4" fmla="*/ 16 w 32"/>
                  <a:gd name="T5" fmla="*/ 0 h 8"/>
                  <a:gd name="T6" fmla="*/ 24 w 32"/>
                  <a:gd name="T7" fmla="*/ 0 h 8"/>
                  <a:gd name="T8" fmla="*/ 32 w 3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450">
                <a:extLst>
                  <a:ext uri="{FF2B5EF4-FFF2-40B4-BE49-F238E27FC236}">
                    <a16:creationId xmlns:a16="http://schemas.microsoft.com/office/drawing/2014/main" id="{8206DA1F-922F-3C4B-99A4-7BDD4328B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372"/>
                <a:ext cx="112" cy="16"/>
              </a:xfrm>
              <a:custGeom>
                <a:avLst/>
                <a:gdLst>
                  <a:gd name="T0" fmla="*/ 0 w 112"/>
                  <a:gd name="T1" fmla="*/ 16 h 16"/>
                  <a:gd name="T2" fmla="*/ 8 w 112"/>
                  <a:gd name="T3" fmla="*/ 16 h 16"/>
                  <a:gd name="T4" fmla="*/ 16 w 112"/>
                  <a:gd name="T5" fmla="*/ 16 h 16"/>
                  <a:gd name="T6" fmla="*/ 24 w 112"/>
                  <a:gd name="T7" fmla="*/ 16 h 16"/>
                  <a:gd name="T8" fmla="*/ 24 w 112"/>
                  <a:gd name="T9" fmla="*/ 8 h 16"/>
                  <a:gd name="T10" fmla="*/ 32 w 112"/>
                  <a:gd name="T11" fmla="*/ 8 h 16"/>
                  <a:gd name="T12" fmla="*/ 40 w 112"/>
                  <a:gd name="T13" fmla="*/ 8 h 16"/>
                  <a:gd name="T14" fmla="*/ 48 w 112"/>
                  <a:gd name="T15" fmla="*/ 8 h 16"/>
                  <a:gd name="T16" fmla="*/ 56 w 112"/>
                  <a:gd name="T17" fmla="*/ 8 h 16"/>
                  <a:gd name="T18" fmla="*/ 64 w 112"/>
                  <a:gd name="T19" fmla="*/ 8 h 16"/>
                  <a:gd name="T20" fmla="*/ 72 w 112"/>
                  <a:gd name="T21" fmla="*/ 8 h 16"/>
                  <a:gd name="T22" fmla="*/ 72 w 112"/>
                  <a:gd name="T23" fmla="*/ 0 h 16"/>
                  <a:gd name="T24" fmla="*/ 80 w 112"/>
                  <a:gd name="T25" fmla="*/ 0 h 16"/>
                  <a:gd name="T26" fmla="*/ 88 w 112"/>
                  <a:gd name="T27" fmla="*/ 0 h 16"/>
                  <a:gd name="T28" fmla="*/ 96 w 112"/>
                  <a:gd name="T29" fmla="*/ 0 h 16"/>
                  <a:gd name="T30" fmla="*/ 104 w 112"/>
                  <a:gd name="T31" fmla="*/ 0 h 16"/>
                  <a:gd name="T32" fmla="*/ 112 w 112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6">
                    <a:moveTo>
                      <a:pt x="0" y="16"/>
                    </a:move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64" y="8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0"/>
                    </a:lnTo>
                    <a:lnTo>
                      <a:pt x="112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51">
                <a:extLst>
                  <a:ext uri="{FF2B5EF4-FFF2-40B4-BE49-F238E27FC236}">
                    <a16:creationId xmlns:a16="http://schemas.microsoft.com/office/drawing/2014/main" id="{F08FFE14-7A7F-BB4D-AEC3-32175DBD2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136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8 w 24"/>
                  <a:gd name="T3" fmla="*/ 0 h 1"/>
                  <a:gd name="T4" fmla="*/ 16 w 24"/>
                  <a:gd name="T5" fmla="*/ 0 h 1"/>
                  <a:gd name="T6" fmla="*/ 24 w 2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481">
              <a:extLst>
                <a:ext uri="{FF2B5EF4-FFF2-40B4-BE49-F238E27FC236}">
                  <a16:creationId xmlns:a16="http://schemas.microsoft.com/office/drawing/2014/main" id="{F8B22430-3484-E445-95E6-9D176E23B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900" y="1784350"/>
              <a:ext cx="76200" cy="3659188"/>
              <a:chOff x="704" y="1116"/>
              <a:chExt cx="48" cy="2305"/>
            </a:xfrm>
          </p:grpSpPr>
          <p:sp>
            <p:nvSpPr>
              <p:cNvPr id="27" name="Line 453">
                <a:extLst>
                  <a:ext uri="{FF2B5EF4-FFF2-40B4-BE49-F238E27FC236}">
                    <a16:creationId xmlns:a16="http://schemas.microsoft.com/office/drawing/2014/main" id="{2BDDED14-4D69-6049-AC76-47736AEC9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342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54">
                <a:extLst>
                  <a:ext uri="{FF2B5EF4-FFF2-40B4-BE49-F238E27FC236}">
                    <a16:creationId xmlns:a16="http://schemas.microsoft.com/office/drawing/2014/main" id="{97E87F5A-2D1F-AF48-B61C-6B76787C6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65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455">
                <a:extLst>
                  <a:ext uri="{FF2B5EF4-FFF2-40B4-BE49-F238E27FC236}">
                    <a16:creationId xmlns:a16="http://schemas.microsoft.com/office/drawing/2014/main" id="{939B43AF-0AF0-484A-B9EF-3CD871838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88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56">
                <a:extLst>
                  <a:ext uri="{FF2B5EF4-FFF2-40B4-BE49-F238E27FC236}">
                    <a16:creationId xmlns:a16="http://schemas.microsoft.com/office/drawing/2014/main" id="{F3886E0F-6D33-9A44-9733-E60406A97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11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457">
                <a:extLst>
                  <a:ext uri="{FF2B5EF4-FFF2-40B4-BE49-F238E27FC236}">
                    <a16:creationId xmlns:a16="http://schemas.microsoft.com/office/drawing/2014/main" id="{AB572B03-FE36-C14E-85C1-3E3CCF3F9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318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58">
                <a:extLst>
                  <a:ext uri="{FF2B5EF4-FFF2-40B4-BE49-F238E27FC236}">
                    <a16:creationId xmlns:a16="http://schemas.microsoft.com/office/drawing/2014/main" id="{878BE853-6C79-7643-81B2-ADB0A51C8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305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59">
                <a:extLst>
                  <a:ext uri="{FF2B5EF4-FFF2-40B4-BE49-F238E27FC236}">
                    <a16:creationId xmlns:a16="http://schemas.microsoft.com/office/drawing/2014/main" id="{7900A63B-AC88-5E40-97AD-7A318D79E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9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460">
                <a:extLst>
                  <a:ext uri="{FF2B5EF4-FFF2-40B4-BE49-F238E27FC236}">
                    <a16:creationId xmlns:a16="http://schemas.microsoft.com/office/drawing/2014/main" id="{8B7BA238-74C9-504E-9B25-154C2CCEE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8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61">
                <a:extLst>
                  <a:ext uri="{FF2B5EF4-FFF2-40B4-BE49-F238E27FC236}">
                    <a16:creationId xmlns:a16="http://schemas.microsoft.com/office/drawing/2014/main" id="{BFBECC3A-A835-1A45-91E7-8E397DF34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8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62">
                <a:extLst>
                  <a:ext uri="{FF2B5EF4-FFF2-40B4-BE49-F238E27FC236}">
                    <a16:creationId xmlns:a16="http://schemas.microsoft.com/office/drawing/2014/main" id="{9768FFE9-D0E6-464F-A3F5-677E6F95B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7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63">
                <a:extLst>
                  <a:ext uri="{FF2B5EF4-FFF2-40B4-BE49-F238E27FC236}">
                    <a16:creationId xmlns:a16="http://schemas.microsoft.com/office/drawing/2014/main" id="{9D78BF60-AA4E-894D-863A-032ECB980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72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64">
                <a:extLst>
                  <a:ext uri="{FF2B5EF4-FFF2-40B4-BE49-F238E27FC236}">
                    <a16:creationId xmlns:a16="http://schemas.microsoft.com/office/drawing/2014/main" id="{F416DDD2-2F7C-444B-A450-76D4A3716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6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65">
                <a:extLst>
                  <a:ext uri="{FF2B5EF4-FFF2-40B4-BE49-F238E27FC236}">
                    <a16:creationId xmlns:a16="http://schemas.microsoft.com/office/drawing/2014/main" id="{CDA1ADE5-A424-614B-BE76-0A688484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4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66">
                <a:extLst>
                  <a:ext uri="{FF2B5EF4-FFF2-40B4-BE49-F238E27FC236}">
                    <a16:creationId xmlns:a16="http://schemas.microsoft.com/office/drawing/2014/main" id="{C74DB558-B23E-824D-AAFB-EC361333B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2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67">
                <a:extLst>
                  <a:ext uri="{FF2B5EF4-FFF2-40B4-BE49-F238E27FC236}">
                    <a16:creationId xmlns:a16="http://schemas.microsoft.com/office/drawing/2014/main" id="{E749538A-8AD9-104F-BA63-66E74B700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18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68">
                <a:extLst>
                  <a:ext uri="{FF2B5EF4-FFF2-40B4-BE49-F238E27FC236}">
                    <a16:creationId xmlns:a16="http://schemas.microsoft.com/office/drawing/2014/main" id="{B4A9918E-BF5F-374B-8AAA-07DE05DD8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11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69">
                <a:extLst>
                  <a:ext uri="{FF2B5EF4-FFF2-40B4-BE49-F238E27FC236}">
                    <a16:creationId xmlns:a16="http://schemas.microsoft.com/office/drawing/2014/main" id="{364633CE-202F-414D-B20F-274192C7F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05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70">
                <a:extLst>
                  <a:ext uri="{FF2B5EF4-FFF2-40B4-BE49-F238E27FC236}">
                    <a16:creationId xmlns:a16="http://schemas.microsoft.com/office/drawing/2014/main" id="{0CDAF7D7-2176-3D44-A2E1-D816C28EB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200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71">
                <a:extLst>
                  <a:ext uri="{FF2B5EF4-FFF2-40B4-BE49-F238E27FC236}">
                    <a16:creationId xmlns:a16="http://schemas.microsoft.com/office/drawing/2014/main" id="{2E071827-88AB-FE4D-9572-2DA6431BD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9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72">
                <a:extLst>
                  <a:ext uri="{FF2B5EF4-FFF2-40B4-BE49-F238E27FC236}">
                    <a16:creationId xmlns:a16="http://schemas.microsoft.com/office/drawing/2014/main" id="{A9792525-A236-4044-9A8D-3C16F2584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91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73">
                <a:extLst>
                  <a:ext uri="{FF2B5EF4-FFF2-40B4-BE49-F238E27FC236}">
                    <a16:creationId xmlns:a16="http://schemas.microsoft.com/office/drawing/2014/main" id="{752108EA-86E1-CF48-86DF-EE074F243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65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74">
                <a:extLst>
                  <a:ext uri="{FF2B5EF4-FFF2-40B4-BE49-F238E27FC236}">
                    <a16:creationId xmlns:a16="http://schemas.microsoft.com/office/drawing/2014/main" id="{52C976F6-681A-174D-AA32-D2D46E0C6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51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75">
                <a:extLst>
                  <a:ext uri="{FF2B5EF4-FFF2-40B4-BE49-F238E27FC236}">
                    <a16:creationId xmlns:a16="http://schemas.microsoft.com/office/drawing/2014/main" id="{2A3AF87E-E757-124C-A9EC-068539B18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4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76">
                <a:extLst>
                  <a:ext uri="{FF2B5EF4-FFF2-40B4-BE49-F238E27FC236}">
                    <a16:creationId xmlns:a16="http://schemas.microsoft.com/office/drawing/2014/main" id="{459307BA-66C7-3942-A54A-E2688293F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3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77">
                <a:extLst>
                  <a:ext uri="{FF2B5EF4-FFF2-40B4-BE49-F238E27FC236}">
                    <a16:creationId xmlns:a16="http://schemas.microsoft.com/office/drawing/2014/main" id="{421CAAE1-FCE8-D54A-8253-4C1BB409E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2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78">
                <a:extLst>
                  <a:ext uri="{FF2B5EF4-FFF2-40B4-BE49-F238E27FC236}">
                    <a16:creationId xmlns:a16="http://schemas.microsoft.com/office/drawing/2014/main" id="{9FD812CA-369B-9545-88F5-D015B1C50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2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79">
                <a:extLst>
                  <a:ext uri="{FF2B5EF4-FFF2-40B4-BE49-F238E27FC236}">
                    <a16:creationId xmlns:a16="http://schemas.microsoft.com/office/drawing/2014/main" id="{14781B1B-76CA-E74B-931B-4B80D969C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18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80">
                <a:extLst>
                  <a:ext uri="{FF2B5EF4-FFF2-40B4-BE49-F238E27FC236}">
                    <a16:creationId xmlns:a16="http://schemas.microsoft.com/office/drawing/2014/main" id="{75950CD7-52B9-9143-B8E4-16A68FE35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1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508">
              <a:extLst>
                <a:ext uri="{FF2B5EF4-FFF2-40B4-BE49-F238E27FC236}">
                  <a16:creationId xmlns:a16="http://schemas.microsoft.com/office/drawing/2014/main" id="{5F300780-5978-F043-917A-C860EBAD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900" y="5365750"/>
              <a:ext cx="2287588" cy="76200"/>
              <a:chOff x="704" y="3372"/>
              <a:chExt cx="1441" cy="48"/>
            </a:xfrm>
          </p:grpSpPr>
          <p:sp>
            <p:nvSpPr>
              <p:cNvPr id="56" name="Line 482">
                <a:extLst>
                  <a:ext uri="{FF2B5EF4-FFF2-40B4-BE49-F238E27FC236}">
                    <a16:creationId xmlns:a16="http://schemas.microsoft.com/office/drawing/2014/main" id="{2D6E39D2-1110-7B41-BBC9-674474F66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4" y="33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83">
                <a:extLst>
                  <a:ext uri="{FF2B5EF4-FFF2-40B4-BE49-F238E27FC236}">
                    <a16:creationId xmlns:a16="http://schemas.microsoft.com/office/drawing/2014/main" id="{C29FDE89-6D51-AC42-8652-192128AF0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2" y="33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84">
                <a:extLst>
                  <a:ext uri="{FF2B5EF4-FFF2-40B4-BE49-F238E27FC236}">
                    <a16:creationId xmlns:a16="http://schemas.microsoft.com/office/drawing/2014/main" id="{6AC36134-E3C8-A247-83B6-27180FE2F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0" y="33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85">
                <a:extLst>
                  <a:ext uri="{FF2B5EF4-FFF2-40B4-BE49-F238E27FC236}">
                    <a16:creationId xmlns:a16="http://schemas.microsoft.com/office/drawing/2014/main" id="{5B556E94-6DF2-3345-971B-6DB32B250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8" y="33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86">
                <a:extLst>
                  <a:ext uri="{FF2B5EF4-FFF2-40B4-BE49-F238E27FC236}">
                    <a16:creationId xmlns:a16="http://schemas.microsoft.com/office/drawing/2014/main" id="{829D87E0-6922-C945-9936-EB0AAC600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33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87">
                <a:extLst>
                  <a:ext uri="{FF2B5EF4-FFF2-40B4-BE49-F238E27FC236}">
                    <a16:creationId xmlns:a16="http://schemas.microsoft.com/office/drawing/2014/main" id="{016AF2B5-88FC-FF42-9724-9EB62905C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4" y="33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488">
                <a:extLst>
                  <a:ext uri="{FF2B5EF4-FFF2-40B4-BE49-F238E27FC236}">
                    <a16:creationId xmlns:a16="http://schemas.microsoft.com/office/drawing/2014/main" id="{415695E9-DB45-7F4F-86DD-8B79DFFBD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0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89">
                <a:extLst>
                  <a:ext uri="{FF2B5EF4-FFF2-40B4-BE49-F238E27FC236}">
                    <a16:creationId xmlns:a16="http://schemas.microsoft.com/office/drawing/2014/main" id="{9485011D-B9D3-7C4B-8AB5-C67AACB12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90">
                <a:extLst>
                  <a:ext uri="{FF2B5EF4-FFF2-40B4-BE49-F238E27FC236}">
                    <a16:creationId xmlns:a16="http://schemas.microsoft.com/office/drawing/2014/main" id="{C123E7D6-3777-2E46-B5CD-4D963AA37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0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91">
                <a:extLst>
                  <a:ext uri="{FF2B5EF4-FFF2-40B4-BE49-F238E27FC236}">
                    <a16:creationId xmlns:a16="http://schemas.microsoft.com/office/drawing/2014/main" id="{7FFA176D-21F8-0046-81B7-A566D594D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6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492">
                <a:extLst>
                  <a:ext uri="{FF2B5EF4-FFF2-40B4-BE49-F238E27FC236}">
                    <a16:creationId xmlns:a16="http://schemas.microsoft.com/office/drawing/2014/main" id="{19E3556B-032A-1F4B-85C6-309E2C31C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493">
                <a:extLst>
                  <a:ext uri="{FF2B5EF4-FFF2-40B4-BE49-F238E27FC236}">
                    <a16:creationId xmlns:a16="http://schemas.microsoft.com/office/drawing/2014/main" id="{E4E527EA-36C6-674C-BD6E-F8600EE86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4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494">
                <a:extLst>
                  <a:ext uri="{FF2B5EF4-FFF2-40B4-BE49-F238E27FC236}">
                    <a16:creationId xmlns:a16="http://schemas.microsoft.com/office/drawing/2014/main" id="{5F95F621-2235-4D47-8DA7-7F3754212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8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95">
                <a:extLst>
                  <a:ext uri="{FF2B5EF4-FFF2-40B4-BE49-F238E27FC236}">
                    <a16:creationId xmlns:a16="http://schemas.microsoft.com/office/drawing/2014/main" id="{8EB4BEDA-597C-E645-824F-B6AF0BA2D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4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496">
                <a:extLst>
                  <a:ext uri="{FF2B5EF4-FFF2-40B4-BE49-F238E27FC236}">
                    <a16:creationId xmlns:a16="http://schemas.microsoft.com/office/drawing/2014/main" id="{8D4AEA61-C54F-9E4D-9582-22FB82E49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6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497">
                <a:extLst>
                  <a:ext uri="{FF2B5EF4-FFF2-40B4-BE49-F238E27FC236}">
                    <a16:creationId xmlns:a16="http://schemas.microsoft.com/office/drawing/2014/main" id="{A1934A3D-A75E-914B-9156-C9675D9FD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498">
                <a:extLst>
                  <a:ext uri="{FF2B5EF4-FFF2-40B4-BE49-F238E27FC236}">
                    <a16:creationId xmlns:a16="http://schemas.microsoft.com/office/drawing/2014/main" id="{0BA4B5C7-A0EB-4B46-8860-27432573A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6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499">
                <a:extLst>
                  <a:ext uri="{FF2B5EF4-FFF2-40B4-BE49-F238E27FC236}">
                    <a16:creationId xmlns:a16="http://schemas.microsoft.com/office/drawing/2014/main" id="{A0490AB4-473A-A84A-86E6-7C96D2950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2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500">
                <a:extLst>
                  <a:ext uri="{FF2B5EF4-FFF2-40B4-BE49-F238E27FC236}">
                    <a16:creationId xmlns:a16="http://schemas.microsoft.com/office/drawing/2014/main" id="{88FE9965-3070-FD46-AC5F-2543B4C73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4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501">
                <a:extLst>
                  <a:ext uri="{FF2B5EF4-FFF2-40B4-BE49-F238E27FC236}">
                    <a16:creationId xmlns:a16="http://schemas.microsoft.com/office/drawing/2014/main" id="{5BA0134B-DAF8-F04B-A28A-165F1AE4D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502">
                <a:extLst>
                  <a:ext uri="{FF2B5EF4-FFF2-40B4-BE49-F238E27FC236}">
                    <a16:creationId xmlns:a16="http://schemas.microsoft.com/office/drawing/2014/main" id="{C571E18C-7CAB-F74E-8335-48C5F7994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4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503">
                <a:extLst>
                  <a:ext uri="{FF2B5EF4-FFF2-40B4-BE49-F238E27FC236}">
                    <a16:creationId xmlns:a16="http://schemas.microsoft.com/office/drawing/2014/main" id="{6914ECA4-296D-A047-9818-376426203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504">
                <a:extLst>
                  <a:ext uri="{FF2B5EF4-FFF2-40B4-BE49-F238E27FC236}">
                    <a16:creationId xmlns:a16="http://schemas.microsoft.com/office/drawing/2014/main" id="{2334CAE6-9975-054B-BEE5-85C6ACA5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2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505">
                <a:extLst>
                  <a:ext uri="{FF2B5EF4-FFF2-40B4-BE49-F238E27FC236}">
                    <a16:creationId xmlns:a16="http://schemas.microsoft.com/office/drawing/2014/main" id="{16F04938-50D8-B546-8737-FA5C47748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506">
                <a:extLst>
                  <a:ext uri="{FF2B5EF4-FFF2-40B4-BE49-F238E27FC236}">
                    <a16:creationId xmlns:a16="http://schemas.microsoft.com/office/drawing/2014/main" id="{A7A7D5CE-BFE6-E14D-A5A2-A41F0B50F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2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507">
                <a:extLst>
                  <a:ext uri="{FF2B5EF4-FFF2-40B4-BE49-F238E27FC236}">
                    <a16:creationId xmlns:a16="http://schemas.microsoft.com/office/drawing/2014/main" id="{81C6B3B4-6B69-C347-8CE7-6AD801791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339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Line 509">
              <a:extLst>
                <a:ext uri="{FF2B5EF4-FFF2-40B4-BE49-F238E27FC236}">
                  <a16:creationId xmlns:a16="http://schemas.microsoft.com/office/drawing/2014/main" id="{BF2D4696-86C9-1B44-AE82-AA00145EA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1900" y="1784350"/>
              <a:ext cx="1588" cy="365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10">
              <a:extLst>
                <a:ext uri="{FF2B5EF4-FFF2-40B4-BE49-F238E27FC236}">
                  <a16:creationId xmlns:a16="http://schemas.microsoft.com/office/drawing/2014/main" id="{614BE9B9-7695-484B-A855-16B9E3945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900" y="5441950"/>
              <a:ext cx="22860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511">
              <a:extLst>
                <a:ext uri="{FF2B5EF4-FFF2-40B4-BE49-F238E27FC236}">
                  <a16:creationId xmlns:a16="http://schemas.microsoft.com/office/drawing/2014/main" id="{57D70BE3-4F43-E044-815C-4D95B689E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41719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85" name="Oval 512">
              <a:extLst>
                <a:ext uri="{FF2B5EF4-FFF2-40B4-BE49-F238E27FC236}">
                  <a16:creationId xmlns:a16="http://schemas.microsoft.com/office/drawing/2014/main" id="{B7ECDC8E-A3D2-8648-A5FB-650805362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100" y="41211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86" name="Oval 513">
              <a:extLst>
                <a:ext uri="{FF2B5EF4-FFF2-40B4-BE49-F238E27FC236}">
                  <a16:creationId xmlns:a16="http://schemas.microsoft.com/office/drawing/2014/main" id="{AE48B770-ACBF-334E-ABE8-8E103F1B4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34226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87" name="Oval 514">
              <a:extLst>
                <a:ext uri="{FF2B5EF4-FFF2-40B4-BE49-F238E27FC236}">
                  <a16:creationId xmlns:a16="http://schemas.microsoft.com/office/drawing/2014/main" id="{1216846E-F63E-9446-88FA-A3DB6AC8C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300" y="30162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88" name="Oval 515">
              <a:extLst>
                <a:ext uri="{FF2B5EF4-FFF2-40B4-BE49-F238E27FC236}">
                  <a16:creationId xmlns:a16="http://schemas.microsoft.com/office/drawing/2014/main" id="{665312A6-AD9B-2847-93AA-80B7A4380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100" y="27876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89" name="Oval 516">
              <a:extLst>
                <a:ext uri="{FF2B5EF4-FFF2-40B4-BE49-F238E27FC236}">
                  <a16:creationId xmlns:a16="http://schemas.microsoft.com/office/drawing/2014/main" id="{835B9A8B-DA09-DE45-9F9C-FE0273E23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0" y="30035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0" name="Oval 517">
              <a:extLst>
                <a:ext uri="{FF2B5EF4-FFF2-40B4-BE49-F238E27FC236}">
                  <a16:creationId xmlns:a16="http://schemas.microsoft.com/office/drawing/2014/main" id="{A7429FA0-B58F-1744-97AC-76DC34FF8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0" y="27368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1" name="Oval 518">
              <a:extLst>
                <a:ext uri="{FF2B5EF4-FFF2-40B4-BE49-F238E27FC236}">
                  <a16:creationId xmlns:a16="http://schemas.microsoft.com/office/drawing/2014/main" id="{CB7F6270-1FA0-2246-B891-48C391256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0" y="25844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2" name="Oval 519">
              <a:extLst>
                <a:ext uri="{FF2B5EF4-FFF2-40B4-BE49-F238E27FC236}">
                  <a16:creationId xmlns:a16="http://schemas.microsoft.com/office/drawing/2014/main" id="{D7C28E62-BCE2-D744-AD30-8936B05ED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0" y="24701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3" name="Oval 520">
              <a:extLst>
                <a:ext uri="{FF2B5EF4-FFF2-40B4-BE49-F238E27FC236}">
                  <a16:creationId xmlns:a16="http://schemas.microsoft.com/office/drawing/2014/main" id="{833C6881-641B-544B-88A7-C8AE1A801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0" y="26860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4" name="Oval 521">
              <a:extLst>
                <a:ext uri="{FF2B5EF4-FFF2-40B4-BE49-F238E27FC236}">
                  <a16:creationId xmlns:a16="http://schemas.microsoft.com/office/drawing/2014/main" id="{2444DF60-6EA1-504B-A88F-73BC2AD84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200" y="25844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5" name="Oval 522">
              <a:extLst>
                <a:ext uri="{FF2B5EF4-FFF2-40B4-BE49-F238E27FC236}">
                  <a16:creationId xmlns:a16="http://schemas.microsoft.com/office/drawing/2014/main" id="{76F85959-17B3-684C-AED6-BB25AD857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900" y="24955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6" name="Oval 523">
              <a:extLst>
                <a:ext uri="{FF2B5EF4-FFF2-40B4-BE49-F238E27FC236}">
                  <a16:creationId xmlns:a16="http://schemas.microsoft.com/office/drawing/2014/main" id="{8DAD3922-1D4F-AD48-9672-1814EADBD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200" y="27114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7" name="Oval 524">
              <a:extLst>
                <a:ext uri="{FF2B5EF4-FFF2-40B4-BE49-F238E27FC236}">
                  <a16:creationId xmlns:a16="http://schemas.microsoft.com/office/drawing/2014/main" id="{AD0E9708-7FF9-5547-8870-F0CC17870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900" y="2762250"/>
              <a:ext cx="114300" cy="1143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8" name="Oval 525">
              <a:extLst>
                <a:ext uri="{FF2B5EF4-FFF2-40B4-BE49-F238E27FC236}">
                  <a16:creationId xmlns:a16="http://schemas.microsoft.com/office/drawing/2014/main" id="{B78C19CF-02C0-ED43-98F4-DCF071ED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00" y="38671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99" name="Oval 526">
              <a:extLst>
                <a:ext uri="{FF2B5EF4-FFF2-40B4-BE49-F238E27FC236}">
                  <a16:creationId xmlns:a16="http://schemas.microsoft.com/office/drawing/2014/main" id="{A0EE3F4B-7D0F-9B4B-9FE1-27597C287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00" y="45402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0" name="Oval 527">
              <a:extLst>
                <a:ext uri="{FF2B5EF4-FFF2-40B4-BE49-F238E27FC236}">
                  <a16:creationId xmlns:a16="http://schemas.microsoft.com/office/drawing/2014/main" id="{6D6F8B6A-A9E0-D840-8AAF-E1C2EB314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719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1" name="Oval 528">
              <a:extLst>
                <a:ext uri="{FF2B5EF4-FFF2-40B4-BE49-F238E27FC236}">
                  <a16:creationId xmlns:a16="http://schemas.microsoft.com/office/drawing/2014/main" id="{AB3649D8-8DF3-AA49-85E1-DF394AD9E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100" y="34353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2" name="Oval 529">
              <a:extLst>
                <a:ext uri="{FF2B5EF4-FFF2-40B4-BE49-F238E27FC236}">
                  <a16:creationId xmlns:a16="http://schemas.microsoft.com/office/drawing/2014/main" id="{7FDA7E0C-67FD-044E-9C63-4F7480A4B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300" y="37147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3" name="Oval 530">
              <a:extLst>
                <a:ext uri="{FF2B5EF4-FFF2-40B4-BE49-F238E27FC236}">
                  <a16:creationId xmlns:a16="http://schemas.microsoft.com/office/drawing/2014/main" id="{5FFAC61D-DEC5-5549-AA23-9EEEF8A4F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37147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4" name="Oval 531">
              <a:extLst>
                <a:ext uri="{FF2B5EF4-FFF2-40B4-BE49-F238E27FC236}">
                  <a16:creationId xmlns:a16="http://schemas.microsoft.com/office/drawing/2014/main" id="{8B7EC291-8212-CE46-8517-14F3D3753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2862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5" name="Oval 532">
              <a:extLst>
                <a:ext uri="{FF2B5EF4-FFF2-40B4-BE49-F238E27FC236}">
                  <a16:creationId xmlns:a16="http://schemas.microsoft.com/office/drawing/2014/main" id="{DF2C7DA7-024E-8A4F-B547-DAECE123B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800" y="42227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6" name="Oval 533">
              <a:extLst>
                <a:ext uri="{FF2B5EF4-FFF2-40B4-BE49-F238E27FC236}">
                  <a16:creationId xmlns:a16="http://schemas.microsoft.com/office/drawing/2014/main" id="{25A88778-B1A8-D046-9A84-543FBCF85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0" y="34734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7" name="Oval 534">
              <a:extLst>
                <a:ext uri="{FF2B5EF4-FFF2-40B4-BE49-F238E27FC236}">
                  <a16:creationId xmlns:a16="http://schemas.microsoft.com/office/drawing/2014/main" id="{6C169370-4EE5-1540-A41D-D1D327E2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100" y="31686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8" name="Oval 535">
              <a:extLst>
                <a:ext uri="{FF2B5EF4-FFF2-40B4-BE49-F238E27FC236}">
                  <a16:creationId xmlns:a16="http://schemas.microsoft.com/office/drawing/2014/main" id="{9EDA625A-31FB-AF4A-B0D3-82A6B3831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200" y="29273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9" name="Oval 536">
              <a:extLst>
                <a:ext uri="{FF2B5EF4-FFF2-40B4-BE49-F238E27FC236}">
                  <a16:creationId xmlns:a16="http://schemas.microsoft.com/office/drawing/2014/main" id="{2B831BF1-BE1B-8E45-AE62-0A1456DC7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8257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0" name="Oval 537">
              <a:extLst>
                <a:ext uri="{FF2B5EF4-FFF2-40B4-BE49-F238E27FC236}">
                  <a16:creationId xmlns:a16="http://schemas.microsoft.com/office/drawing/2014/main" id="{A454B416-C3C2-614F-AFEB-A0D3FA89D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27368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1" name="Oval 538">
              <a:extLst>
                <a:ext uri="{FF2B5EF4-FFF2-40B4-BE49-F238E27FC236}">
                  <a16:creationId xmlns:a16="http://schemas.microsoft.com/office/drawing/2014/main" id="{8E213072-E30F-C948-8870-359E93CFC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800" y="28765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2" name="Oval 539">
              <a:extLst>
                <a:ext uri="{FF2B5EF4-FFF2-40B4-BE49-F238E27FC236}">
                  <a16:creationId xmlns:a16="http://schemas.microsoft.com/office/drawing/2014/main" id="{D99F988D-E169-6E4F-A7E0-592CEA782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0" y="29527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3" name="Oval 540">
              <a:extLst>
                <a:ext uri="{FF2B5EF4-FFF2-40B4-BE49-F238E27FC236}">
                  <a16:creationId xmlns:a16="http://schemas.microsoft.com/office/drawing/2014/main" id="{57A40E4A-546C-5F4F-A34D-109A2F6A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30797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4" name="Oval 541">
              <a:extLst>
                <a:ext uri="{FF2B5EF4-FFF2-40B4-BE49-F238E27FC236}">
                  <a16:creationId xmlns:a16="http://schemas.microsoft.com/office/drawing/2014/main" id="{27B2884C-DF2A-E649-91FA-907CEC1E2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3624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5" name="Oval 542">
              <a:extLst>
                <a:ext uri="{FF2B5EF4-FFF2-40B4-BE49-F238E27FC236}">
                  <a16:creationId xmlns:a16="http://schemas.microsoft.com/office/drawing/2014/main" id="{57EFE216-3FB9-0242-AD19-9159F00A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7274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6" name="Oval 543">
              <a:extLst>
                <a:ext uri="{FF2B5EF4-FFF2-40B4-BE49-F238E27FC236}">
                  <a16:creationId xmlns:a16="http://schemas.microsoft.com/office/drawing/2014/main" id="{CC9A2A09-C50A-D344-B2B2-7B1AB080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9273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7" name="Oval 544">
              <a:extLst>
                <a:ext uri="{FF2B5EF4-FFF2-40B4-BE49-F238E27FC236}">
                  <a16:creationId xmlns:a16="http://schemas.microsoft.com/office/drawing/2014/main" id="{72195CA4-4673-E44F-A1FA-0D0BF5DA0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28257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8" name="Oval 545">
              <a:extLst>
                <a:ext uri="{FF2B5EF4-FFF2-40B4-BE49-F238E27FC236}">
                  <a16:creationId xmlns:a16="http://schemas.microsoft.com/office/drawing/2014/main" id="{8238FE6C-F721-6C44-AC0F-AD44F9AF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000" y="27622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19" name="Oval 546">
              <a:extLst>
                <a:ext uri="{FF2B5EF4-FFF2-40B4-BE49-F238E27FC236}">
                  <a16:creationId xmlns:a16="http://schemas.microsoft.com/office/drawing/2014/main" id="{72578FB7-2F20-514E-96E9-78A851A8C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200" y="26733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0" name="Oval 547">
              <a:extLst>
                <a:ext uri="{FF2B5EF4-FFF2-40B4-BE49-F238E27FC236}">
                  <a16:creationId xmlns:a16="http://schemas.microsoft.com/office/drawing/2014/main" id="{2247512F-A57B-CC41-B28F-C3748F2FD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00" y="25590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1" name="Oval 548">
              <a:extLst>
                <a:ext uri="{FF2B5EF4-FFF2-40B4-BE49-F238E27FC236}">
                  <a16:creationId xmlns:a16="http://schemas.microsoft.com/office/drawing/2014/main" id="{D5A3A1D8-21B7-E044-AF32-7C88B806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24574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2" name="Oval 549">
              <a:extLst>
                <a:ext uri="{FF2B5EF4-FFF2-40B4-BE49-F238E27FC236}">
                  <a16:creationId xmlns:a16="http://schemas.microsoft.com/office/drawing/2014/main" id="{277E162C-3780-BB40-AEBA-BE3DA68D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23050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3" name="Oval 550">
              <a:extLst>
                <a:ext uri="{FF2B5EF4-FFF2-40B4-BE49-F238E27FC236}">
                  <a16:creationId xmlns:a16="http://schemas.microsoft.com/office/drawing/2014/main" id="{0BB77E63-2181-B643-8748-5BAA33AFF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3177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4" name="Oval 551">
              <a:extLst>
                <a:ext uri="{FF2B5EF4-FFF2-40B4-BE49-F238E27FC236}">
                  <a16:creationId xmlns:a16="http://schemas.microsoft.com/office/drawing/2014/main" id="{5095C406-03D0-6C44-89E5-9AED4DED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800" y="23431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5" name="Oval 552">
              <a:extLst>
                <a:ext uri="{FF2B5EF4-FFF2-40B4-BE49-F238E27FC236}">
                  <a16:creationId xmlns:a16="http://schemas.microsoft.com/office/drawing/2014/main" id="{9CF2CA53-4D33-034F-8981-191E42B85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900" y="22923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6" name="Oval 553">
              <a:extLst>
                <a:ext uri="{FF2B5EF4-FFF2-40B4-BE49-F238E27FC236}">
                  <a16:creationId xmlns:a16="http://schemas.microsoft.com/office/drawing/2014/main" id="{6590C8C0-CEAE-5845-93F9-EE9A78019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41211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7" name="Oval 554">
              <a:extLst>
                <a:ext uri="{FF2B5EF4-FFF2-40B4-BE49-F238E27FC236}">
                  <a16:creationId xmlns:a16="http://schemas.microsoft.com/office/drawing/2014/main" id="{A65EF720-1AB3-F04C-A590-9ABE4A1FB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800" y="41211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8" name="Oval 555">
              <a:extLst>
                <a:ext uri="{FF2B5EF4-FFF2-40B4-BE49-F238E27FC236}">
                  <a16:creationId xmlns:a16="http://schemas.microsoft.com/office/drawing/2014/main" id="{9C9B695B-A9ED-A745-AA2E-AE7140202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700" y="41211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29" name="Oval 556">
              <a:extLst>
                <a:ext uri="{FF2B5EF4-FFF2-40B4-BE49-F238E27FC236}">
                  <a16:creationId xmlns:a16="http://schemas.microsoft.com/office/drawing/2014/main" id="{7488B71C-E93F-8C4B-B980-65D48B115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37274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0" name="Oval 557">
              <a:extLst>
                <a:ext uri="{FF2B5EF4-FFF2-40B4-BE49-F238E27FC236}">
                  <a16:creationId xmlns:a16="http://schemas.microsoft.com/office/drawing/2014/main" id="{353CBEF3-5B72-7746-9A5C-BEB4FD9F0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7274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1" name="Oval 558">
              <a:extLst>
                <a:ext uri="{FF2B5EF4-FFF2-40B4-BE49-F238E27FC236}">
                  <a16:creationId xmlns:a16="http://schemas.microsoft.com/office/drawing/2014/main" id="{4A843AE7-EF79-2147-B27B-56779441B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000" y="32575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2" name="Oval 559">
              <a:extLst>
                <a:ext uri="{FF2B5EF4-FFF2-40B4-BE49-F238E27FC236}">
                  <a16:creationId xmlns:a16="http://schemas.microsoft.com/office/drawing/2014/main" id="{01717EBB-6C43-7B43-B7E6-023146D2C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600" y="31940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3" name="Oval 560">
              <a:extLst>
                <a:ext uri="{FF2B5EF4-FFF2-40B4-BE49-F238E27FC236}">
                  <a16:creationId xmlns:a16="http://schemas.microsoft.com/office/drawing/2014/main" id="{25ED1842-6229-9040-B66F-BCBB6FCE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00" y="29527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4" name="Oval 561">
              <a:extLst>
                <a:ext uri="{FF2B5EF4-FFF2-40B4-BE49-F238E27FC236}">
                  <a16:creationId xmlns:a16="http://schemas.microsoft.com/office/drawing/2014/main" id="{B9BF8A9C-A527-0648-9736-19C2A1A3E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36512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5" name="Oval 562">
              <a:extLst>
                <a:ext uri="{FF2B5EF4-FFF2-40B4-BE49-F238E27FC236}">
                  <a16:creationId xmlns:a16="http://schemas.microsoft.com/office/drawing/2014/main" id="{C019E13D-77AC-7243-9BB0-110C40648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200" y="36893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6" name="Oval 563">
              <a:extLst>
                <a:ext uri="{FF2B5EF4-FFF2-40B4-BE49-F238E27FC236}">
                  <a16:creationId xmlns:a16="http://schemas.microsoft.com/office/drawing/2014/main" id="{10CAEE8E-3F4B-9944-B855-FBB02FEC9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1211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7" name="Oval 564">
              <a:extLst>
                <a:ext uri="{FF2B5EF4-FFF2-40B4-BE49-F238E27FC236}">
                  <a16:creationId xmlns:a16="http://schemas.microsoft.com/office/drawing/2014/main" id="{DB018F51-D4B8-2941-A8AE-91AE5CCB2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9560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8" name="Oval 565">
              <a:extLst>
                <a:ext uri="{FF2B5EF4-FFF2-40B4-BE49-F238E27FC236}">
                  <a16:creationId xmlns:a16="http://schemas.microsoft.com/office/drawing/2014/main" id="{105E0A68-0E8C-A444-8F1A-CF3F47E2A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35623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39" name="Oval 566">
              <a:extLst>
                <a:ext uri="{FF2B5EF4-FFF2-40B4-BE49-F238E27FC236}">
                  <a16:creationId xmlns:a16="http://schemas.microsoft.com/office/drawing/2014/main" id="{9143A6DB-0919-AB49-ADE4-7BFB40774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34353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0" name="Oval 567">
              <a:extLst>
                <a:ext uri="{FF2B5EF4-FFF2-40B4-BE49-F238E27FC236}">
                  <a16:creationId xmlns:a16="http://schemas.microsoft.com/office/drawing/2014/main" id="{EBE4A7A5-6E08-BA41-925B-341B76DC2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0" y="33591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1" name="Oval 568">
              <a:extLst>
                <a:ext uri="{FF2B5EF4-FFF2-40B4-BE49-F238E27FC236}">
                  <a16:creationId xmlns:a16="http://schemas.microsoft.com/office/drawing/2014/main" id="{2426588C-C472-D146-AC2F-5535B5BEF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0703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2" name="Oval 569">
              <a:extLst>
                <a:ext uri="{FF2B5EF4-FFF2-40B4-BE49-F238E27FC236}">
                  <a16:creationId xmlns:a16="http://schemas.microsoft.com/office/drawing/2014/main" id="{A3B55C26-802F-E44E-B326-EBE1BE2BA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33718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3" name="Oval 570">
              <a:extLst>
                <a:ext uri="{FF2B5EF4-FFF2-40B4-BE49-F238E27FC236}">
                  <a16:creationId xmlns:a16="http://schemas.microsoft.com/office/drawing/2014/main" id="{3EB3DFF6-DE9C-D641-942D-A8762756A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32956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4" name="Oval 571">
              <a:extLst>
                <a:ext uri="{FF2B5EF4-FFF2-40B4-BE49-F238E27FC236}">
                  <a16:creationId xmlns:a16="http://schemas.microsoft.com/office/drawing/2014/main" id="{B6193170-2077-6541-BA97-9CED620E7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8925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5" name="Oval 572">
              <a:extLst>
                <a:ext uri="{FF2B5EF4-FFF2-40B4-BE49-F238E27FC236}">
                  <a16:creationId xmlns:a16="http://schemas.microsoft.com/office/drawing/2014/main" id="{6E0AF7E9-CCBD-F74D-B3C9-742AF058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0" y="34480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6" name="Oval 573">
              <a:extLst>
                <a:ext uri="{FF2B5EF4-FFF2-40B4-BE49-F238E27FC236}">
                  <a16:creationId xmlns:a16="http://schemas.microsoft.com/office/drawing/2014/main" id="{611C0451-79D1-C644-96DA-832D5EA27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900" y="32956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7" name="Oval 574">
              <a:extLst>
                <a:ext uri="{FF2B5EF4-FFF2-40B4-BE49-F238E27FC236}">
                  <a16:creationId xmlns:a16="http://schemas.microsoft.com/office/drawing/2014/main" id="{3CA78F22-9975-FE46-A7BC-5050B8859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500" y="39179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8" name="Oval 575">
              <a:extLst>
                <a:ext uri="{FF2B5EF4-FFF2-40B4-BE49-F238E27FC236}">
                  <a16:creationId xmlns:a16="http://schemas.microsoft.com/office/drawing/2014/main" id="{9A0E1B08-0A51-3448-8289-E7B3A52C4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3397250"/>
              <a:ext cx="114300" cy="1143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49" name="Rectangle 576">
              <a:extLst>
                <a:ext uri="{FF2B5EF4-FFF2-40B4-BE49-F238E27FC236}">
                  <a16:creationId xmlns:a16="http://schemas.microsoft.com/office/drawing/2014/main" id="{48A71285-0EAE-024B-991E-E4EF38FD6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25" y="5346700"/>
              <a:ext cx="1143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Helvetica" pitchFamily="2" charset="0"/>
                </a:rPr>
                <a:t>1</a:t>
              </a:r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150" name="Rectangle 577">
              <a:extLst>
                <a:ext uri="{FF2B5EF4-FFF2-40B4-BE49-F238E27FC236}">
                  <a16:creationId xmlns:a16="http://schemas.microsoft.com/office/drawing/2014/main" id="{10DF4DAB-E030-3844-A1BC-4BF615281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713" y="4127500"/>
              <a:ext cx="2301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Helvetica" pitchFamily="2" charset="0"/>
                </a:rPr>
                <a:t>10</a:t>
              </a:r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151" name="Rectangle 578">
              <a:extLst>
                <a:ext uri="{FF2B5EF4-FFF2-40B4-BE49-F238E27FC236}">
                  <a16:creationId xmlns:a16="http://schemas.microsoft.com/office/drawing/2014/main" id="{695C6BA5-2E3A-0A4F-8967-A3969A117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2908300"/>
              <a:ext cx="346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Helvetica" pitchFamily="2" charset="0"/>
                </a:rPr>
                <a:t>100</a:t>
              </a:r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152" name="Rectangle 579">
              <a:extLst>
                <a:ext uri="{FF2B5EF4-FFF2-40B4-BE49-F238E27FC236}">
                  <a16:creationId xmlns:a16="http://schemas.microsoft.com/office/drawing/2014/main" id="{C6E5EF5A-9174-0447-A7DA-9502FA179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" y="1689100"/>
              <a:ext cx="4619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Helvetica" pitchFamily="2" charset="0"/>
                </a:rPr>
                <a:t>1000</a:t>
              </a: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153" name="Group 587">
              <a:extLst>
                <a:ext uri="{FF2B5EF4-FFF2-40B4-BE49-F238E27FC236}">
                  <a16:creationId xmlns:a16="http://schemas.microsoft.com/office/drawing/2014/main" id="{1CD08130-1C56-874F-A6D0-F270FB472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525" y="5583238"/>
              <a:ext cx="2505075" cy="246062"/>
              <a:chOff x="684" y="3640"/>
              <a:chExt cx="1578" cy="155"/>
            </a:xfrm>
          </p:grpSpPr>
          <p:sp>
            <p:nvSpPr>
              <p:cNvPr id="154" name="Rectangle 581">
                <a:extLst>
                  <a:ext uri="{FF2B5EF4-FFF2-40B4-BE49-F238E27FC236}">
                    <a16:creationId xmlns:a16="http://schemas.microsoft.com/office/drawing/2014/main" id="{5ABF0606-D3A6-8B49-A55A-7FDFFA188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3640"/>
                <a:ext cx="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0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155" name="Rectangle 582">
                <a:extLst>
                  <a:ext uri="{FF2B5EF4-FFF2-40B4-BE49-F238E27FC236}">
                    <a16:creationId xmlns:a16="http://schemas.microsoft.com/office/drawing/2014/main" id="{86C1FBAF-E784-8C42-84AB-E7669DAFF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3640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0.5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156" name="Rectangle 583">
                <a:extLst>
                  <a:ext uri="{FF2B5EF4-FFF2-40B4-BE49-F238E27FC236}">
                    <a16:creationId xmlns:a16="http://schemas.microsoft.com/office/drawing/2014/main" id="{D336D239-94EE-1441-8D9E-0C9FC9D21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3640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1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157" name="Rectangle 584">
                <a:extLst>
                  <a:ext uri="{FF2B5EF4-FFF2-40B4-BE49-F238E27FC236}">
                    <a16:creationId xmlns:a16="http://schemas.microsoft.com/office/drawing/2014/main" id="{513E3B2B-A402-1C41-8260-8A48617F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3640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1.5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158" name="Rectangle 585">
                <a:extLst>
                  <a:ext uri="{FF2B5EF4-FFF2-40B4-BE49-F238E27FC236}">
                    <a16:creationId xmlns:a16="http://schemas.microsoft.com/office/drawing/2014/main" id="{A6F79C5C-FC9A-AC40-A357-FBEEEC6C8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" y="3640"/>
                <a:ext cx="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2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159" name="Rectangle 586">
                <a:extLst>
                  <a:ext uri="{FF2B5EF4-FFF2-40B4-BE49-F238E27FC236}">
                    <a16:creationId xmlns:a16="http://schemas.microsoft.com/office/drawing/2014/main" id="{3E7C3719-132F-A846-9F2D-98A93065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" y="3640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Helvetica" pitchFamily="2" charset="0"/>
                  </a:rPr>
                  <a:t>2.5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</p:grpSp>
        <p:sp>
          <p:nvSpPr>
            <p:cNvPr id="160" name="Rectangle 604">
              <a:extLst>
                <a:ext uri="{FF2B5EF4-FFF2-40B4-BE49-F238E27FC236}">
                  <a16:creationId xmlns:a16="http://schemas.microsoft.com/office/drawing/2014/main" id="{66D1A8DA-FFEB-1A40-8E86-AE9F35B724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267493" y="3228181"/>
              <a:ext cx="13890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Helvetica" pitchFamily="2" charset="0"/>
                </a:rPr>
                <a:t>CO Yield (g/kg)</a:t>
              </a:r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278" name="Rectangle 746">
              <a:extLst>
                <a:ext uri="{FF2B5EF4-FFF2-40B4-BE49-F238E27FC236}">
                  <a16:creationId xmlns:a16="http://schemas.microsoft.com/office/drawing/2014/main" id="{A9B7A0CA-D692-FC45-95E9-827C2284B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550" y="5894388"/>
              <a:ext cx="1822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Helvetica" pitchFamily="2" charset="0"/>
                </a:rPr>
                <a:t>Equivalence Ratio</a:t>
              </a:r>
            </a:p>
          </p:txBody>
        </p:sp>
        <p:sp>
          <p:nvSpPr>
            <p:cNvPr id="280" name="Oval 755">
              <a:extLst>
                <a:ext uri="{FF2B5EF4-FFF2-40B4-BE49-F238E27FC236}">
                  <a16:creationId xmlns:a16="http://schemas.microsoft.com/office/drawing/2014/main" id="{3EAD1D61-B980-BE4B-9F67-CE95F81D1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713" y="4686300"/>
              <a:ext cx="114300" cy="1143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81" name="Oval 756">
              <a:extLst>
                <a:ext uri="{FF2B5EF4-FFF2-40B4-BE49-F238E27FC236}">
                  <a16:creationId xmlns:a16="http://schemas.microsoft.com/office/drawing/2014/main" id="{93A53806-FD11-184B-AC2D-FB1E7A167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913" y="3429000"/>
              <a:ext cx="114300" cy="1143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82" name="Oval 757">
              <a:extLst>
                <a:ext uri="{FF2B5EF4-FFF2-40B4-BE49-F238E27FC236}">
                  <a16:creationId xmlns:a16="http://schemas.microsoft.com/office/drawing/2014/main" id="{BB9F8C30-1BF8-8845-960A-3A33335E1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438" y="2743200"/>
              <a:ext cx="114300" cy="1143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86" name="Rectangle 771">
              <a:extLst>
                <a:ext uri="{FF2B5EF4-FFF2-40B4-BE49-F238E27FC236}">
                  <a16:creationId xmlns:a16="http://schemas.microsoft.com/office/drawing/2014/main" id="{97251291-8D29-8D4C-8D2E-0FFBB7B10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295400"/>
              <a:ext cx="2006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Helvetica" pitchFamily="2" charset="0"/>
                </a:rPr>
                <a:t>Carbon Monoxide</a:t>
              </a:r>
            </a:p>
          </p:txBody>
        </p:sp>
        <p:sp>
          <p:nvSpPr>
            <p:cNvPr id="288" name="Oval 778">
              <a:extLst>
                <a:ext uri="{FF2B5EF4-FFF2-40B4-BE49-F238E27FC236}">
                  <a16:creationId xmlns:a16="http://schemas.microsoft.com/office/drawing/2014/main" id="{EB1C0F30-0610-5E40-803D-C68F1555F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300" y="4186238"/>
              <a:ext cx="114300" cy="114300"/>
            </a:xfrm>
            <a:prstGeom prst="ellipse">
              <a:avLst/>
            </a:prstGeom>
            <a:solidFill>
              <a:srgbClr val="C30501"/>
            </a:solidFill>
            <a:ln w="12700">
              <a:solidFill>
                <a:srgbClr val="C3050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89" name="Oval 779">
              <a:extLst>
                <a:ext uri="{FF2B5EF4-FFF2-40B4-BE49-F238E27FC236}">
                  <a16:creationId xmlns:a16="http://schemas.microsoft.com/office/drawing/2014/main" id="{29E6619C-A69E-4D44-923F-9F8ADCF5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613" y="3157538"/>
              <a:ext cx="114300" cy="114300"/>
            </a:xfrm>
            <a:prstGeom prst="ellipse">
              <a:avLst/>
            </a:prstGeom>
            <a:solidFill>
              <a:srgbClr val="C30501"/>
            </a:solidFill>
            <a:ln w="12700">
              <a:solidFill>
                <a:srgbClr val="C3050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90" name="Oval 780">
              <a:extLst>
                <a:ext uri="{FF2B5EF4-FFF2-40B4-BE49-F238E27FC236}">
                  <a16:creationId xmlns:a16="http://schemas.microsoft.com/office/drawing/2014/main" id="{43C3F89C-A44D-C34B-99EE-CF09FB5D0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088" y="2776538"/>
              <a:ext cx="114300" cy="114300"/>
            </a:xfrm>
            <a:prstGeom prst="ellipse">
              <a:avLst/>
            </a:prstGeom>
            <a:solidFill>
              <a:srgbClr val="C30501"/>
            </a:solidFill>
            <a:ln w="12700">
              <a:solidFill>
                <a:srgbClr val="C3050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91" name="Oval 781">
              <a:extLst>
                <a:ext uri="{FF2B5EF4-FFF2-40B4-BE49-F238E27FC236}">
                  <a16:creationId xmlns:a16="http://schemas.microsoft.com/office/drawing/2014/main" id="{B07EC3DD-E624-FA4E-BCDB-9150936CD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350" y="2019300"/>
              <a:ext cx="114300" cy="114300"/>
            </a:xfrm>
            <a:prstGeom prst="ellipse">
              <a:avLst/>
            </a:prstGeom>
            <a:solidFill>
              <a:srgbClr val="C30501"/>
            </a:solidFill>
            <a:ln w="12700">
              <a:solidFill>
                <a:srgbClr val="C3050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92" name="Oval 783">
              <a:extLst>
                <a:ext uri="{FF2B5EF4-FFF2-40B4-BE49-F238E27FC236}">
                  <a16:creationId xmlns:a16="http://schemas.microsoft.com/office/drawing/2014/main" id="{758DEA26-0299-7545-AC19-998A4D4E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438" y="1866900"/>
              <a:ext cx="114300" cy="114300"/>
            </a:xfrm>
            <a:prstGeom prst="ellipse">
              <a:avLst/>
            </a:prstGeom>
            <a:solidFill>
              <a:srgbClr val="C30501"/>
            </a:solidFill>
            <a:ln w="12700">
              <a:solidFill>
                <a:srgbClr val="C3050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</p:grpSp>
      <p:grpSp>
        <p:nvGrpSpPr>
          <p:cNvPr id="293" name="Group 793">
            <a:extLst>
              <a:ext uri="{FF2B5EF4-FFF2-40B4-BE49-F238E27FC236}">
                <a16:creationId xmlns:a16="http://schemas.microsoft.com/office/drawing/2014/main" id="{4BD47921-B1B6-384C-AB17-38110C4BA795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195638"/>
            <a:ext cx="1828800" cy="2116137"/>
            <a:chOff x="4416" y="2013"/>
            <a:chExt cx="1152" cy="1333"/>
          </a:xfrm>
        </p:grpSpPr>
        <p:sp>
          <p:nvSpPr>
            <p:cNvPr id="294" name="Rectangle 590">
              <a:extLst>
                <a:ext uri="{FF2B5EF4-FFF2-40B4-BE49-F238E27FC236}">
                  <a16:creationId xmlns:a16="http://schemas.microsoft.com/office/drawing/2014/main" id="{D0337772-86E3-9E4B-B01F-03FB7D1F9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3"/>
              <a:ext cx="1152" cy="13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95" name="Line 591">
              <a:extLst>
                <a:ext uri="{FF2B5EF4-FFF2-40B4-BE49-F238E27FC236}">
                  <a16:creationId xmlns:a16="http://schemas.microsoft.com/office/drawing/2014/main" id="{BB265DD0-2693-9A43-9EBC-CFCCD7A8C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6" y="2646"/>
              <a:ext cx="3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592">
              <a:extLst>
                <a:ext uri="{FF2B5EF4-FFF2-40B4-BE49-F238E27FC236}">
                  <a16:creationId xmlns:a16="http://schemas.microsoft.com/office/drawing/2014/main" id="{32209AC9-2F34-524B-BD99-FC4F81DFD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646"/>
              <a:ext cx="12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Rectangle 593">
              <a:extLst>
                <a:ext uri="{FF2B5EF4-FFF2-40B4-BE49-F238E27FC236}">
                  <a16:creationId xmlns:a16="http://schemas.microsoft.com/office/drawing/2014/main" id="{1FB9AF55-E11C-2549-9EC6-6EC56FC44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" y="2602"/>
              <a:ext cx="7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Fire Propagation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Apparatus</a:t>
              </a:r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98" name="Oval 594">
              <a:extLst>
                <a:ext uri="{FF2B5EF4-FFF2-40B4-BE49-F238E27FC236}">
                  <a16:creationId xmlns:a16="http://schemas.microsoft.com/office/drawing/2014/main" id="{DFB76073-31A6-8749-9A10-CE7C2CC2F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871"/>
              <a:ext cx="72" cy="7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99" name="Rectangle 595">
              <a:extLst>
                <a:ext uri="{FF2B5EF4-FFF2-40B4-BE49-F238E27FC236}">
                  <a16:creationId xmlns:a16="http://schemas.microsoft.com/office/drawing/2014/main" id="{2A06770B-D763-C74D-AD74-003E162AA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859"/>
              <a:ext cx="6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C30501"/>
                  </a:solidFill>
                  <a:latin typeface="Helvetica" pitchFamily="2" charset="0"/>
                </a:rPr>
                <a:t>Purser Furnace</a:t>
              </a:r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300" name="Oval 596">
              <a:extLst>
                <a:ext uri="{FF2B5EF4-FFF2-40B4-BE49-F238E27FC236}">
                  <a16:creationId xmlns:a16="http://schemas.microsoft.com/office/drawing/2014/main" id="{AF8572A1-2E08-654D-B223-E5FC9DD23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215"/>
              <a:ext cx="72" cy="72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301" name="Rectangle 597">
              <a:extLst>
                <a:ext uri="{FF2B5EF4-FFF2-40B4-BE49-F238E27FC236}">
                  <a16:creationId xmlns:a16="http://schemas.microsoft.com/office/drawing/2014/main" id="{5EFFC49A-4935-4C40-BF04-662799D2F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203"/>
              <a:ext cx="6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7601A"/>
                  </a:solidFill>
                  <a:latin typeface="Helvetica" pitchFamily="2" charset="0"/>
                </a:rPr>
                <a:t>1/3 ISO Room</a:t>
              </a:r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302" name="Oval 598">
              <a:extLst>
                <a:ext uri="{FF2B5EF4-FFF2-40B4-BE49-F238E27FC236}">
                  <a16:creationId xmlns:a16="http://schemas.microsoft.com/office/drawing/2014/main" id="{9E96D3FC-5989-654F-9298-B53546A4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073"/>
              <a:ext cx="72" cy="72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303" name="Rectangle 599">
              <a:extLst>
                <a:ext uri="{FF2B5EF4-FFF2-40B4-BE49-F238E27FC236}">
                  <a16:creationId xmlns:a16="http://schemas.microsoft.com/office/drawing/2014/main" id="{0DA9A8BE-D960-6248-8E27-7CBC8A8BB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061"/>
              <a:ext cx="4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dirty="0">
                  <a:solidFill>
                    <a:srgbClr val="0000D4"/>
                  </a:solidFill>
                  <a:latin typeface="Helvetica" pitchFamily="2" charset="0"/>
                </a:rPr>
                <a:t>ISO Room</a:t>
              </a:r>
              <a:endParaRPr lang="en-US" altLang="en-US" dirty="0">
                <a:latin typeface="Helvetica" pitchFamily="2" charset="0"/>
              </a:endParaRPr>
            </a:p>
          </p:txBody>
        </p:sp>
        <p:sp>
          <p:nvSpPr>
            <p:cNvPr id="304" name="Oval 600">
              <a:extLst>
                <a:ext uri="{FF2B5EF4-FFF2-40B4-BE49-F238E27FC236}">
                  <a16:creationId xmlns:a16="http://schemas.microsoft.com/office/drawing/2014/main" id="{58702172-EE70-7C49-BE42-105E2B07E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357"/>
              <a:ext cx="72" cy="7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305" name="Rectangle 601">
              <a:extLst>
                <a:ext uri="{FF2B5EF4-FFF2-40B4-BE49-F238E27FC236}">
                  <a16:creationId xmlns:a16="http://schemas.microsoft.com/office/drawing/2014/main" id="{18D73374-9797-0B46-927B-40A17294E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2345"/>
              <a:ext cx="7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Controlled Atm.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Cone Calorimeter</a:t>
              </a:r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306" name="Oval 742">
              <a:extLst>
                <a:ext uri="{FF2B5EF4-FFF2-40B4-BE49-F238E27FC236}">
                  <a16:creationId xmlns:a16="http://schemas.microsoft.com/office/drawing/2014/main" id="{CE8C6466-1D37-A44E-8C32-27E142C3D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3" y="3026"/>
              <a:ext cx="72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307" name="Rectangle 743">
              <a:extLst>
                <a:ext uri="{FF2B5EF4-FFF2-40B4-BE49-F238E27FC236}">
                  <a16:creationId xmlns:a16="http://schemas.microsoft.com/office/drawing/2014/main" id="{1A4804C0-221B-EE46-BE09-1F8075E06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3002"/>
              <a:ext cx="4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Helvetica" pitchFamily="2" charset="0"/>
                </a:rPr>
                <a:t>MCC-FTIR</a:t>
              </a:r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308" name="Oval 784">
              <a:extLst>
                <a:ext uri="{FF2B5EF4-FFF2-40B4-BE49-F238E27FC236}">
                  <a16:creationId xmlns:a16="http://schemas.microsoft.com/office/drawing/2014/main" id="{3EE7AE41-2D15-5842-8A50-B17794378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3207"/>
              <a:ext cx="72" cy="72"/>
            </a:xfrm>
            <a:prstGeom prst="ellipse">
              <a:avLst/>
            </a:prstGeom>
            <a:solidFill>
              <a:srgbClr val="C30501"/>
            </a:solidFill>
            <a:ln w="12700">
              <a:solidFill>
                <a:srgbClr val="C3050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309" name="Rectangle 785">
              <a:extLst>
                <a:ext uri="{FF2B5EF4-FFF2-40B4-BE49-F238E27FC236}">
                  <a16:creationId xmlns:a16="http://schemas.microsoft.com/office/drawing/2014/main" id="{401AE88A-01DB-5F4A-ADC3-0D7691511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3183"/>
              <a:ext cx="7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Helvetica" pitchFamily="2" charset="0"/>
                </a:rPr>
                <a:t>MCC-CO analyzer</a:t>
              </a:r>
              <a:endParaRPr lang="en-US" altLang="en-US">
                <a:latin typeface="Helvetica" pitchFamily="2" charset="0"/>
              </a:endParaRPr>
            </a:p>
          </p:txBody>
        </p:sp>
      </p:grpSp>
      <p:sp>
        <p:nvSpPr>
          <p:cNvPr id="310" name="Rectangle 792">
            <a:extLst>
              <a:ext uri="{FF2B5EF4-FFF2-40B4-BE49-F238E27FC236}">
                <a16:creationId xmlns:a16="http://schemas.microsoft.com/office/drawing/2014/main" id="{7F65070F-0370-EB46-B9D3-0B16E891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6477000"/>
            <a:ext cx="274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Helvetica" pitchFamily="2" charset="0"/>
              </a:rPr>
              <a:t>(A. Stec &amp; R. Hull, Fire Toxicity, 2010)</a:t>
            </a:r>
          </a:p>
        </p:txBody>
      </p:sp>
    </p:spTree>
    <p:extLst>
      <p:ext uri="{BB962C8B-B14F-4D97-AF65-F5344CB8AC3E}">
        <p14:creationId xmlns:p14="http://schemas.microsoft.com/office/powerpoint/2010/main" val="390106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86"/>
            <a:ext cx="7886700" cy="899794"/>
          </a:xfrm>
        </p:spPr>
        <p:txBody>
          <a:bodyPr/>
          <a:lstStyle/>
          <a:p>
            <a:pPr algn="ctr"/>
            <a:r>
              <a:rPr lang="en-US" b="1" u="sng" dirty="0" err="1"/>
              <a:t>Fuel:Oxygen</a:t>
            </a:r>
            <a:r>
              <a:rPr lang="en-US" b="1" u="sng" dirty="0"/>
              <a:t> in Diffusion Flame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659B0AFA-967A-324C-AC89-8B34A2629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52564"/>
            <a:ext cx="5757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i="0" dirty="0">
                <a:sym typeface="Symbol" charset="2"/>
              </a:rPr>
              <a:t></a:t>
            </a:r>
            <a:endParaRPr lang="en-US" sz="4000" b="1" i="0" dirty="0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231E3AD9-19CC-0145-99F8-543C6DD3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670" y="5818139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0" dirty="0"/>
              <a:t>0</a:t>
            </a: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A68D50F0-E31E-4B45-B3FB-498E6BF71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2126198"/>
            <a:ext cx="447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0" dirty="0"/>
              <a:t>∞</a:t>
            </a:r>
          </a:p>
        </p:txBody>
      </p:sp>
      <p:sp>
        <p:nvSpPr>
          <p:cNvPr id="7" name="Trapezoid 25">
            <a:extLst>
              <a:ext uri="{FF2B5EF4-FFF2-40B4-BE49-F238E27FC236}">
                <a16:creationId xmlns:a16="http://schemas.microsoft.com/office/drawing/2014/main" id="{9B85F9F1-C27A-1D40-AB13-E895958C277A}"/>
              </a:ext>
            </a:extLst>
          </p:cNvPr>
          <p:cNvSpPr/>
          <p:nvPr/>
        </p:nvSpPr>
        <p:spPr>
          <a:xfrm>
            <a:off x="5211151" y="2348699"/>
            <a:ext cx="3269856" cy="3707990"/>
          </a:xfrm>
          <a:custGeom>
            <a:avLst/>
            <a:gdLst>
              <a:gd name="connsiteX0" fmla="*/ 0 w 3353282"/>
              <a:gd name="connsiteY0" fmla="*/ 4152181 h 4152181"/>
              <a:gd name="connsiteX1" fmla="*/ 936102 w 3353282"/>
              <a:gd name="connsiteY1" fmla="*/ 0 h 4152181"/>
              <a:gd name="connsiteX2" fmla="*/ 2417180 w 3353282"/>
              <a:gd name="connsiteY2" fmla="*/ 0 h 4152181"/>
              <a:gd name="connsiteX3" fmla="*/ 3353282 w 3353282"/>
              <a:gd name="connsiteY3" fmla="*/ 4152181 h 4152181"/>
              <a:gd name="connsiteX4" fmla="*/ 0 w 3353282"/>
              <a:gd name="connsiteY4" fmla="*/ 4152181 h 4152181"/>
              <a:gd name="connsiteX0" fmla="*/ 0 w 3353282"/>
              <a:gd name="connsiteY0" fmla="*/ 4152181 h 4152181"/>
              <a:gd name="connsiteX1" fmla="*/ 119468 w 3353282"/>
              <a:gd name="connsiteY1" fmla="*/ 5751 h 4152181"/>
              <a:gd name="connsiteX2" fmla="*/ 2417180 w 3353282"/>
              <a:gd name="connsiteY2" fmla="*/ 0 h 4152181"/>
              <a:gd name="connsiteX3" fmla="*/ 3353282 w 3353282"/>
              <a:gd name="connsiteY3" fmla="*/ 4152181 h 4152181"/>
              <a:gd name="connsiteX4" fmla="*/ 0 w 3353282"/>
              <a:gd name="connsiteY4" fmla="*/ 4152181 h 4152181"/>
              <a:gd name="connsiteX0" fmla="*/ 30057 w 3383339"/>
              <a:gd name="connsiteY0" fmla="*/ 4152181 h 4152181"/>
              <a:gd name="connsiteX1" fmla="*/ 0 w 3383339"/>
              <a:gd name="connsiteY1" fmla="*/ 11502 h 4152181"/>
              <a:gd name="connsiteX2" fmla="*/ 2447237 w 3383339"/>
              <a:gd name="connsiteY2" fmla="*/ 0 h 4152181"/>
              <a:gd name="connsiteX3" fmla="*/ 3383339 w 3383339"/>
              <a:gd name="connsiteY3" fmla="*/ 4152181 h 4152181"/>
              <a:gd name="connsiteX4" fmla="*/ 30057 w 3383339"/>
              <a:gd name="connsiteY4" fmla="*/ 4152181 h 4152181"/>
              <a:gd name="connsiteX0" fmla="*/ 12804 w 3366086"/>
              <a:gd name="connsiteY0" fmla="*/ 4152181 h 4152181"/>
              <a:gd name="connsiteX1" fmla="*/ 0 w 3366086"/>
              <a:gd name="connsiteY1" fmla="*/ 17253 h 4152181"/>
              <a:gd name="connsiteX2" fmla="*/ 2429984 w 3366086"/>
              <a:gd name="connsiteY2" fmla="*/ 0 h 4152181"/>
              <a:gd name="connsiteX3" fmla="*/ 3366086 w 3366086"/>
              <a:gd name="connsiteY3" fmla="*/ 4152181 h 4152181"/>
              <a:gd name="connsiteX4" fmla="*/ 12804 w 3366086"/>
              <a:gd name="connsiteY4" fmla="*/ 4152181 h 4152181"/>
              <a:gd name="connsiteX0" fmla="*/ 0 w 3353282"/>
              <a:gd name="connsiteY0" fmla="*/ 4175185 h 4175185"/>
              <a:gd name="connsiteX1" fmla="*/ 562291 w 3353282"/>
              <a:gd name="connsiteY1" fmla="*/ 0 h 4175185"/>
              <a:gd name="connsiteX2" fmla="*/ 2417180 w 3353282"/>
              <a:gd name="connsiteY2" fmla="*/ 23004 h 4175185"/>
              <a:gd name="connsiteX3" fmla="*/ 3353282 w 3353282"/>
              <a:gd name="connsiteY3" fmla="*/ 4175185 h 4175185"/>
              <a:gd name="connsiteX4" fmla="*/ 0 w 3353282"/>
              <a:gd name="connsiteY4" fmla="*/ 4175185 h 4175185"/>
              <a:gd name="connsiteX0" fmla="*/ 7053 w 3360335"/>
              <a:gd name="connsiteY0" fmla="*/ 4554747 h 4554747"/>
              <a:gd name="connsiteX1" fmla="*/ 0 w 3360335"/>
              <a:gd name="connsiteY1" fmla="*/ 0 h 4554747"/>
              <a:gd name="connsiteX2" fmla="*/ 2424233 w 3360335"/>
              <a:gd name="connsiteY2" fmla="*/ 402566 h 4554747"/>
              <a:gd name="connsiteX3" fmla="*/ 3360335 w 3360335"/>
              <a:gd name="connsiteY3" fmla="*/ 4554747 h 4554747"/>
              <a:gd name="connsiteX4" fmla="*/ 7053 w 3360335"/>
              <a:gd name="connsiteY4" fmla="*/ 4554747 h 4554747"/>
              <a:gd name="connsiteX0" fmla="*/ 7053 w 3360335"/>
              <a:gd name="connsiteY0" fmla="*/ 4554747 h 4554747"/>
              <a:gd name="connsiteX1" fmla="*/ 0 w 3360335"/>
              <a:gd name="connsiteY1" fmla="*/ 0 h 4554747"/>
              <a:gd name="connsiteX2" fmla="*/ 1670860 w 3360335"/>
              <a:gd name="connsiteY2" fmla="*/ 0 h 4554747"/>
              <a:gd name="connsiteX3" fmla="*/ 3360335 w 3360335"/>
              <a:gd name="connsiteY3" fmla="*/ 4554747 h 4554747"/>
              <a:gd name="connsiteX4" fmla="*/ 7053 w 3360335"/>
              <a:gd name="connsiteY4" fmla="*/ 4554747 h 4554747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3739897 w 3739897"/>
              <a:gd name="connsiteY3" fmla="*/ 4566249 h 4566249"/>
              <a:gd name="connsiteX4" fmla="*/ 7053 w 3739897"/>
              <a:gd name="connsiteY4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227790 w 3739897"/>
              <a:gd name="connsiteY3" fmla="*/ 2432809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227790 w 3739897"/>
              <a:gd name="connsiteY3" fmla="*/ 2432809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227790 w 3739897"/>
              <a:gd name="connsiteY3" fmla="*/ 2432809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302552 w 3739897"/>
              <a:gd name="connsiteY3" fmla="*/ 3140175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302552 w 3739897"/>
              <a:gd name="connsiteY3" fmla="*/ 3140175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302552 w 3739897"/>
              <a:gd name="connsiteY3" fmla="*/ 3140175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766261"/>
              <a:gd name="connsiteX1" fmla="*/ 0 w 3739897"/>
              <a:gd name="connsiteY1" fmla="*/ 0 h 4766261"/>
              <a:gd name="connsiteX2" fmla="*/ 1670860 w 3739897"/>
              <a:gd name="connsiteY2" fmla="*/ 0 h 4766261"/>
              <a:gd name="connsiteX3" fmla="*/ 2302552 w 3739897"/>
              <a:gd name="connsiteY3" fmla="*/ 3140175 h 4766261"/>
              <a:gd name="connsiteX4" fmla="*/ 3739897 w 3739897"/>
              <a:gd name="connsiteY4" fmla="*/ 4566249 h 4766261"/>
              <a:gd name="connsiteX5" fmla="*/ 7053 w 3739897"/>
              <a:gd name="connsiteY5" fmla="*/ 4554747 h 4766261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302552 w 3739897"/>
              <a:gd name="connsiteY3" fmla="*/ 3140175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095518 w 3739897"/>
              <a:gd name="connsiteY3" fmla="*/ 2726107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215658 w 3739897"/>
              <a:gd name="connsiteY3" fmla="*/ 2318966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215658 w 3739897"/>
              <a:gd name="connsiteY3" fmla="*/ 2318966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215658 w 3739897"/>
              <a:gd name="connsiteY3" fmla="*/ 2318966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215658 w 3739897"/>
              <a:gd name="connsiteY3" fmla="*/ 2318966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670860 w 3739897"/>
              <a:gd name="connsiteY2" fmla="*/ 0 h 4566249"/>
              <a:gd name="connsiteX3" fmla="*/ 2215658 w 3739897"/>
              <a:gd name="connsiteY3" fmla="*/ 2318966 h 4566249"/>
              <a:gd name="connsiteX4" fmla="*/ 3739897 w 3739897"/>
              <a:gd name="connsiteY4" fmla="*/ 4566249 h 4566249"/>
              <a:gd name="connsiteX5" fmla="*/ 7053 w 3739897"/>
              <a:gd name="connsiteY5" fmla="*/ 4554747 h 4566249"/>
              <a:gd name="connsiteX0" fmla="*/ 7053 w 3769854"/>
              <a:gd name="connsiteY0" fmla="*/ 4554747 h 4566249"/>
              <a:gd name="connsiteX1" fmla="*/ 0 w 3769854"/>
              <a:gd name="connsiteY1" fmla="*/ 0 h 4566249"/>
              <a:gd name="connsiteX2" fmla="*/ 1670860 w 3769854"/>
              <a:gd name="connsiteY2" fmla="*/ 0 h 4566249"/>
              <a:gd name="connsiteX3" fmla="*/ 3739897 w 3769854"/>
              <a:gd name="connsiteY3" fmla="*/ 4566249 h 4566249"/>
              <a:gd name="connsiteX4" fmla="*/ 7053 w 3769854"/>
              <a:gd name="connsiteY4" fmla="*/ 4554747 h 4566249"/>
              <a:gd name="connsiteX0" fmla="*/ 7053 w 3763680"/>
              <a:gd name="connsiteY0" fmla="*/ 4554747 h 4566249"/>
              <a:gd name="connsiteX1" fmla="*/ 0 w 3763680"/>
              <a:gd name="connsiteY1" fmla="*/ 0 h 4566249"/>
              <a:gd name="connsiteX2" fmla="*/ 1167403 w 3763680"/>
              <a:gd name="connsiteY2" fmla="*/ 0 h 4566249"/>
              <a:gd name="connsiteX3" fmla="*/ 3739897 w 3763680"/>
              <a:gd name="connsiteY3" fmla="*/ 4566249 h 4566249"/>
              <a:gd name="connsiteX4" fmla="*/ 7053 w 3763680"/>
              <a:gd name="connsiteY4" fmla="*/ 4554747 h 4566249"/>
              <a:gd name="connsiteX0" fmla="*/ 7053 w 3761815"/>
              <a:gd name="connsiteY0" fmla="*/ 4554747 h 4566249"/>
              <a:gd name="connsiteX1" fmla="*/ 0 w 3761815"/>
              <a:gd name="connsiteY1" fmla="*/ 0 h 4566249"/>
              <a:gd name="connsiteX2" fmla="*/ 1167403 w 3761815"/>
              <a:gd name="connsiteY2" fmla="*/ 0 h 4566249"/>
              <a:gd name="connsiteX3" fmla="*/ 3739897 w 3761815"/>
              <a:gd name="connsiteY3" fmla="*/ 4566249 h 4566249"/>
              <a:gd name="connsiteX4" fmla="*/ 7053 w 3761815"/>
              <a:gd name="connsiteY4" fmla="*/ 4554747 h 4566249"/>
              <a:gd name="connsiteX0" fmla="*/ 7053 w 3739897"/>
              <a:gd name="connsiteY0" fmla="*/ 4554747 h 4566249"/>
              <a:gd name="connsiteX1" fmla="*/ 0 w 3739897"/>
              <a:gd name="connsiteY1" fmla="*/ 0 h 4566249"/>
              <a:gd name="connsiteX2" fmla="*/ 1167403 w 3739897"/>
              <a:gd name="connsiteY2" fmla="*/ 0 h 4566249"/>
              <a:gd name="connsiteX3" fmla="*/ 3739897 w 3739897"/>
              <a:gd name="connsiteY3" fmla="*/ 4566249 h 4566249"/>
              <a:gd name="connsiteX4" fmla="*/ 7053 w 3739897"/>
              <a:gd name="connsiteY4" fmla="*/ 4554747 h 4566249"/>
              <a:gd name="connsiteX0" fmla="*/ 7053 w 4150122"/>
              <a:gd name="connsiteY0" fmla="*/ 4554747 h 4566249"/>
              <a:gd name="connsiteX1" fmla="*/ 0 w 4150122"/>
              <a:gd name="connsiteY1" fmla="*/ 0 h 4566249"/>
              <a:gd name="connsiteX2" fmla="*/ 1167403 w 4150122"/>
              <a:gd name="connsiteY2" fmla="*/ 0 h 4566249"/>
              <a:gd name="connsiteX3" fmla="*/ 4150122 w 4150122"/>
              <a:gd name="connsiteY3" fmla="*/ 4566249 h 4566249"/>
              <a:gd name="connsiteX4" fmla="*/ 7053 w 4150122"/>
              <a:gd name="connsiteY4" fmla="*/ 4554747 h 4566249"/>
              <a:gd name="connsiteX0" fmla="*/ 7053 w 4150122"/>
              <a:gd name="connsiteY0" fmla="*/ 4554747 h 4566249"/>
              <a:gd name="connsiteX1" fmla="*/ 0 w 4150122"/>
              <a:gd name="connsiteY1" fmla="*/ 0 h 4566249"/>
              <a:gd name="connsiteX2" fmla="*/ 1167403 w 4150122"/>
              <a:gd name="connsiteY2" fmla="*/ 0 h 4566249"/>
              <a:gd name="connsiteX3" fmla="*/ 4150122 w 4150122"/>
              <a:gd name="connsiteY3" fmla="*/ 4566249 h 4566249"/>
              <a:gd name="connsiteX4" fmla="*/ 7053 w 4150122"/>
              <a:gd name="connsiteY4" fmla="*/ 4554747 h 4566249"/>
              <a:gd name="connsiteX0" fmla="*/ 7053 w 4150122"/>
              <a:gd name="connsiteY0" fmla="*/ 4554747 h 4566249"/>
              <a:gd name="connsiteX1" fmla="*/ 0 w 4150122"/>
              <a:gd name="connsiteY1" fmla="*/ 0 h 4566249"/>
              <a:gd name="connsiteX2" fmla="*/ 1111463 w 4150122"/>
              <a:gd name="connsiteY2" fmla="*/ 5610 h 4566249"/>
              <a:gd name="connsiteX3" fmla="*/ 4150122 w 4150122"/>
              <a:gd name="connsiteY3" fmla="*/ 4566249 h 4566249"/>
              <a:gd name="connsiteX4" fmla="*/ 7053 w 4150122"/>
              <a:gd name="connsiteY4" fmla="*/ 4554747 h 4566249"/>
              <a:gd name="connsiteX0" fmla="*/ 7053 w 4150122"/>
              <a:gd name="connsiteY0" fmla="*/ 4554747 h 4566249"/>
              <a:gd name="connsiteX1" fmla="*/ 0 w 4150122"/>
              <a:gd name="connsiteY1" fmla="*/ 0 h 4566249"/>
              <a:gd name="connsiteX2" fmla="*/ 1111463 w 4150122"/>
              <a:gd name="connsiteY2" fmla="*/ 5610 h 4566249"/>
              <a:gd name="connsiteX3" fmla="*/ 4150122 w 4150122"/>
              <a:gd name="connsiteY3" fmla="*/ 4566249 h 4566249"/>
              <a:gd name="connsiteX4" fmla="*/ 7053 w 4150122"/>
              <a:gd name="connsiteY4" fmla="*/ 4554747 h 4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0122" h="4566249">
                <a:moveTo>
                  <a:pt x="7053" y="4554747"/>
                </a:moveTo>
                <a:lnTo>
                  <a:pt x="0" y="0"/>
                </a:lnTo>
                <a:lnTo>
                  <a:pt x="1111463" y="5610"/>
                </a:lnTo>
                <a:cubicBezTo>
                  <a:pt x="1554527" y="2404718"/>
                  <a:pt x="1860412" y="3004920"/>
                  <a:pt x="4150122" y="4566249"/>
                </a:cubicBezTo>
                <a:lnTo>
                  <a:pt x="7053" y="45547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0"/>
                  <a:lumOff val="100000"/>
                </a:schemeClr>
              </a:gs>
              <a:gs pos="88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26">
            <a:extLst>
              <a:ext uri="{FF2B5EF4-FFF2-40B4-BE49-F238E27FC236}">
                <a16:creationId xmlns:a16="http://schemas.microsoft.com/office/drawing/2014/main" id="{D1D6D08E-1BA4-6F43-A3CD-23A329B2136D}"/>
              </a:ext>
            </a:extLst>
          </p:cNvPr>
          <p:cNvSpPr/>
          <p:nvPr/>
        </p:nvSpPr>
        <p:spPr>
          <a:xfrm>
            <a:off x="5215545" y="2357031"/>
            <a:ext cx="2081072" cy="3691941"/>
          </a:xfrm>
          <a:custGeom>
            <a:avLst/>
            <a:gdLst>
              <a:gd name="connsiteX0" fmla="*/ 0 w 1883228"/>
              <a:gd name="connsiteY0" fmla="*/ 4571999 h 4571999"/>
              <a:gd name="connsiteX1" fmla="*/ 0 w 1883228"/>
              <a:gd name="connsiteY1" fmla="*/ 0 h 4571999"/>
              <a:gd name="connsiteX2" fmla="*/ 1883228 w 1883228"/>
              <a:gd name="connsiteY2" fmla="*/ 4571999 h 4571999"/>
              <a:gd name="connsiteX3" fmla="*/ 0 w 1883228"/>
              <a:gd name="connsiteY3" fmla="*/ 4571999 h 4571999"/>
              <a:gd name="connsiteX0" fmla="*/ 0 w 1883228"/>
              <a:gd name="connsiteY0" fmla="*/ 4571999 h 4571999"/>
              <a:gd name="connsiteX1" fmla="*/ 0 w 1883228"/>
              <a:gd name="connsiteY1" fmla="*/ 0 h 4571999"/>
              <a:gd name="connsiteX2" fmla="*/ 1883228 w 1883228"/>
              <a:gd name="connsiteY2" fmla="*/ 4571999 h 4571999"/>
              <a:gd name="connsiteX3" fmla="*/ 0 w 1883228"/>
              <a:gd name="connsiteY3" fmla="*/ 4571999 h 4571999"/>
              <a:gd name="connsiteX0" fmla="*/ 0 w 1883228"/>
              <a:gd name="connsiteY0" fmla="*/ 4571999 h 4571999"/>
              <a:gd name="connsiteX1" fmla="*/ 0 w 1883228"/>
              <a:gd name="connsiteY1" fmla="*/ 0 h 4571999"/>
              <a:gd name="connsiteX2" fmla="*/ 1883228 w 1883228"/>
              <a:gd name="connsiteY2" fmla="*/ 4571999 h 4571999"/>
              <a:gd name="connsiteX3" fmla="*/ 0 w 1883228"/>
              <a:gd name="connsiteY3" fmla="*/ 4571999 h 4571999"/>
              <a:gd name="connsiteX0" fmla="*/ 8853 w 1892081"/>
              <a:gd name="connsiteY0" fmla="*/ 4555170 h 4555170"/>
              <a:gd name="connsiteX1" fmla="*/ 0 w 1892081"/>
              <a:gd name="connsiteY1" fmla="*/ 0 h 4555170"/>
              <a:gd name="connsiteX2" fmla="*/ 1892081 w 1892081"/>
              <a:gd name="connsiteY2" fmla="*/ 4555170 h 4555170"/>
              <a:gd name="connsiteX3" fmla="*/ 8853 w 1892081"/>
              <a:gd name="connsiteY3" fmla="*/ 4555170 h 45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081" h="4555170">
                <a:moveTo>
                  <a:pt x="8853" y="4555170"/>
                </a:moveTo>
                <a:lnTo>
                  <a:pt x="0" y="0"/>
                </a:lnTo>
                <a:cubicBezTo>
                  <a:pt x="229446" y="1720344"/>
                  <a:pt x="198473" y="3188245"/>
                  <a:pt x="1892081" y="4555170"/>
                </a:cubicBezTo>
                <a:lnTo>
                  <a:pt x="8853" y="455517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D8A780-3152-474B-A822-1F75078AF16E}"/>
              </a:ext>
            </a:extLst>
          </p:cNvPr>
          <p:cNvSpPr/>
          <p:nvPr/>
        </p:nvSpPr>
        <p:spPr>
          <a:xfrm>
            <a:off x="5233590" y="2371653"/>
            <a:ext cx="3226708" cy="3689106"/>
          </a:xfrm>
          <a:custGeom>
            <a:avLst/>
            <a:gdLst>
              <a:gd name="connsiteX0" fmla="*/ 0 w 1318306"/>
              <a:gd name="connsiteY0" fmla="*/ 0 h 1133182"/>
              <a:gd name="connsiteX1" fmla="*/ 454395 w 1318306"/>
              <a:gd name="connsiteY1" fmla="*/ 577811 h 1133182"/>
              <a:gd name="connsiteX2" fmla="*/ 1318306 w 1318306"/>
              <a:gd name="connsiteY2" fmla="*/ 1133182 h 1133182"/>
              <a:gd name="connsiteX0" fmla="*/ 0 w 1318306"/>
              <a:gd name="connsiteY0" fmla="*/ 0 h 1133182"/>
              <a:gd name="connsiteX1" fmla="*/ 454395 w 1318306"/>
              <a:gd name="connsiteY1" fmla="*/ 577811 h 1133182"/>
              <a:gd name="connsiteX2" fmla="*/ 1318306 w 1318306"/>
              <a:gd name="connsiteY2" fmla="*/ 1133182 h 1133182"/>
              <a:gd name="connsiteX0" fmla="*/ 0 w 1349896"/>
              <a:gd name="connsiteY0" fmla="*/ 0 h 1106679"/>
              <a:gd name="connsiteX1" fmla="*/ 454395 w 1349896"/>
              <a:gd name="connsiteY1" fmla="*/ 577811 h 1106679"/>
              <a:gd name="connsiteX2" fmla="*/ 1349896 w 1349896"/>
              <a:gd name="connsiteY2" fmla="*/ 1106679 h 1106679"/>
              <a:gd name="connsiteX0" fmla="*/ 0 w 1316331"/>
              <a:gd name="connsiteY0" fmla="*/ 0 h 1128997"/>
              <a:gd name="connsiteX1" fmla="*/ 420830 w 1316331"/>
              <a:gd name="connsiteY1" fmla="*/ 600129 h 1128997"/>
              <a:gd name="connsiteX2" fmla="*/ 1316331 w 1316331"/>
              <a:gd name="connsiteY2" fmla="*/ 1128997 h 1128997"/>
              <a:gd name="connsiteX0" fmla="*/ 0 w 1316331"/>
              <a:gd name="connsiteY0" fmla="*/ 0 h 1128997"/>
              <a:gd name="connsiteX1" fmla="*/ 1316331 w 1316331"/>
              <a:gd name="connsiteY1" fmla="*/ 1128997 h 1128997"/>
              <a:gd name="connsiteX0" fmla="*/ 0 w 1316331"/>
              <a:gd name="connsiteY0" fmla="*/ 0 h 1128997"/>
              <a:gd name="connsiteX1" fmla="*/ 1316331 w 1316331"/>
              <a:gd name="connsiteY1" fmla="*/ 1128997 h 1128997"/>
              <a:gd name="connsiteX0" fmla="*/ 0 w 1316331"/>
              <a:gd name="connsiteY0" fmla="*/ 0 h 1128997"/>
              <a:gd name="connsiteX1" fmla="*/ 1316331 w 1316331"/>
              <a:gd name="connsiteY1" fmla="*/ 1128997 h 1128997"/>
              <a:gd name="connsiteX0" fmla="*/ 0 w 1316331"/>
              <a:gd name="connsiteY0" fmla="*/ 0 h 1128997"/>
              <a:gd name="connsiteX1" fmla="*/ 1316331 w 1316331"/>
              <a:gd name="connsiteY1" fmla="*/ 1128997 h 1128997"/>
              <a:gd name="connsiteX0" fmla="*/ 0 w 1316331"/>
              <a:gd name="connsiteY0" fmla="*/ 0 h 1128997"/>
              <a:gd name="connsiteX1" fmla="*/ 1316331 w 1316331"/>
              <a:gd name="connsiteY1" fmla="*/ 1128997 h 1128997"/>
              <a:gd name="connsiteX0" fmla="*/ 0 w 1316331"/>
              <a:gd name="connsiteY0" fmla="*/ 0 h 1128997"/>
              <a:gd name="connsiteX1" fmla="*/ 1316331 w 1316331"/>
              <a:gd name="connsiteY1" fmla="*/ 1128997 h 1128997"/>
              <a:gd name="connsiteX0" fmla="*/ 0 w 1316331"/>
              <a:gd name="connsiteY0" fmla="*/ 0 h 1128997"/>
              <a:gd name="connsiteX1" fmla="*/ 1316331 w 1316331"/>
              <a:gd name="connsiteY1" fmla="*/ 1128997 h 1128997"/>
              <a:gd name="connsiteX0" fmla="*/ 0 w 1316331"/>
              <a:gd name="connsiteY0" fmla="*/ 0 h 1128997"/>
              <a:gd name="connsiteX1" fmla="*/ 1316331 w 1316331"/>
              <a:gd name="connsiteY1" fmla="*/ 1128997 h 1128997"/>
              <a:gd name="connsiteX0" fmla="*/ 0 w 1298561"/>
              <a:gd name="connsiteY0" fmla="*/ 0 h 1131787"/>
              <a:gd name="connsiteX1" fmla="*/ 1298561 w 1298561"/>
              <a:gd name="connsiteY1" fmla="*/ 1131787 h 1131787"/>
              <a:gd name="connsiteX0" fmla="*/ 0 w 1308433"/>
              <a:gd name="connsiteY0" fmla="*/ 0 h 1131787"/>
              <a:gd name="connsiteX1" fmla="*/ 1308433 w 1308433"/>
              <a:gd name="connsiteY1" fmla="*/ 1131787 h 11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8433" h="1131787">
                <a:moveTo>
                  <a:pt x="0" y="0"/>
                </a:moveTo>
                <a:cubicBezTo>
                  <a:pt x="233440" y="730636"/>
                  <a:pt x="727499" y="932606"/>
                  <a:pt x="1308433" y="1131787"/>
                </a:cubicBezTo>
              </a:path>
            </a:pathLst>
          </a:cu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75EE6-F568-754D-977E-A7ECA15E8146}"/>
              </a:ext>
            </a:extLst>
          </p:cNvPr>
          <p:cNvSpPr/>
          <p:nvPr/>
        </p:nvSpPr>
        <p:spPr>
          <a:xfrm>
            <a:off x="5214669" y="2351296"/>
            <a:ext cx="3269856" cy="370558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7C4EE-99AE-6D4E-960E-306C5A888C21}"/>
              </a:ext>
            </a:extLst>
          </p:cNvPr>
          <p:cNvSpPr txBox="1"/>
          <p:nvPr/>
        </p:nvSpPr>
        <p:spPr>
          <a:xfrm>
            <a:off x="7452505" y="2876712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AB6D8-9335-B141-9D63-79DF1C0F87A8}"/>
              </a:ext>
            </a:extLst>
          </p:cNvPr>
          <p:cNvSpPr txBox="1"/>
          <p:nvPr/>
        </p:nvSpPr>
        <p:spPr>
          <a:xfrm>
            <a:off x="5357849" y="535656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Fuel</a:t>
            </a:r>
          </a:p>
        </p:txBody>
      </p:sp>
      <p:sp>
        <p:nvSpPr>
          <p:cNvPr id="13" name="Triangle 50">
            <a:extLst>
              <a:ext uri="{FF2B5EF4-FFF2-40B4-BE49-F238E27FC236}">
                <a16:creationId xmlns:a16="http://schemas.microsoft.com/office/drawing/2014/main" id="{BCB93937-F07F-5447-9556-58AF07D97209}"/>
              </a:ext>
            </a:extLst>
          </p:cNvPr>
          <p:cNvSpPr/>
          <p:nvPr/>
        </p:nvSpPr>
        <p:spPr>
          <a:xfrm>
            <a:off x="333555" y="1250989"/>
            <a:ext cx="3615755" cy="4785173"/>
          </a:xfrm>
          <a:custGeom>
            <a:avLst/>
            <a:gdLst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5755" h="4241021">
                <a:moveTo>
                  <a:pt x="0" y="4241021"/>
                </a:moveTo>
                <a:cubicBezTo>
                  <a:pt x="1343121" y="3438948"/>
                  <a:pt x="1614768" y="2049458"/>
                  <a:pt x="1807878" y="0"/>
                </a:cubicBezTo>
                <a:cubicBezTo>
                  <a:pt x="1961719" y="2052647"/>
                  <a:pt x="2250194" y="3546791"/>
                  <a:pt x="3615755" y="4241021"/>
                </a:cubicBezTo>
                <a:lnTo>
                  <a:pt x="0" y="4241021"/>
                </a:lnTo>
                <a:close/>
              </a:path>
            </a:pathLst>
          </a:custGeom>
          <a:gradFill>
            <a:gsLst>
              <a:gs pos="100000">
                <a:schemeClr val="accent4">
                  <a:lumMod val="0"/>
                  <a:lumOff val="100000"/>
                </a:schemeClr>
              </a:gs>
              <a:gs pos="98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50">
            <a:extLst>
              <a:ext uri="{FF2B5EF4-FFF2-40B4-BE49-F238E27FC236}">
                <a16:creationId xmlns:a16="http://schemas.microsoft.com/office/drawing/2014/main" id="{CEE73610-4011-694A-9955-76DC0241FA19}"/>
              </a:ext>
            </a:extLst>
          </p:cNvPr>
          <p:cNvSpPr/>
          <p:nvPr/>
        </p:nvSpPr>
        <p:spPr>
          <a:xfrm>
            <a:off x="372821" y="2636489"/>
            <a:ext cx="3536304" cy="3399674"/>
          </a:xfrm>
          <a:custGeom>
            <a:avLst/>
            <a:gdLst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  <a:gd name="connsiteX0" fmla="*/ 0 w 3615755"/>
              <a:gd name="connsiteY0" fmla="*/ 4241021 h 4241021"/>
              <a:gd name="connsiteX1" fmla="*/ 1807878 w 3615755"/>
              <a:gd name="connsiteY1" fmla="*/ 0 h 4241021"/>
              <a:gd name="connsiteX2" fmla="*/ 3615755 w 3615755"/>
              <a:gd name="connsiteY2" fmla="*/ 4241021 h 4241021"/>
              <a:gd name="connsiteX3" fmla="*/ 0 w 3615755"/>
              <a:gd name="connsiteY3" fmla="*/ 4241021 h 424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5755" h="4241021">
                <a:moveTo>
                  <a:pt x="0" y="4241021"/>
                </a:moveTo>
                <a:cubicBezTo>
                  <a:pt x="1216614" y="3777618"/>
                  <a:pt x="1581109" y="1626847"/>
                  <a:pt x="1807878" y="0"/>
                </a:cubicBezTo>
                <a:cubicBezTo>
                  <a:pt x="1967329" y="1654896"/>
                  <a:pt x="2362645" y="3802607"/>
                  <a:pt x="3615755" y="4241021"/>
                </a:cubicBezTo>
                <a:lnTo>
                  <a:pt x="0" y="424102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4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DAA3B-ED99-1D40-A9E7-4F3511E47F89}"/>
              </a:ext>
            </a:extLst>
          </p:cNvPr>
          <p:cNvSpPr/>
          <p:nvPr/>
        </p:nvSpPr>
        <p:spPr>
          <a:xfrm>
            <a:off x="305505" y="6036162"/>
            <a:ext cx="3660634" cy="421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7CADC9-82FD-BA46-8998-77C6928681E8}"/>
              </a:ext>
            </a:extLst>
          </p:cNvPr>
          <p:cNvSpPr/>
          <p:nvPr/>
        </p:nvSpPr>
        <p:spPr>
          <a:xfrm>
            <a:off x="2519657" y="4597673"/>
            <a:ext cx="757325" cy="75732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0476A5-FADD-D74F-AB2E-A948E4F9A535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3276982" y="4976335"/>
            <a:ext cx="947142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04B1D3-3060-9349-8C12-AE27494BF444}"/>
              </a:ext>
            </a:extLst>
          </p:cNvPr>
          <p:cNvSpPr txBox="1"/>
          <p:nvPr/>
        </p:nvSpPr>
        <p:spPr>
          <a:xfrm>
            <a:off x="1171865" y="6077423"/>
            <a:ext cx="19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Combustible Solid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1293BA-3DC4-3648-AC9B-7DCB97A3DAD0}"/>
              </a:ext>
            </a:extLst>
          </p:cNvPr>
          <p:cNvSpPr txBox="1"/>
          <p:nvPr/>
        </p:nvSpPr>
        <p:spPr>
          <a:xfrm>
            <a:off x="1525648" y="545020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Fuel Gases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0631C4-36AF-2843-9CF4-3539F014EC17}"/>
              </a:ext>
            </a:extLst>
          </p:cNvPr>
          <p:cNvSpPr txBox="1"/>
          <p:nvPr/>
        </p:nvSpPr>
        <p:spPr>
          <a:xfrm>
            <a:off x="659476" y="396699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B34122-B73B-0C45-A1A7-89B41B5E9B4B}"/>
              </a:ext>
            </a:extLst>
          </p:cNvPr>
          <p:cNvSpPr txBox="1"/>
          <p:nvPr/>
        </p:nvSpPr>
        <p:spPr>
          <a:xfrm>
            <a:off x="256140" y="1824340"/>
            <a:ext cx="1649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Laminar</a:t>
            </a:r>
          </a:p>
          <a:p>
            <a:pPr algn="ctr"/>
            <a:r>
              <a:rPr lang="en-US" dirty="0"/>
              <a:t>Diffusion Flame</a:t>
            </a: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315DA6A0-27A0-D140-904C-C1F398611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149" y="928925"/>
            <a:ext cx="5544589" cy="64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buFont typeface="Symbol" charset="2"/>
              <a:buChar char="F"/>
            </a:pPr>
            <a:r>
              <a:rPr lang="en-US" sz="2800" b="0" i="0" dirty="0">
                <a:sym typeface="Symbol" charset="2"/>
              </a:rPr>
              <a:t> </a:t>
            </a:r>
            <a:r>
              <a:rPr lang="en-US" sz="2400" b="0" i="0" dirty="0">
                <a:sym typeface="Symbol" charset="2"/>
              </a:rPr>
              <a:t>Varies from </a:t>
            </a:r>
            <a:r>
              <a:rPr lang="en-US" sz="3200" b="0" i="0" dirty="0">
                <a:sym typeface="Symbol" charset="2"/>
              </a:rPr>
              <a:t>∞</a:t>
            </a:r>
            <a:r>
              <a:rPr lang="en-US" sz="2400" b="0" i="0" dirty="0">
                <a:sym typeface="Symbol" charset="2"/>
              </a:rPr>
              <a:t> to 0 </a:t>
            </a:r>
            <a:r>
              <a:rPr lang="en-US" sz="2400" b="0" i="0" dirty="0"/>
              <a:t>in diffusion flame</a:t>
            </a:r>
            <a:endParaRPr lang="en-US" sz="2800" b="0" i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E395AD-D856-3141-A178-C525D1B51092}"/>
              </a:ext>
            </a:extLst>
          </p:cNvPr>
          <p:cNvSpPr txBox="1"/>
          <p:nvPr/>
        </p:nvSpPr>
        <p:spPr>
          <a:xfrm>
            <a:off x="5531396" y="6103284"/>
            <a:ext cx="266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Distance into Flame Sheet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E2CE18-D677-474F-B547-35A14FD25EF2}"/>
              </a:ext>
            </a:extLst>
          </p:cNvPr>
          <p:cNvSpPr txBox="1"/>
          <p:nvPr/>
        </p:nvSpPr>
        <p:spPr>
          <a:xfrm>
            <a:off x="4890225" y="1497434"/>
            <a:ext cx="2580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Symbol" pitchFamily="2" charset="2"/>
                <a:sym typeface="Symbol" charset="2"/>
              </a:rPr>
              <a:t>F</a:t>
            </a:r>
            <a:r>
              <a:rPr lang="en-US" baseline="-25000" dirty="0" err="1">
                <a:sym typeface="Symbol" charset="2"/>
              </a:rPr>
              <a:t>flame</a:t>
            </a:r>
            <a:r>
              <a:rPr lang="en-US" sz="2000" dirty="0">
                <a:sym typeface="Symbol" charset="2"/>
              </a:rPr>
              <a:t> = </a:t>
            </a:r>
            <a:r>
              <a:rPr lang="en-US" dirty="0">
                <a:sym typeface="Symbol" charset="2"/>
              </a:rPr>
              <a:t>Average Value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9C71DC-066D-6842-AD3A-3DFE3335262D}"/>
              </a:ext>
            </a:extLst>
          </p:cNvPr>
          <p:cNvSpPr txBox="1"/>
          <p:nvPr/>
        </p:nvSpPr>
        <p:spPr>
          <a:xfrm>
            <a:off x="4054878" y="2877046"/>
            <a:ext cx="117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Soot</a:t>
            </a:r>
          </a:p>
          <a:p>
            <a:pPr algn="ctr"/>
            <a:r>
              <a:rPr lang="en-US" b="1" dirty="0"/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1447244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703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Soot Microscopy - 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29625-6F34-6E4D-AC08-C3B1F549E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091312"/>
            <a:ext cx="2774730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B0EEB-4BBD-F541-A93E-232B5496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1159569"/>
            <a:ext cx="4648200" cy="4045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74770-FAA5-494B-8C9E-011C34942103}"/>
              </a:ext>
            </a:extLst>
          </p:cNvPr>
          <p:cNvSpPr txBox="1"/>
          <p:nvPr/>
        </p:nvSpPr>
        <p:spPr>
          <a:xfrm>
            <a:off x="4125395" y="5355018"/>
            <a:ext cx="4322209" cy="1120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UMass Amherst</a:t>
            </a:r>
          </a:p>
          <a:p>
            <a:r>
              <a:rPr lang="en-US" dirty="0">
                <a:solidFill>
                  <a:srgbClr val="C00000"/>
                </a:solidFill>
              </a:rPr>
              <a:t>Polymer Science &amp; Engineering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C00000"/>
                </a:solidFill>
              </a:rPr>
              <a:t>The Silvio O Conte National Center For Polymer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F6D23-0F78-D748-928E-33A910F54F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3816927"/>
            <a:ext cx="2722390" cy="27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92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41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Gravimetric Soot Experiments - 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972C5-C583-004C-8547-756AE2C5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71" y="1527946"/>
            <a:ext cx="3218149" cy="2466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FB488-6D0E-4E49-BC17-C0C119FA0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810" y="1975864"/>
            <a:ext cx="4432449" cy="4247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829BFD-4083-4448-A7CC-C63A5083920C}"/>
              </a:ext>
            </a:extLst>
          </p:cNvPr>
          <p:cNvSpPr txBox="1"/>
          <p:nvPr/>
        </p:nvSpPr>
        <p:spPr>
          <a:xfrm>
            <a:off x="8166072" y="552943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1000°C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E48E2-14FD-4F45-9663-26AE83603EE3}"/>
              </a:ext>
            </a:extLst>
          </p:cNvPr>
          <p:cNvSpPr txBox="1"/>
          <p:nvPr/>
        </p:nvSpPr>
        <p:spPr>
          <a:xfrm>
            <a:off x="8166073" y="4404158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1250°C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6116E-4FBE-CD45-AE60-78D801DE9A84}"/>
              </a:ext>
            </a:extLst>
          </p:cNvPr>
          <p:cNvSpPr txBox="1"/>
          <p:nvPr/>
        </p:nvSpPr>
        <p:spPr>
          <a:xfrm>
            <a:off x="8166073" y="338991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1375°C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3A574-7728-5E4F-83B1-B5EF850C2686}"/>
              </a:ext>
            </a:extLst>
          </p:cNvPr>
          <p:cNvSpPr txBox="1"/>
          <p:nvPr/>
        </p:nvSpPr>
        <p:spPr>
          <a:xfrm>
            <a:off x="8119690" y="228114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1500°C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7D8A4D-F753-FF42-8BF8-4FB66CC95E62}"/>
              </a:ext>
            </a:extLst>
          </p:cNvPr>
          <p:cNvSpPr txBox="1"/>
          <p:nvPr/>
        </p:nvSpPr>
        <p:spPr>
          <a:xfrm>
            <a:off x="5203192" y="15667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EA106D-D9F2-034B-9866-CD5C3D7EA2FB}"/>
              </a:ext>
            </a:extLst>
          </p:cNvPr>
          <p:cNvSpPr txBox="1"/>
          <p:nvPr/>
        </p:nvSpPr>
        <p:spPr>
          <a:xfrm>
            <a:off x="6118344" y="1566740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F6AA7-3BFB-CB43-9273-5AE7C26506DF}"/>
              </a:ext>
            </a:extLst>
          </p:cNvPr>
          <p:cNvSpPr txBox="1"/>
          <p:nvPr/>
        </p:nvSpPr>
        <p:spPr>
          <a:xfrm>
            <a:off x="7325242" y="156674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4D8A-B99C-B74E-AC4F-FB4ED2240515}"/>
              </a:ext>
            </a:extLst>
          </p:cNvPr>
          <p:cNvSpPr txBox="1"/>
          <p:nvPr/>
        </p:nvSpPr>
        <p:spPr>
          <a:xfrm>
            <a:off x="3840981" y="1566740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0.75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84A942-E5C3-974C-B1F1-2B1C01539207}"/>
              </a:ext>
            </a:extLst>
          </p:cNvPr>
          <p:cNvSpPr txBox="1"/>
          <p:nvPr/>
        </p:nvSpPr>
        <p:spPr>
          <a:xfrm>
            <a:off x="4401709" y="982726"/>
            <a:ext cx="282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Equivalence Ratio, </a:t>
            </a:r>
            <a:r>
              <a:rPr lang="en-US" sz="2400" b="1" dirty="0">
                <a:latin typeface="Symbol" pitchFamily="2" charset="2"/>
              </a:rPr>
              <a:t>F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538B5-2319-3D49-8AAC-DBB674F40052}"/>
              </a:ext>
            </a:extLst>
          </p:cNvPr>
          <p:cNvSpPr txBox="1"/>
          <p:nvPr/>
        </p:nvSpPr>
        <p:spPr>
          <a:xfrm>
            <a:off x="914400" y="1075059"/>
            <a:ext cx="16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Filter Assembly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0279C1-39ED-A24E-864D-BE53A0A83D84}"/>
              </a:ext>
            </a:extLst>
          </p:cNvPr>
          <p:cNvSpPr/>
          <p:nvPr/>
        </p:nvSpPr>
        <p:spPr>
          <a:xfrm>
            <a:off x="268778" y="4191857"/>
            <a:ext cx="30591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Stainless Steel Filter Housing</a:t>
            </a:r>
          </a:p>
          <a:p>
            <a:endParaRPr lang="en-US" dirty="0"/>
          </a:p>
          <a:p>
            <a:r>
              <a:rPr lang="en-US" dirty="0"/>
              <a:t>25mm PTFE unlaminated </a:t>
            </a:r>
          </a:p>
          <a:p>
            <a:r>
              <a:rPr lang="en-US" dirty="0"/>
              <a:t>0.2 micron membrane filters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Vacuum dried and weighed</a:t>
            </a:r>
          </a:p>
          <a:p>
            <a:r>
              <a:rPr lang="en-US" dirty="0"/>
              <a:t>prior to and after testing</a:t>
            </a:r>
          </a:p>
        </p:txBody>
      </p:sp>
    </p:spTree>
    <p:extLst>
      <p:ext uri="{BB962C8B-B14F-4D97-AF65-F5344CB8AC3E}">
        <p14:creationId xmlns:p14="http://schemas.microsoft.com/office/powerpoint/2010/main" val="3884652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Gravimetric Soot Yields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60553-130A-9C47-AC3D-C3D4269CE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4" t="10232" r="4969" b="6196"/>
          <a:stretch/>
        </p:blipFill>
        <p:spPr>
          <a:xfrm>
            <a:off x="473825" y="1218269"/>
            <a:ext cx="8196349" cy="52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0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41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Summary &amp;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5A9C-4022-CE42-A6A5-564C6907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3836"/>
            <a:ext cx="7886700" cy="5569038"/>
          </a:xfrm>
        </p:spPr>
        <p:txBody>
          <a:bodyPr/>
          <a:lstStyle/>
          <a:p>
            <a:r>
              <a:rPr lang="en-US" dirty="0"/>
              <a:t>Improved accuracy and precision of MCC data</a:t>
            </a:r>
          </a:p>
          <a:p>
            <a:pPr lvl="1"/>
            <a:r>
              <a:rPr lang="en-US" dirty="0"/>
              <a:t>HRR calculation</a:t>
            </a:r>
          </a:p>
          <a:p>
            <a:pPr lvl="1"/>
            <a:r>
              <a:rPr lang="en-US" dirty="0"/>
              <a:t>Baseline</a:t>
            </a:r>
          </a:p>
          <a:p>
            <a:pPr lvl="1"/>
            <a:r>
              <a:rPr lang="en-US" dirty="0"/>
              <a:t>O2 analyzer</a:t>
            </a:r>
          </a:p>
          <a:p>
            <a:r>
              <a:rPr lang="en-US" dirty="0"/>
              <a:t>Fire growth capacity</a:t>
            </a:r>
          </a:p>
          <a:p>
            <a:r>
              <a:rPr lang="en-US" dirty="0"/>
              <a:t>Revisions to ASTM standard</a:t>
            </a:r>
          </a:p>
          <a:p>
            <a:pPr lvl="1"/>
            <a:r>
              <a:rPr lang="en-US" dirty="0"/>
              <a:t>ILS</a:t>
            </a:r>
          </a:p>
          <a:p>
            <a:r>
              <a:rPr lang="en-US" dirty="0"/>
              <a:t>Similarity determinations for small changes</a:t>
            </a:r>
          </a:p>
          <a:p>
            <a:r>
              <a:rPr lang="en-US" dirty="0"/>
              <a:t>Recreates flaming combustion products</a:t>
            </a:r>
          </a:p>
          <a:p>
            <a:pPr lvl="1"/>
            <a:r>
              <a:rPr lang="en-US" dirty="0"/>
              <a:t>Toxicity measurements</a:t>
            </a:r>
          </a:p>
          <a:p>
            <a:pPr lvl="1"/>
            <a:r>
              <a:rPr lang="en-US" dirty="0"/>
              <a:t>Gravimetric soot measurements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2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3" y="28796"/>
            <a:ext cx="8628992" cy="8997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Heat Release Rate Calculation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2ACFC85-1525-4249-AF4D-C9718BF05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79716"/>
            <a:ext cx="7620000" cy="2286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3" descr="G:\MCCfig.jpg">
            <a:extLst>
              <a:ext uri="{FF2B5EF4-FFF2-40B4-BE49-F238E27FC236}">
                <a16:creationId xmlns:a16="http://schemas.microsoft.com/office/drawing/2014/main" id="{BC9A964F-ED17-0741-96A6-A1A83661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132116"/>
            <a:ext cx="67024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5A35F7C4-E2B1-D242-A2F7-7062CC717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903771"/>
              </p:ext>
            </p:extLst>
          </p:nvPr>
        </p:nvGraphicFramePr>
        <p:xfrm>
          <a:off x="1576388" y="3418116"/>
          <a:ext cx="59912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4" imgW="3136900" imgH="279400" progId="Equation.3">
                  <p:embed/>
                </p:oleObj>
              </mc:Choice>
              <mc:Fallback>
                <p:oleObj name="Equation" r:id="rId4" imgW="3136900" imgH="279400" progId="Equation.3">
                  <p:embed/>
                  <p:pic>
                    <p:nvPicPr>
                      <p:cNvPr id="18436" name="Object 1">
                        <a:extLst>
                          <a:ext uri="{FF2B5EF4-FFF2-40B4-BE49-F238E27FC236}">
                            <a16:creationId xmlns:a16="http://schemas.microsoft.com/office/drawing/2014/main" id="{FF088720-465C-3347-9F4E-58041B3BA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3418116"/>
                        <a:ext cx="59912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5D3A913-EA4A-0944-8A49-06CCFFAF4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786817"/>
              </p:ext>
            </p:extLst>
          </p:nvPr>
        </p:nvGraphicFramePr>
        <p:xfrm>
          <a:off x="3143250" y="4162654"/>
          <a:ext cx="28575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6" imgW="1651000" imgH="406400" progId="Equation.3">
                  <p:embed/>
                </p:oleObj>
              </mc:Choice>
              <mc:Fallback>
                <p:oleObj name="Equation" r:id="rId6" imgW="1651000" imgH="406400" progId="Equation.3">
                  <p:embed/>
                  <p:pic>
                    <p:nvPicPr>
                      <p:cNvPr id="18437" name="Object 2">
                        <a:extLst>
                          <a:ext uri="{FF2B5EF4-FFF2-40B4-BE49-F238E27FC236}">
                            <a16:creationId xmlns:a16="http://schemas.microsoft.com/office/drawing/2014/main" id="{3BE02307-BCA7-BF43-B337-EE188AD2BE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162654"/>
                        <a:ext cx="28575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51F8B0DB-02F3-8448-8574-4656E6B7F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739388"/>
              </p:ext>
            </p:extLst>
          </p:nvPr>
        </p:nvGraphicFramePr>
        <p:xfrm>
          <a:off x="2239963" y="5059591"/>
          <a:ext cx="4664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8" imgW="2628900" imgH="406400" progId="Equation.3">
                  <p:embed/>
                </p:oleObj>
              </mc:Choice>
              <mc:Fallback>
                <p:oleObj name="Equation" r:id="rId8" imgW="2628900" imgH="406400" progId="Equation.3">
                  <p:embed/>
                  <p:pic>
                    <p:nvPicPr>
                      <p:cNvPr id="18438" name="Object 4">
                        <a:extLst>
                          <a:ext uri="{FF2B5EF4-FFF2-40B4-BE49-F238E27FC236}">
                            <a16:creationId xmlns:a16="http://schemas.microsoft.com/office/drawing/2014/main" id="{FB62685F-9AED-214A-902C-D1220806EF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5059591"/>
                        <a:ext cx="4664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88C76428-F757-4243-88BE-1B1B1B960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915547"/>
              </p:ext>
            </p:extLst>
          </p:nvPr>
        </p:nvGraphicFramePr>
        <p:xfrm>
          <a:off x="990600" y="5932716"/>
          <a:ext cx="3286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10" imgW="1752600" imgH="406400" progId="Equation.3">
                  <p:embed/>
                </p:oleObj>
              </mc:Choice>
              <mc:Fallback>
                <p:oleObj name="Equation" r:id="rId10" imgW="1752600" imgH="406400" progId="Equation.3">
                  <p:embed/>
                  <p:pic>
                    <p:nvPicPr>
                      <p:cNvPr id="18439" name="Object 5">
                        <a:extLst>
                          <a:ext uri="{FF2B5EF4-FFF2-40B4-BE49-F238E27FC236}">
                            <a16:creationId xmlns:a16="http://schemas.microsoft.com/office/drawing/2014/main" id="{67B9989F-4517-8240-B32D-245DF3FD7D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932716"/>
                        <a:ext cx="32861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C44265FD-6472-954F-BDA8-7D1AE69D1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851439"/>
              </p:ext>
            </p:extLst>
          </p:nvPr>
        </p:nvGraphicFramePr>
        <p:xfrm>
          <a:off x="5638800" y="6161316"/>
          <a:ext cx="220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12" imgW="1168400" imgH="228600" progId="Equation.3">
                  <p:embed/>
                </p:oleObj>
              </mc:Choice>
              <mc:Fallback>
                <p:oleObj name="Equation" r:id="rId12" imgW="1168400" imgH="228600" progId="Equation.3">
                  <p:embed/>
                  <p:pic>
                    <p:nvPicPr>
                      <p:cNvPr id="18440" name="Object 6">
                        <a:extLst>
                          <a:ext uri="{FF2B5EF4-FFF2-40B4-BE49-F238E27FC236}">
                            <a16:creationId xmlns:a16="http://schemas.microsoft.com/office/drawing/2014/main" id="{645F5A02-A083-2A44-B36E-91325C45EE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161316"/>
                        <a:ext cx="2209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908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9765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5A9C-4022-CE42-A6A5-564C6907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4413"/>
            <a:ext cx="7886700" cy="425417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Richard Walters </a:t>
            </a:r>
            <a:endParaRPr lang="en-US" baseline="30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Federal Aviation Administration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Fire Safety Branch ANG-E21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 Atlantic City Int’l Airport, NJ 08405 USA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hlinkClick r:id="rId2"/>
              </a:rPr>
              <a:t>richard.walters@faa.gov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609-485-4328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1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3" y="28796"/>
            <a:ext cx="8628992" cy="8997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Heat Release Rate Calculation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86D38C7-0DE1-0A45-A61A-A0322CE3BF61}"/>
              </a:ext>
            </a:extLst>
          </p:cNvPr>
          <p:cNvSpPr txBox="1">
            <a:spLocks noChangeArrowheads="1"/>
          </p:cNvSpPr>
          <p:nvPr/>
        </p:nvSpPr>
        <p:spPr>
          <a:xfrm>
            <a:off x="1347788" y="1008744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800" b="1">
                <a:latin typeface="Helvetica" charset="0"/>
              </a:rPr>
              <a:t>Case 1: ASTM Calculation	Case 7: New Calculation</a:t>
            </a:r>
          </a:p>
          <a:p>
            <a:pPr marL="0" indent="0">
              <a:buFontTx/>
              <a:buNone/>
              <a:defRPr/>
            </a:pPr>
            <a:r>
              <a:rPr lang="en-US" sz="1800" b="1">
                <a:latin typeface="Helvetica" charset="0"/>
              </a:rPr>
              <a:t>		- - - - Literature Value</a:t>
            </a:r>
            <a:endParaRPr lang="en-US" sz="1800" b="1" dirty="0">
              <a:latin typeface="Helvetica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51AB531-676D-A342-87FB-55DD0FA4D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846944"/>
            <a:ext cx="80248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">
            <a:extLst>
              <a:ext uri="{FF2B5EF4-FFF2-40B4-BE49-F238E27FC236}">
                <a16:creationId xmlns:a16="http://schemas.microsoft.com/office/drawing/2014/main" id="{A06DB6A4-9CC5-664B-84AC-74D98C14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6924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97B612B4-3B91-AB4F-9BB0-01A9488CE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252004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6675A994-892A-3549-B16A-7F83463F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2510519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9620F93B-232B-FC4E-8189-221C9F2A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2497819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C6841487-151F-6344-8CC9-04E3CB03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236764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8F6172A1-B09B-1347-89B3-3316DFB32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250099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Diamond 2">
            <a:extLst>
              <a:ext uri="{FF2B5EF4-FFF2-40B4-BE49-F238E27FC236}">
                <a16:creationId xmlns:a16="http://schemas.microsoft.com/office/drawing/2014/main" id="{9382C924-D6B4-E14C-AA06-5AAEA6422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254544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Diamond 11">
            <a:extLst>
              <a:ext uri="{FF2B5EF4-FFF2-40B4-BE49-F238E27FC236}">
                <a16:creationId xmlns:a16="http://schemas.microsoft.com/office/drawing/2014/main" id="{0CD88AD5-4735-E04A-BDB9-D4309ECD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1371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" name="Diamond 12">
            <a:extLst>
              <a:ext uri="{FF2B5EF4-FFF2-40B4-BE49-F238E27FC236}">
                <a16:creationId xmlns:a16="http://schemas.microsoft.com/office/drawing/2014/main" id="{4B113F2C-6704-5744-80F2-3B15A82A8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339951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" name="Diamond 13">
            <a:extLst>
              <a:ext uri="{FF2B5EF4-FFF2-40B4-BE49-F238E27FC236}">
                <a16:creationId xmlns:a16="http://schemas.microsoft.com/office/drawing/2014/main" id="{D79E4981-8D8F-724E-8985-1CCAD91A9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284389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" name="Diamond 14">
            <a:extLst>
              <a:ext uri="{FF2B5EF4-FFF2-40B4-BE49-F238E27FC236}">
                <a16:creationId xmlns:a16="http://schemas.microsoft.com/office/drawing/2014/main" id="{9BA06E33-6D3C-9F46-BBA5-B4E48D9A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304391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Diamond 15">
            <a:extLst>
              <a:ext uri="{FF2B5EF4-FFF2-40B4-BE49-F238E27FC236}">
                <a16:creationId xmlns:a16="http://schemas.microsoft.com/office/drawing/2014/main" id="{15441104-689F-DA46-B5BF-D2146683E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321854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85FF6BB3-B215-DD4E-8FBA-E2F0A495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244384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89E7C561-2B50-B44B-9DD6-CB1462DE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243749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742C89DF-DD93-2740-A75B-2AFF5057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2434319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752FF487-D20C-8542-A6C2-643D81D4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2389869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AE9DE04B-06B7-3A46-893E-E354FAB8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236129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4BDA390F-C695-9C4C-9669-AFA677CE3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235494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Diamond 22">
            <a:extLst>
              <a:ext uri="{FF2B5EF4-FFF2-40B4-BE49-F238E27FC236}">
                <a16:creationId xmlns:a16="http://schemas.microsoft.com/office/drawing/2014/main" id="{BEC6FDEA-8896-A149-BC2F-BCB04BCCC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251369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" name="Diamond 23">
            <a:extLst>
              <a:ext uri="{FF2B5EF4-FFF2-40B4-BE49-F238E27FC236}">
                <a16:creationId xmlns:a16="http://schemas.microsoft.com/office/drawing/2014/main" id="{E7B591F6-DE3F-614B-8118-7ACEB5099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65339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" name="Diamond 24">
            <a:extLst>
              <a:ext uri="{FF2B5EF4-FFF2-40B4-BE49-F238E27FC236}">
                <a16:creationId xmlns:a16="http://schemas.microsoft.com/office/drawing/2014/main" id="{0E0E01FC-5D50-B24B-90D1-51CA7FBC6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5" y="331696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" name="Diamond 25">
            <a:extLst>
              <a:ext uri="{FF2B5EF4-FFF2-40B4-BE49-F238E27FC236}">
                <a16:creationId xmlns:a16="http://schemas.microsoft.com/office/drawing/2014/main" id="{5E5ED1C3-E73E-B644-A3D7-95BFB62F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274546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" name="Diamond 26">
            <a:extLst>
              <a:ext uri="{FF2B5EF4-FFF2-40B4-BE49-F238E27FC236}">
                <a16:creationId xmlns:a16="http://schemas.microsoft.com/office/drawing/2014/main" id="{0F83E4A1-2364-9941-909C-D069E03FA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296771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" name="Diamond 27">
            <a:extLst>
              <a:ext uri="{FF2B5EF4-FFF2-40B4-BE49-F238E27FC236}">
                <a16:creationId xmlns:a16="http://schemas.microsoft.com/office/drawing/2014/main" id="{A55A59E3-9C6E-4043-B2F7-94808A2FE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314234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" name="Oval 28">
            <a:extLst>
              <a:ext uri="{FF2B5EF4-FFF2-40B4-BE49-F238E27FC236}">
                <a16:creationId xmlns:a16="http://schemas.microsoft.com/office/drawing/2014/main" id="{520BAF2A-3333-1A41-8B85-B9BDE487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975" y="4428219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" name="Oval 29">
            <a:extLst>
              <a:ext uri="{FF2B5EF4-FFF2-40B4-BE49-F238E27FC236}">
                <a16:creationId xmlns:a16="http://schemas.microsoft.com/office/drawing/2014/main" id="{FE8F42B9-FFE7-8B48-A0F6-6E9828253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4377419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Oval 30">
            <a:extLst>
              <a:ext uri="{FF2B5EF4-FFF2-40B4-BE49-F238E27FC236}">
                <a16:creationId xmlns:a16="http://schemas.microsoft.com/office/drawing/2014/main" id="{991B7C69-2ED4-7E4E-807B-D19FF081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441234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C522C91B-FC3A-7049-92FC-E696B199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40599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" name="Oval 32">
            <a:extLst>
              <a:ext uri="{FF2B5EF4-FFF2-40B4-BE49-F238E27FC236}">
                <a16:creationId xmlns:a16="http://schemas.microsoft.com/office/drawing/2014/main" id="{426A7ED5-2392-D941-A5EC-C235C3BE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4396469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" name="Oval 33">
            <a:extLst>
              <a:ext uri="{FF2B5EF4-FFF2-40B4-BE49-F238E27FC236}">
                <a16:creationId xmlns:a16="http://schemas.microsoft.com/office/drawing/2014/main" id="{4B27652D-A3CF-184B-BF88-92F464313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4364719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" name="Diamond 34">
            <a:extLst>
              <a:ext uri="{FF2B5EF4-FFF2-40B4-BE49-F238E27FC236}">
                <a16:creationId xmlns:a16="http://schemas.microsoft.com/office/drawing/2014/main" id="{E05A9A74-9A51-B844-BB9B-15BF777A0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452664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" name="Diamond 35">
            <a:extLst>
              <a:ext uri="{FF2B5EF4-FFF2-40B4-BE49-F238E27FC236}">
                <a16:creationId xmlns:a16="http://schemas.microsoft.com/office/drawing/2014/main" id="{1A6C511E-43F5-AA4A-B542-2C0770651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4411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" name="Diamond 36">
            <a:extLst>
              <a:ext uri="{FF2B5EF4-FFF2-40B4-BE49-F238E27FC236}">
                <a16:creationId xmlns:a16="http://schemas.microsoft.com/office/drawing/2014/main" id="{D62922C0-AD5F-6342-B42B-4404E534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511719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" name="Diamond 37">
            <a:extLst>
              <a:ext uri="{FF2B5EF4-FFF2-40B4-BE49-F238E27FC236}">
                <a16:creationId xmlns:a16="http://schemas.microsoft.com/office/drawing/2014/main" id="{084AC236-0511-B644-91B8-B7D0D0FE1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466634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" name="Diamond 38">
            <a:extLst>
              <a:ext uri="{FF2B5EF4-FFF2-40B4-BE49-F238E27FC236}">
                <a16:creationId xmlns:a16="http://schemas.microsoft.com/office/drawing/2014/main" id="{3601D517-CE42-6E4B-A964-5F66E5360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484731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" name="Diamond 39">
            <a:extLst>
              <a:ext uri="{FF2B5EF4-FFF2-40B4-BE49-F238E27FC236}">
                <a16:creationId xmlns:a16="http://schemas.microsoft.com/office/drawing/2014/main" id="{B950F5F7-5C04-7E48-B187-DB654687E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500289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" name="Diamond 46">
            <a:extLst>
              <a:ext uri="{FF2B5EF4-FFF2-40B4-BE49-F238E27FC236}">
                <a16:creationId xmlns:a16="http://schemas.microsoft.com/office/drawing/2014/main" id="{27C134E9-6AE7-C044-B25E-08118FFC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487271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" name="Diamond 47">
            <a:extLst>
              <a:ext uri="{FF2B5EF4-FFF2-40B4-BE49-F238E27FC236}">
                <a16:creationId xmlns:a16="http://schemas.microsoft.com/office/drawing/2014/main" id="{8FA01EDE-7890-F34C-9141-314DF9C3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474254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" name="Diamond 48">
            <a:extLst>
              <a:ext uri="{FF2B5EF4-FFF2-40B4-BE49-F238E27FC236}">
                <a16:creationId xmlns:a16="http://schemas.microsoft.com/office/drawing/2014/main" id="{99C43A0D-28E1-7348-8562-9BAE47E99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0" y="4882244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" name="Diamond 49">
            <a:extLst>
              <a:ext uri="{FF2B5EF4-FFF2-40B4-BE49-F238E27FC236}">
                <a16:creationId xmlns:a16="http://schemas.microsoft.com/office/drawing/2014/main" id="{A06A8F88-B7DB-4C48-8292-26434A280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472666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" name="Diamond 50">
            <a:extLst>
              <a:ext uri="{FF2B5EF4-FFF2-40B4-BE49-F238E27FC236}">
                <a16:creationId xmlns:a16="http://schemas.microsoft.com/office/drawing/2014/main" id="{3FAB62B3-B236-E546-B7EA-BE1EE7974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476476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" name="Diamond 51">
            <a:extLst>
              <a:ext uri="{FF2B5EF4-FFF2-40B4-BE49-F238E27FC236}">
                <a16:creationId xmlns:a16="http://schemas.microsoft.com/office/drawing/2014/main" id="{39ED8A0A-01F5-2E42-843A-5BE053F3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477746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" name="Oval 40">
            <a:extLst>
              <a:ext uri="{FF2B5EF4-FFF2-40B4-BE49-F238E27FC236}">
                <a16:creationId xmlns:a16="http://schemas.microsoft.com/office/drawing/2014/main" id="{E9A2607F-537F-8549-96A5-F6A5389B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483144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" name="Oval 41">
            <a:extLst>
              <a:ext uri="{FF2B5EF4-FFF2-40B4-BE49-F238E27FC236}">
                <a16:creationId xmlns:a16="http://schemas.microsoft.com/office/drawing/2014/main" id="{6AC2DFF0-2792-DC40-8ADA-D88FC64E4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481239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" name="Oval 42">
            <a:extLst>
              <a:ext uri="{FF2B5EF4-FFF2-40B4-BE49-F238E27FC236}">
                <a16:creationId xmlns:a16="http://schemas.microsoft.com/office/drawing/2014/main" id="{1C3A9767-8B38-F14E-838E-454CB5A97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486319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" name="Oval 43">
            <a:extLst>
              <a:ext uri="{FF2B5EF4-FFF2-40B4-BE49-F238E27FC236}">
                <a16:creationId xmlns:a16="http://schemas.microsoft.com/office/drawing/2014/main" id="{62968284-1E3F-C949-BBD8-72BA2CEC7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86954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48265E7F-B758-FB41-8DF2-BA38D0D9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95844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0" name="Oval 45">
            <a:extLst>
              <a:ext uri="{FF2B5EF4-FFF2-40B4-BE49-F238E27FC236}">
                <a16:creationId xmlns:a16="http://schemas.microsoft.com/office/drawing/2014/main" id="{94C8AD01-4511-BF46-8A7A-CF88C899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4964794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" name="Oval 52">
            <a:extLst>
              <a:ext uri="{FF2B5EF4-FFF2-40B4-BE49-F238E27FC236}">
                <a16:creationId xmlns:a16="http://schemas.microsoft.com/office/drawing/2014/main" id="{FA6C48E0-B67C-1E45-8794-5CCC4E107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363" y="3507469"/>
            <a:ext cx="101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" name="Diamond 53">
            <a:extLst>
              <a:ext uri="{FF2B5EF4-FFF2-40B4-BE49-F238E27FC236}">
                <a16:creationId xmlns:a16="http://schemas.microsoft.com/office/drawing/2014/main" id="{F887CB2A-E291-194A-9B08-A30B6E5C6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3005819"/>
            <a:ext cx="107950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" name="Oval 54">
            <a:extLst>
              <a:ext uri="{FF2B5EF4-FFF2-40B4-BE49-F238E27FC236}">
                <a16:creationId xmlns:a16="http://schemas.microsoft.com/office/drawing/2014/main" id="{2658CA3C-1785-554A-901F-FDEBD0DC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1088120"/>
            <a:ext cx="138113" cy="1365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" name="Diamond 55">
            <a:extLst>
              <a:ext uri="{FF2B5EF4-FFF2-40B4-BE49-F238E27FC236}">
                <a16:creationId xmlns:a16="http://schemas.microsoft.com/office/drawing/2014/main" id="{49EB3CEE-E6BC-BC4E-9A62-4B987E5B8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1071791"/>
            <a:ext cx="184150" cy="1841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" y="39306"/>
            <a:ext cx="9049407" cy="8997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Baseline Correction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4503CD-5766-AF4F-9A04-2A4136F9E20A}"/>
                  </a:ext>
                </a:extLst>
              </p:cNvPr>
              <p:cNvSpPr txBox="1"/>
              <p:nvPr/>
            </p:nvSpPr>
            <p:spPr>
              <a:xfrm>
                <a:off x="425978" y="1948793"/>
                <a:ext cx="3676969" cy="980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4000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4000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 / (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4503CD-5766-AF4F-9A04-2A4136F9E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78" y="1948793"/>
                <a:ext cx="3676969" cy="980525"/>
              </a:xfrm>
              <a:prstGeom prst="rect">
                <a:avLst/>
              </a:prstGeom>
              <a:blipFill>
                <a:blip r:embed="rId2"/>
                <a:stretch>
                  <a:fillRect l="-3793" t="-3797" r="-4138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93B8BC-B051-8D43-9E0B-721719128EE8}"/>
                  </a:ext>
                </a:extLst>
              </p:cNvPr>
              <p:cNvSpPr txBox="1"/>
              <p:nvPr/>
            </p:nvSpPr>
            <p:spPr>
              <a:xfrm>
                <a:off x="4817857" y="1948793"/>
                <a:ext cx="4278846" cy="9805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4000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4000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 / 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93B8BC-B051-8D43-9E0B-721719128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857" y="1948793"/>
                <a:ext cx="4278846" cy="980525"/>
              </a:xfrm>
              <a:prstGeom prst="rect">
                <a:avLst/>
              </a:prstGeom>
              <a:blipFill>
                <a:blip r:embed="rId3"/>
                <a:stretch>
                  <a:fillRect l="-3254" t="-3797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20302D-96FA-DA41-AADF-272238991083}"/>
                  </a:ext>
                </a:extLst>
              </p:cNvPr>
              <p:cNvSpPr txBox="1"/>
              <p:nvPr/>
            </p:nvSpPr>
            <p:spPr>
              <a:xfrm>
                <a:off x="3206734" y="3753681"/>
                <a:ext cx="2718309" cy="956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3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32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20302D-96FA-DA41-AADF-272238991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34" y="3753681"/>
                <a:ext cx="2718309" cy="956929"/>
              </a:xfrm>
              <a:prstGeom prst="rect">
                <a:avLst/>
              </a:prstGeom>
              <a:blipFill>
                <a:blip r:embed="rId4"/>
                <a:stretch>
                  <a:fillRect l="-7907" r="-186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2B3C0B-9EDA-EF49-9FC4-EBD5095A2FD6}"/>
                  </a:ext>
                </a:extLst>
              </p:cNvPr>
              <p:cNvSpPr/>
              <p:nvPr/>
            </p:nvSpPr>
            <p:spPr>
              <a:xfrm>
                <a:off x="2162761" y="5633170"/>
                <a:ext cx="48062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3600" i="1" baseline="3000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baseline="3000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3600" i="1" baseline="3000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2B3C0B-9EDA-EF49-9FC4-EBD5095A2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761" y="5633170"/>
                <a:ext cx="4806255" cy="646331"/>
              </a:xfrm>
              <a:prstGeom prst="rect">
                <a:avLst/>
              </a:prstGeom>
              <a:blipFill>
                <a:blip r:embed="rId5"/>
                <a:stretch>
                  <a:fillRect l="-1579" t="-16000" r="-1842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EAAE96C-467D-F04C-B3EA-4B0976C4D979}"/>
              </a:ext>
            </a:extLst>
          </p:cNvPr>
          <p:cNvSpPr txBox="1"/>
          <p:nvPr/>
        </p:nvSpPr>
        <p:spPr>
          <a:xfrm>
            <a:off x="1706740" y="1119662"/>
            <a:ext cx="5718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Coefficients for Thermal Baseline Drift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1C463-8613-4041-9050-FCBDE88161B8}"/>
              </a:ext>
            </a:extLst>
          </p:cNvPr>
          <p:cNvSpPr txBox="1"/>
          <p:nvPr/>
        </p:nvSpPr>
        <p:spPr>
          <a:xfrm>
            <a:off x="3056468" y="3098531"/>
            <a:ext cx="301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Baseline Correction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34AB5-69BC-0E40-BF68-5A63208D58BC}"/>
              </a:ext>
            </a:extLst>
          </p:cNvPr>
          <p:cNvSpPr txBox="1"/>
          <p:nvPr/>
        </p:nvSpPr>
        <p:spPr>
          <a:xfrm>
            <a:off x="1749123" y="4805158"/>
            <a:ext cx="5633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Baseline Corrected Heat Release Rate</a:t>
            </a:r>
          </a:p>
        </p:txBody>
      </p:sp>
    </p:spTree>
    <p:extLst>
      <p:ext uri="{BB962C8B-B14F-4D97-AF65-F5344CB8AC3E}">
        <p14:creationId xmlns:p14="http://schemas.microsoft.com/office/powerpoint/2010/main" val="297925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" y="39306"/>
            <a:ext cx="9049407" cy="8997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Baseline Correction Method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A87BEE-F531-6543-A081-119EED245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296" y="1763486"/>
            <a:ext cx="4399432" cy="3221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2F5E0D-36E5-494A-A223-80F915F438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66341" y="1654629"/>
            <a:ext cx="4399432" cy="33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8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831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High Precision O2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5A9C-4022-CE42-A6A5-564C6907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82" y="1326524"/>
            <a:ext cx="8223268" cy="5166350"/>
          </a:xfrm>
        </p:spPr>
        <p:txBody>
          <a:bodyPr>
            <a:normAutofit/>
          </a:bodyPr>
          <a:lstStyle/>
          <a:p>
            <a:r>
              <a:rPr lang="en-US" sz="3600" dirty="0"/>
              <a:t>Paramagnetic Oxygen Sensor</a:t>
            </a:r>
          </a:p>
          <a:p>
            <a:pPr lvl="1"/>
            <a:r>
              <a:rPr lang="en-US" sz="3200" dirty="0"/>
              <a:t>Less noise</a:t>
            </a:r>
          </a:p>
          <a:p>
            <a:pPr lvl="1"/>
            <a:r>
              <a:rPr lang="en-US" sz="3200" dirty="0"/>
              <a:t>Eliminates baseline drift</a:t>
            </a:r>
          </a:p>
          <a:p>
            <a:pPr lvl="1"/>
            <a:r>
              <a:rPr lang="en-US" sz="3200" dirty="0"/>
              <a:t>Longer lifespan</a:t>
            </a:r>
          </a:p>
          <a:p>
            <a:pPr lvl="1"/>
            <a:r>
              <a:rPr lang="en-US" sz="3200" dirty="0"/>
              <a:t>More expensive</a:t>
            </a:r>
          </a:p>
          <a:p>
            <a:endParaRPr lang="en-US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E35627-474E-CB4F-B909-C56ABC274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8" y="3299047"/>
            <a:ext cx="4554530" cy="31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8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4DAECC6-5250-AB41-94F0-7DB0C9B6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09"/>
          <a:stretch>
            <a:fillRect/>
          </a:stretch>
        </p:blipFill>
        <p:spPr>
          <a:xfrm>
            <a:off x="4647623" y="846308"/>
            <a:ext cx="3657861" cy="2857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" y="39306"/>
            <a:ext cx="9049407" cy="8997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Baseline Correction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7EEAE-5AA9-D742-888D-44E8792D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81"/>
          <a:stretch>
            <a:fillRect/>
          </a:stretch>
        </p:blipFill>
        <p:spPr>
          <a:xfrm>
            <a:off x="177335" y="789308"/>
            <a:ext cx="3715412" cy="28948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8F0F6C-40D2-6E46-A40D-ADAD2D62D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61" y="3691207"/>
            <a:ext cx="3777359" cy="30990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FDCA58-AE75-C745-91FF-A7289A58E655}"/>
              </a:ext>
            </a:extLst>
          </p:cNvPr>
          <p:cNvSpPr txBox="1"/>
          <p:nvPr/>
        </p:nvSpPr>
        <p:spPr>
          <a:xfrm>
            <a:off x="1410354" y="849264"/>
            <a:ext cx="291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/>
              <a:t> Standard (chemical) oxygen sensor</a:t>
            </a:r>
          </a:p>
          <a:p>
            <a:pPr>
              <a:buFont typeface="Arial"/>
              <a:buChar char="•"/>
            </a:pPr>
            <a:r>
              <a:rPr lang="en-US" sz="1400" dirty="0"/>
              <a:t> ASTM D7309-13 calculation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555B2C-469B-674F-9D55-FDDE49CBB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623" y="3765176"/>
            <a:ext cx="3657861" cy="30250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F3F2D8-22D2-114E-B1CD-06276C2EBB0E}"/>
              </a:ext>
            </a:extLst>
          </p:cNvPr>
          <p:cNvSpPr txBox="1"/>
          <p:nvPr/>
        </p:nvSpPr>
        <p:spPr>
          <a:xfrm>
            <a:off x="5125766" y="868611"/>
            <a:ext cx="321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Upgraded (paramagnetic) oxygen sensor</a:t>
            </a:r>
          </a:p>
          <a:p>
            <a:r>
              <a:rPr lang="en-US" sz="1400" dirty="0"/>
              <a:t>ASTM D7309-18 calculation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41CCB-E38E-7948-B63F-F45553332229}"/>
              </a:ext>
            </a:extLst>
          </p:cNvPr>
          <p:cNvSpPr txBox="1"/>
          <p:nvPr/>
        </p:nvSpPr>
        <p:spPr>
          <a:xfrm>
            <a:off x="1446023" y="4249510"/>
            <a:ext cx="177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Current 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B7FF9D-E079-9A46-968A-5FB30BA2E1B7}"/>
              </a:ext>
            </a:extLst>
          </p:cNvPr>
          <p:cNvSpPr txBox="1"/>
          <p:nvPr/>
        </p:nvSpPr>
        <p:spPr>
          <a:xfrm>
            <a:off x="5555066" y="4249510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High Precision Method</a:t>
            </a:r>
          </a:p>
        </p:txBody>
      </p:sp>
    </p:spTree>
    <p:extLst>
      <p:ext uri="{BB962C8B-B14F-4D97-AF65-F5344CB8AC3E}">
        <p14:creationId xmlns:p14="http://schemas.microsoft.com/office/powerpoint/2010/main" val="165983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402C-AFBB-5440-8E86-F4A7A28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41"/>
            <a:ext cx="7886700" cy="899794"/>
          </a:xfrm>
        </p:spPr>
        <p:txBody>
          <a:bodyPr/>
          <a:lstStyle/>
          <a:p>
            <a:pPr algn="ctr"/>
            <a:r>
              <a:rPr lang="en-US" b="1" u="sng" dirty="0"/>
              <a:t>Fire Growth Capacity (FGC)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6E921E-2E38-7F40-97AC-44506659EC5B}"/>
              </a:ext>
            </a:extLst>
          </p:cNvPr>
          <p:cNvSpPr/>
          <p:nvPr/>
        </p:nvSpPr>
        <p:spPr bwMode="auto">
          <a:xfrm>
            <a:off x="453134" y="5352142"/>
            <a:ext cx="4008661" cy="108253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6" name="Rectangle 168">
            <a:extLst>
              <a:ext uri="{FF2B5EF4-FFF2-40B4-BE49-F238E27FC236}">
                <a16:creationId xmlns:a16="http://schemas.microsoft.com/office/drawing/2014/main" id="{66521714-9F5C-AA43-847B-DC79875CB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905" y="1242558"/>
            <a:ext cx="3824759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" charset="0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Measure Heat Release Rate Q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 vs Temperature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 as per ASTM D7309 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(5 replicates)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Integrate Q/ versus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 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to obtain Q vs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, i.e., Q(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)</a:t>
            </a:r>
          </a:p>
          <a:p>
            <a:pPr marL="228600" indent="-228600">
              <a:buFont typeface="Arial" charset="0"/>
              <a:buAutoNum type="arabicPeriod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Obtain Total Heat Release</a:t>
            </a:r>
          </a:p>
          <a:p>
            <a:pPr marL="228600" indent="-228600"/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	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Q(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sz="1400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) = Q</a:t>
            </a:r>
            <a:r>
              <a:rPr lang="en-US" sz="1400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 = </a:t>
            </a:r>
            <a:r>
              <a:rPr lang="en-US" sz="1400" i="1" dirty="0" err="1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h</a:t>
            </a:r>
            <a:r>
              <a:rPr lang="en-US" sz="1400" baseline="-25000" dirty="0" err="1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c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(J/g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)</a:t>
            </a:r>
          </a:p>
          <a:p>
            <a:pPr marL="228600" indent="-228600">
              <a:buFont typeface="Arial" charset="0"/>
              <a:buAutoNum type="arabicPeriod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 startAt="4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Obtain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sz="1400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1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 at 5% deflection from Q(T) baseline, i.e., at 0.05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Q</a:t>
            </a:r>
            <a:r>
              <a:rPr lang="en-US" sz="1400" i="1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 startAt="4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 startAt="4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Obtain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sz="1400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2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 at Q</a:t>
            </a:r>
            <a:r>
              <a:rPr lang="en-US" sz="1400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-(0.05Q</a:t>
            </a:r>
            <a:r>
              <a:rPr lang="en-US" sz="1400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), i.e., 0.95Q</a:t>
            </a:r>
            <a:r>
              <a:rPr lang="en-US" sz="1400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.</a:t>
            </a:r>
          </a:p>
          <a:p>
            <a:pPr marL="228600" indent="-228600">
              <a:buFont typeface="Arial" charset="0"/>
              <a:buAutoNum type="arabicPeriod" startAt="4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 startAt="4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Calculate Fire Growth Capacity (FGC)</a:t>
            </a:r>
          </a:p>
          <a:p>
            <a:pPr marL="228600" indent="-228600">
              <a:buFont typeface="Arial" charset="0"/>
              <a:buAutoNum type="arabicPeriod" startAt="4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A7A174C-0906-7C49-8957-1AEB7E864C79}"/>
              </a:ext>
            </a:extLst>
          </p:cNvPr>
          <p:cNvGrpSpPr/>
          <p:nvPr/>
        </p:nvGrpSpPr>
        <p:grpSpPr>
          <a:xfrm>
            <a:off x="150508" y="1177245"/>
            <a:ext cx="4904022" cy="3745329"/>
            <a:chOff x="1929176" y="966788"/>
            <a:chExt cx="4904022" cy="3745329"/>
          </a:xfrm>
        </p:grpSpPr>
        <p:sp>
          <p:nvSpPr>
            <p:cNvPr id="5" name="Line 174">
              <a:extLst>
                <a:ext uri="{FF2B5EF4-FFF2-40B4-BE49-F238E27FC236}">
                  <a16:creationId xmlns:a16="http://schemas.microsoft.com/office/drawing/2014/main" id="{8468010F-AB42-8349-AF0A-8DBAABE39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4613" y="3827463"/>
              <a:ext cx="920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70">
              <a:extLst>
                <a:ext uri="{FF2B5EF4-FFF2-40B4-BE49-F238E27FC236}">
                  <a16:creationId xmlns:a16="http://schemas.microsoft.com/office/drawing/2014/main" id="{C6E1FFD2-5F2B-B047-970D-6C9337437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8363" y="1789113"/>
              <a:ext cx="156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69">
              <a:extLst>
                <a:ext uri="{FF2B5EF4-FFF2-40B4-BE49-F238E27FC236}">
                  <a16:creationId xmlns:a16="http://schemas.microsoft.com/office/drawing/2014/main" id="{D9BD8749-FD5A-9C42-9BBB-6A0C241A8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8363" y="1662113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C9A912C-26B7-6646-82F9-53D473D14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9713" y="1389064"/>
              <a:ext cx="3365500" cy="2554287"/>
              <a:chOff x="1855" y="1628"/>
              <a:chExt cx="2120" cy="1609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2A9C8AD-D639-7F45-9156-243C147D3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3236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4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9FA1B0FE-93EC-AD4E-B8A3-14356DA34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1628"/>
                <a:ext cx="1936" cy="1608"/>
              </a:xfrm>
              <a:custGeom>
                <a:avLst/>
                <a:gdLst/>
                <a:ahLst/>
                <a:cxnLst>
                  <a:cxn ang="0">
                    <a:pos x="40" y="1600"/>
                  </a:cxn>
                  <a:cxn ang="0">
                    <a:pos x="80" y="1544"/>
                  </a:cxn>
                  <a:cxn ang="0">
                    <a:pos x="112" y="1472"/>
                  </a:cxn>
                  <a:cxn ang="0">
                    <a:pos x="136" y="1376"/>
                  </a:cxn>
                  <a:cxn ang="0">
                    <a:pos x="152" y="1232"/>
                  </a:cxn>
                  <a:cxn ang="0">
                    <a:pos x="168" y="1056"/>
                  </a:cxn>
                  <a:cxn ang="0">
                    <a:pos x="184" y="856"/>
                  </a:cxn>
                  <a:cxn ang="0">
                    <a:pos x="200" y="640"/>
                  </a:cxn>
                  <a:cxn ang="0">
                    <a:pos x="224" y="424"/>
                  </a:cxn>
                  <a:cxn ang="0">
                    <a:pos x="240" y="264"/>
                  </a:cxn>
                  <a:cxn ang="0">
                    <a:pos x="264" y="136"/>
                  </a:cxn>
                  <a:cxn ang="0">
                    <a:pos x="280" y="32"/>
                  </a:cxn>
                  <a:cxn ang="0">
                    <a:pos x="312" y="40"/>
                  </a:cxn>
                  <a:cxn ang="0">
                    <a:pos x="328" y="312"/>
                  </a:cxn>
                  <a:cxn ang="0">
                    <a:pos x="344" y="664"/>
                  </a:cxn>
                  <a:cxn ang="0">
                    <a:pos x="368" y="944"/>
                  </a:cxn>
                  <a:cxn ang="0">
                    <a:pos x="384" y="1096"/>
                  </a:cxn>
                  <a:cxn ang="0">
                    <a:pos x="408" y="1192"/>
                  </a:cxn>
                  <a:cxn ang="0">
                    <a:pos x="448" y="1192"/>
                  </a:cxn>
                  <a:cxn ang="0">
                    <a:pos x="480" y="1128"/>
                  </a:cxn>
                  <a:cxn ang="0">
                    <a:pos x="504" y="1056"/>
                  </a:cxn>
                  <a:cxn ang="0">
                    <a:pos x="528" y="968"/>
                  </a:cxn>
                  <a:cxn ang="0">
                    <a:pos x="552" y="888"/>
                  </a:cxn>
                  <a:cxn ang="0">
                    <a:pos x="576" y="808"/>
                  </a:cxn>
                  <a:cxn ang="0">
                    <a:pos x="608" y="760"/>
                  </a:cxn>
                  <a:cxn ang="0">
                    <a:pos x="640" y="824"/>
                  </a:cxn>
                  <a:cxn ang="0">
                    <a:pos x="656" y="928"/>
                  </a:cxn>
                  <a:cxn ang="0">
                    <a:pos x="672" y="1064"/>
                  </a:cxn>
                  <a:cxn ang="0">
                    <a:pos x="696" y="1232"/>
                  </a:cxn>
                  <a:cxn ang="0">
                    <a:pos x="712" y="1376"/>
                  </a:cxn>
                  <a:cxn ang="0">
                    <a:pos x="728" y="1480"/>
                  </a:cxn>
                  <a:cxn ang="0">
                    <a:pos x="752" y="1552"/>
                  </a:cxn>
                  <a:cxn ang="0">
                    <a:pos x="792" y="1584"/>
                  </a:cxn>
                  <a:cxn ang="0">
                    <a:pos x="832" y="1576"/>
                  </a:cxn>
                  <a:cxn ang="0">
                    <a:pos x="880" y="1544"/>
                  </a:cxn>
                  <a:cxn ang="0">
                    <a:pos x="928" y="1464"/>
                  </a:cxn>
                  <a:cxn ang="0">
                    <a:pos x="952" y="1400"/>
                  </a:cxn>
                  <a:cxn ang="0">
                    <a:pos x="976" y="1304"/>
                  </a:cxn>
                  <a:cxn ang="0">
                    <a:pos x="992" y="1192"/>
                  </a:cxn>
                  <a:cxn ang="0">
                    <a:pos x="1016" y="1080"/>
                  </a:cxn>
                  <a:cxn ang="0">
                    <a:pos x="1040" y="1000"/>
                  </a:cxn>
                  <a:cxn ang="0">
                    <a:pos x="1072" y="1080"/>
                  </a:cxn>
                  <a:cxn ang="0">
                    <a:pos x="1088" y="1184"/>
                  </a:cxn>
                  <a:cxn ang="0">
                    <a:pos x="1112" y="1304"/>
                  </a:cxn>
                  <a:cxn ang="0">
                    <a:pos x="1128" y="1392"/>
                  </a:cxn>
                  <a:cxn ang="0">
                    <a:pos x="1152" y="1464"/>
                  </a:cxn>
                  <a:cxn ang="0">
                    <a:pos x="1184" y="1512"/>
                  </a:cxn>
                  <a:cxn ang="0">
                    <a:pos x="1240" y="1552"/>
                  </a:cxn>
                  <a:cxn ang="0">
                    <a:pos x="1288" y="1560"/>
                  </a:cxn>
                  <a:cxn ang="0">
                    <a:pos x="1328" y="1576"/>
                  </a:cxn>
                  <a:cxn ang="0">
                    <a:pos x="1376" y="1576"/>
                  </a:cxn>
                  <a:cxn ang="0">
                    <a:pos x="1408" y="1568"/>
                  </a:cxn>
                  <a:cxn ang="0">
                    <a:pos x="1440" y="1568"/>
                  </a:cxn>
                  <a:cxn ang="0">
                    <a:pos x="1488" y="1568"/>
                  </a:cxn>
                  <a:cxn ang="0">
                    <a:pos x="1528" y="1568"/>
                  </a:cxn>
                  <a:cxn ang="0">
                    <a:pos x="1592" y="1568"/>
                  </a:cxn>
                  <a:cxn ang="0">
                    <a:pos x="1640" y="1576"/>
                  </a:cxn>
                  <a:cxn ang="0">
                    <a:pos x="1680" y="1568"/>
                  </a:cxn>
                  <a:cxn ang="0">
                    <a:pos x="1728" y="1584"/>
                  </a:cxn>
                  <a:cxn ang="0">
                    <a:pos x="1776" y="1600"/>
                  </a:cxn>
                  <a:cxn ang="0">
                    <a:pos x="1816" y="1600"/>
                  </a:cxn>
                  <a:cxn ang="0">
                    <a:pos x="1864" y="1608"/>
                  </a:cxn>
                </a:cxnLst>
                <a:rect l="0" t="0" r="r" b="b"/>
                <a:pathLst>
                  <a:path w="1936" h="1608">
                    <a:moveTo>
                      <a:pt x="0" y="1608"/>
                    </a:moveTo>
                    <a:lnTo>
                      <a:pt x="8" y="1608"/>
                    </a:lnTo>
                    <a:lnTo>
                      <a:pt x="16" y="1608"/>
                    </a:lnTo>
                    <a:lnTo>
                      <a:pt x="16" y="1600"/>
                    </a:lnTo>
                    <a:lnTo>
                      <a:pt x="16" y="1608"/>
                    </a:lnTo>
                    <a:lnTo>
                      <a:pt x="16" y="1600"/>
                    </a:lnTo>
                    <a:lnTo>
                      <a:pt x="24" y="1600"/>
                    </a:lnTo>
                    <a:lnTo>
                      <a:pt x="32" y="1600"/>
                    </a:lnTo>
                    <a:lnTo>
                      <a:pt x="32" y="1592"/>
                    </a:lnTo>
                    <a:lnTo>
                      <a:pt x="32" y="1600"/>
                    </a:lnTo>
                    <a:lnTo>
                      <a:pt x="40" y="1600"/>
                    </a:lnTo>
                    <a:lnTo>
                      <a:pt x="40" y="1592"/>
                    </a:lnTo>
                    <a:lnTo>
                      <a:pt x="48" y="1592"/>
                    </a:lnTo>
                    <a:lnTo>
                      <a:pt x="48" y="1584"/>
                    </a:lnTo>
                    <a:lnTo>
                      <a:pt x="56" y="1584"/>
                    </a:lnTo>
                    <a:lnTo>
                      <a:pt x="56" y="1576"/>
                    </a:lnTo>
                    <a:lnTo>
                      <a:pt x="64" y="1576"/>
                    </a:lnTo>
                    <a:lnTo>
                      <a:pt x="64" y="1568"/>
                    </a:lnTo>
                    <a:lnTo>
                      <a:pt x="72" y="1568"/>
                    </a:lnTo>
                    <a:lnTo>
                      <a:pt x="80" y="1560"/>
                    </a:lnTo>
                    <a:lnTo>
                      <a:pt x="80" y="1552"/>
                    </a:lnTo>
                    <a:lnTo>
                      <a:pt x="80" y="1544"/>
                    </a:lnTo>
                    <a:lnTo>
                      <a:pt x="88" y="1544"/>
                    </a:lnTo>
                    <a:lnTo>
                      <a:pt x="88" y="1536"/>
                    </a:lnTo>
                    <a:lnTo>
                      <a:pt x="96" y="1528"/>
                    </a:lnTo>
                    <a:lnTo>
                      <a:pt x="96" y="1520"/>
                    </a:lnTo>
                    <a:lnTo>
                      <a:pt x="96" y="1512"/>
                    </a:lnTo>
                    <a:lnTo>
                      <a:pt x="104" y="1512"/>
                    </a:lnTo>
                    <a:lnTo>
                      <a:pt x="104" y="1504"/>
                    </a:lnTo>
                    <a:lnTo>
                      <a:pt x="104" y="1496"/>
                    </a:lnTo>
                    <a:lnTo>
                      <a:pt x="104" y="1488"/>
                    </a:lnTo>
                    <a:lnTo>
                      <a:pt x="112" y="1480"/>
                    </a:lnTo>
                    <a:lnTo>
                      <a:pt x="112" y="1472"/>
                    </a:lnTo>
                    <a:lnTo>
                      <a:pt x="112" y="1464"/>
                    </a:lnTo>
                    <a:lnTo>
                      <a:pt x="112" y="1456"/>
                    </a:lnTo>
                    <a:lnTo>
                      <a:pt x="120" y="1448"/>
                    </a:lnTo>
                    <a:lnTo>
                      <a:pt x="120" y="1440"/>
                    </a:lnTo>
                    <a:lnTo>
                      <a:pt x="120" y="1424"/>
                    </a:lnTo>
                    <a:lnTo>
                      <a:pt x="128" y="1424"/>
                    </a:lnTo>
                    <a:lnTo>
                      <a:pt x="128" y="1416"/>
                    </a:lnTo>
                    <a:lnTo>
                      <a:pt x="128" y="1400"/>
                    </a:lnTo>
                    <a:lnTo>
                      <a:pt x="128" y="1392"/>
                    </a:lnTo>
                    <a:lnTo>
                      <a:pt x="128" y="1384"/>
                    </a:lnTo>
                    <a:lnTo>
                      <a:pt x="136" y="1376"/>
                    </a:lnTo>
                    <a:lnTo>
                      <a:pt x="136" y="1360"/>
                    </a:lnTo>
                    <a:lnTo>
                      <a:pt x="136" y="1352"/>
                    </a:lnTo>
                    <a:lnTo>
                      <a:pt x="136" y="1344"/>
                    </a:lnTo>
                    <a:lnTo>
                      <a:pt x="136" y="1328"/>
                    </a:lnTo>
                    <a:lnTo>
                      <a:pt x="144" y="1312"/>
                    </a:lnTo>
                    <a:lnTo>
                      <a:pt x="144" y="1304"/>
                    </a:lnTo>
                    <a:lnTo>
                      <a:pt x="144" y="1288"/>
                    </a:lnTo>
                    <a:lnTo>
                      <a:pt x="144" y="1272"/>
                    </a:lnTo>
                    <a:lnTo>
                      <a:pt x="144" y="1264"/>
                    </a:lnTo>
                    <a:lnTo>
                      <a:pt x="152" y="1240"/>
                    </a:lnTo>
                    <a:lnTo>
                      <a:pt x="152" y="1232"/>
                    </a:lnTo>
                    <a:lnTo>
                      <a:pt x="152" y="1216"/>
                    </a:lnTo>
                    <a:lnTo>
                      <a:pt x="152" y="1200"/>
                    </a:lnTo>
                    <a:lnTo>
                      <a:pt x="152" y="1184"/>
                    </a:lnTo>
                    <a:lnTo>
                      <a:pt x="160" y="1168"/>
                    </a:lnTo>
                    <a:lnTo>
                      <a:pt x="160" y="1152"/>
                    </a:lnTo>
                    <a:lnTo>
                      <a:pt x="160" y="1144"/>
                    </a:lnTo>
                    <a:lnTo>
                      <a:pt x="160" y="1120"/>
                    </a:lnTo>
                    <a:lnTo>
                      <a:pt x="160" y="1104"/>
                    </a:lnTo>
                    <a:lnTo>
                      <a:pt x="168" y="1088"/>
                    </a:lnTo>
                    <a:lnTo>
                      <a:pt x="168" y="1072"/>
                    </a:lnTo>
                    <a:lnTo>
                      <a:pt x="168" y="1056"/>
                    </a:lnTo>
                    <a:lnTo>
                      <a:pt x="168" y="1040"/>
                    </a:lnTo>
                    <a:lnTo>
                      <a:pt x="168" y="1024"/>
                    </a:lnTo>
                    <a:lnTo>
                      <a:pt x="176" y="1000"/>
                    </a:lnTo>
                    <a:lnTo>
                      <a:pt x="176" y="984"/>
                    </a:lnTo>
                    <a:lnTo>
                      <a:pt x="176" y="968"/>
                    </a:lnTo>
                    <a:lnTo>
                      <a:pt x="176" y="952"/>
                    </a:lnTo>
                    <a:lnTo>
                      <a:pt x="176" y="928"/>
                    </a:lnTo>
                    <a:lnTo>
                      <a:pt x="184" y="904"/>
                    </a:lnTo>
                    <a:lnTo>
                      <a:pt x="184" y="888"/>
                    </a:lnTo>
                    <a:lnTo>
                      <a:pt x="184" y="872"/>
                    </a:lnTo>
                    <a:lnTo>
                      <a:pt x="184" y="856"/>
                    </a:lnTo>
                    <a:lnTo>
                      <a:pt x="184" y="832"/>
                    </a:lnTo>
                    <a:lnTo>
                      <a:pt x="192" y="816"/>
                    </a:lnTo>
                    <a:lnTo>
                      <a:pt x="192" y="792"/>
                    </a:lnTo>
                    <a:lnTo>
                      <a:pt x="192" y="776"/>
                    </a:lnTo>
                    <a:lnTo>
                      <a:pt x="192" y="760"/>
                    </a:lnTo>
                    <a:lnTo>
                      <a:pt x="192" y="736"/>
                    </a:lnTo>
                    <a:lnTo>
                      <a:pt x="200" y="720"/>
                    </a:lnTo>
                    <a:lnTo>
                      <a:pt x="200" y="704"/>
                    </a:lnTo>
                    <a:lnTo>
                      <a:pt x="200" y="680"/>
                    </a:lnTo>
                    <a:lnTo>
                      <a:pt x="200" y="664"/>
                    </a:lnTo>
                    <a:lnTo>
                      <a:pt x="200" y="640"/>
                    </a:lnTo>
                    <a:lnTo>
                      <a:pt x="208" y="616"/>
                    </a:lnTo>
                    <a:lnTo>
                      <a:pt x="208" y="600"/>
                    </a:lnTo>
                    <a:lnTo>
                      <a:pt x="208" y="576"/>
                    </a:lnTo>
                    <a:lnTo>
                      <a:pt x="208" y="560"/>
                    </a:lnTo>
                    <a:lnTo>
                      <a:pt x="208" y="536"/>
                    </a:lnTo>
                    <a:lnTo>
                      <a:pt x="216" y="520"/>
                    </a:lnTo>
                    <a:lnTo>
                      <a:pt x="216" y="496"/>
                    </a:lnTo>
                    <a:lnTo>
                      <a:pt x="216" y="480"/>
                    </a:lnTo>
                    <a:lnTo>
                      <a:pt x="216" y="456"/>
                    </a:lnTo>
                    <a:lnTo>
                      <a:pt x="216" y="440"/>
                    </a:lnTo>
                    <a:lnTo>
                      <a:pt x="224" y="424"/>
                    </a:lnTo>
                    <a:lnTo>
                      <a:pt x="224" y="408"/>
                    </a:lnTo>
                    <a:lnTo>
                      <a:pt x="224" y="384"/>
                    </a:lnTo>
                    <a:lnTo>
                      <a:pt x="224" y="368"/>
                    </a:lnTo>
                    <a:lnTo>
                      <a:pt x="224" y="352"/>
                    </a:lnTo>
                    <a:lnTo>
                      <a:pt x="232" y="336"/>
                    </a:lnTo>
                    <a:lnTo>
                      <a:pt x="232" y="320"/>
                    </a:lnTo>
                    <a:lnTo>
                      <a:pt x="232" y="304"/>
                    </a:lnTo>
                    <a:lnTo>
                      <a:pt x="232" y="296"/>
                    </a:lnTo>
                    <a:lnTo>
                      <a:pt x="240" y="288"/>
                    </a:lnTo>
                    <a:lnTo>
                      <a:pt x="240" y="272"/>
                    </a:lnTo>
                    <a:lnTo>
                      <a:pt x="240" y="264"/>
                    </a:lnTo>
                    <a:lnTo>
                      <a:pt x="240" y="248"/>
                    </a:lnTo>
                    <a:lnTo>
                      <a:pt x="248" y="240"/>
                    </a:lnTo>
                    <a:lnTo>
                      <a:pt x="248" y="224"/>
                    </a:lnTo>
                    <a:lnTo>
                      <a:pt x="248" y="216"/>
                    </a:lnTo>
                    <a:lnTo>
                      <a:pt x="248" y="208"/>
                    </a:lnTo>
                    <a:lnTo>
                      <a:pt x="256" y="192"/>
                    </a:lnTo>
                    <a:lnTo>
                      <a:pt x="256" y="176"/>
                    </a:lnTo>
                    <a:lnTo>
                      <a:pt x="256" y="168"/>
                    </a:lnTo>
                    <a:lnTo>
                      <a:pt x="256" y="160"/>
                    </a:lnTo>
                    <a:lnTo>
                      <a:pt x="256" y="152"/>
                    </a:lnTo>
                    <a:lnTo>
                      <a:pt x="264" y="136"/>
                    </a:lnTo>
                    <a:lnTo>
                      <a:pt x="264" y="128"/>
                    </a:lnTo>
                    <a:lnTo>
                      <a:pt x="264" y="112"/>
                    </a:lnTo>
                    <a:lnTo>
                      <a:pt x="264" y="104"/>
                    </a:lnTo>
                    <a:lnTo>
                      <a:pt x="264" y="96"/>
                    </a:lnTo>
                    <a:lnTo>
                      <a:pt x="272" y="80"/>
                    </a:lnTo>
                    <a:lnTo>
                      <a:pt x="272" y="72"/>
                    </a:lnTo>
                    <a:lnTo>
                      <a:pt x="272" y="64"/>
                    </a:lnTo>
                    <a:lnTo>
                      <a:pt x="272" y="56"/>
                    </a:lnTo>
                    <a:lnTo>
                      <a:pt x="272" y="48"/>
                    </a:lnTo>
                    <a:lnTo>
                      <a:pt x="280" y="40"/>
                    </a:lnTo>
                    <a:lnTo>
                      <a:pt x="280" y="32"/>
                    </a:lnTo>
                    <a:lnTo>
                      <a:pt x="280" y="24"/>
                    </a:lnTo>
                    <a:lnTo>
                      <a:pt x="280" y="16"/>
                    </a:lnTo>
                    <a:lnTo>
                      <a:pt x="288" y="16"/>
                    </a:lnTo>
                    <a:lnTo>
                      <a:pt x="288" y="8"/>
                    </a:lnTo>
                    <a:lnTo>
                      <a:pt x="288" y="0"/>
                    </a:lnTo>
                    <a:lnTo>
                      <a:pt x="288" y="8"/>
                    </a:lnTo>
                    <a:lnTo>
                      <a:pt x="296" y="8"/>
                    </a:lnTo>
                    <a:lnTo>
                      <a:pt x="304" y="8"/>
                    </a:lnTo>
                    <a:lnTo>
                      <a:pt x="304" y="16"/>
                    </a:lnTo>
                    <a:lnTo>
                      <a:pt x="312" y="32"/>
                    </a:lnTo>
                    <a:lnTo>
                      <a:pt x="312" y="40"/>
                    </a:lnTo>
                    <a:lnTo>
                      <a:pt x="312" y="56"/>
                    </a:lnTo>
                    <a:lnTo>
                      <a:pt x="312" y="72"/>
                    </a:lnTo>
                    <a:lnTo>
                      <a:pt x="312" y="96"/>
                    </a:lnTo>
                    <a:lnTo>
                      <a:pt x="320" y="120"/>
                    </a:lnTo>
                    <a:lnTo>
                      <a:pt x="320" y="144"/>
                    </a:lnTo>
                    <a:lnTo>
                      <a:pt x="320" y="168"/>
                    </a:lnTo>
                    <a:lnTo>
                      <a:pt x="320" y="200"/>
                    </a:lnTo>
                    <a:lnTo>
                      <a:pt x="320" y="224"/>
                    </a:lnTo>
                    <a:lnTo>
                      <a:pt x="328" y="256"/>
                    </a:lnTo>
                    <a:lnTo>
                      <a:pt x="328" y="280"/>
                    </a:lnTo>
                    <a:lnTo>
                      <a:pt x="328" y="312"/>
                    </a:lnTo>
                    <a:lnTo>
                      <a:pt x="328" y="344"/>
                    </a:lnTo>
                    <a:lnTo>
                      <a:pt x="328" y="384"/>
                    </a:lnTo>
                    <a:lnTo>
                      <a:pt x="336" y="408"/>
                    </a:lnTo>
                    <a:lnTo>
                      <a:pt x="336" y="448"/>
                    </a:lnTo>
                    <a:lnTo>
                      <a:pt x="336" y="472"/>
                    </a:lnTo>
                    <a:lnTo>
                      <a:pt x="336" y="504"/>
                    </a:lnTo>
                    <a:lnTo>
                      <a:pt x="336" y="536"/>
                    </a:lnTo>
                    <a:lnTo>
                      <a:pt x="344" y="568"/>
                    </a:lnTo>
                    <a:lnTo>
                      <a:pt x="344" y="600"/>
                    </a:lnTo>
                    <a:lnTo>
                      <a:pt x="344" y="632"/>
                    </a:lnTo>
                    <a:lnTo>
                      <a:pt x="344" y="664"/>
                    </a:lnTo>
                    <a:lnTo>
                      <a:pt x="344" y="688"/>
                    </a:lnTo>
                    <a:lnTo>
                      <a:pt x="352" y="720"/>
                    </a:lnTo>
                    <a:lnTo>
                      <a:pt x="352" y="752"/>
                    </a:lnTo>
                    <a:lnTo>
                      <a:pt x="352" y="776"/>
                    </a:lnTo>
                    <a:lnTo>
                      <a:pt x="352" y="800"/>
                    </a:lnTo>
                    <a:lnTo>
                      <a:pt x="360" y="824"/>
                    </a:lnTo>
                    <a:lnTo>
                      <a:pt x="360" y="856"/>
                    </a:lnTo>
                    <a:lnTo>
                      <a:pt x="360" y="880"/>
                    </a:lnTo>
                    <a:lnTo>
                      <a:pt x="360" y="896"/>
                    </a:lnTo>
                    <a:lnTo>
                      <a:pt x="360" y="920"/>
                    </a:lnTo>
                    <a:lnTo>
                      <a:pt x="368" y="944"/>
                    </a:lnTo>
                    <a:lnTo>
                      <a:pt x="368" y="960"/>
                    </a:lnTo>
                    <a:lnTo>
                      <a:pt x="368" y="976"/>
                    </a:lnTo>
                    <a:lnTo>
                      <a:pt x="368" y="992"/>
                    </a:lnTo>
                    <a:lnTo>
                      <a:pt x="368" y="1008"/>
                    </a:lnTo>
                    <a:lnTo>
                      <a:pt x="376" y="1024"/>
                    </a:lnTo>
                    <a:lnTo>
                      <a:pt x="376" y="1040"/>
                    </a:lnTo>
                    <a:lnTo>
                      <a:pt x="376" y="1056"/>
                    </a:lnTo>
                    <a:lnTo>
                      <a:pt x="376" y="1064"/>
                    </a:lnTo>
                    <a:lnTo>
                      <a:pt x="376" y="1080"/>
                    </a:lnTo>
                    <a:lnTo>
                      <a:pt x="384" y="1088"/>
                    </a:lnTo>
                    <a:lnTo>
                      <a:pt x="384" y="1096"/>
                    </a:lnTo>
                    <a:lnTo>
                      <a:pt x="384" y="1112"/>
                    </a:lnTo>
                    <a:lnTo>
                      <a:pt x="384" y="1120"/>
                    </a:lnTo>
                    <a:lnTo>
                      <a:pt x="384" y="1128"/>
                    </a:lnTo>
                    <a:lnTo>
                      <a:pt x="392" y="1136"/>
                    </a:lnTo>
                    <a:lnTo>
                      <a:pt x="392" y="1144"/>
                    </a:lnTo>
                    <a:lnTo>
                      <a:pt x="392" y="1152"/>
                    </a:lnTo>
                    <a:lnTo>
                      <a:pt x="392" y="1160"/>
                    </a:lnTo>
                    <a:lnTo>
                      <a:pt x="392" y="1168"/>
                    </a:lnTo>
                    <a:lnTo>
                      <a:pt x="400" y="1176"/>
                    </a:lnTo>
                    <a:lnTo>
                      <a:pt x="400" y="1184"/>
                    </a:lnTo>
                    <a:lnTo>
                      <a:pt x="408" y="1192"/>
                    </a:lnTo>
                    <a:lnTo>
                      <a:pt x="408" y="1200"/>
                    </a:lnTo>
                    <a:lnTo>
                      <a:pt x="416" y="1208"/>
                    </a:lnTo>
                    <a:lnTo>
                      <a:pt x="416" y="1200"/>
                    </a:lnTo>
                    <a:lnTo>
                      <a:pt x="416" y="1208"/>
                    </a:lnTo>
                    <a:lnTo>
                      <a:pt x="424" y="1200"/>
                    </a:lnTo>
                    <a:lnTo>
                      <a:pt x="424" y="1208"/>
                    </a:lnTo>
                    <a:lnTo>
                      <a:pt x="432" y="1208"/>
                    </a:lnTo>
                    <a:lnTo>
                      <a:pt x="432" y="1200"/>
                    </a:lnTo>
                    <a:lnTo>
                      <a:pt x="440" y="1200"/>
                    </a:lnTo>
                    <a:lnTo>
                      <a:pt x="440" y="1192"/>
                    </a:lnTo>
                    <a:lnTo>
                      <a:pt x="448" y="1192"/>
                    </a:lnTo>
                    <a:lnTo>
                      <a:pt x="448" y="1184"/>
                    </a:lnTo>
                    <a:lnTo>
                      <a:pt x="456" y="1184"/>
                    </a:lnTo>
                    <a:lnTo>
                      <a:pt x="456" y="1176"/>
                    </a:lnTo>
                    <a:lnTo>
                      <a:pt x="464" y="1168"/>
                    </a:lnTo>
                    <a:lnTo>
                      <a:pt x="464" y="1160"/>
                    </a:lnTo>
                    <a:lnTo>
                      <a:pt x="464" y="1152"/>
                    </a:lnTo>
                    <a:lnTo>
                      <a:pt x="472" y="1160"/>
                    </a:lnTo>
                    <a:lnTo>
                      <a:pt x="472" y="1152"/>
                    </a:lnTo>
                    <a:lnTo>
                      <a:pt x="472" y="1144"/>
                    </a:lnTo>
                    <a:lnTo>
                      <a:pt x="480" y="1136"/>
                    </a:lnTo>
                    <a:lnTo>
                      <a:pt x="480" y="1128"/>
                    </a:lnTo>
                    <a:lnTo>
                      <a:pt x="480" y="1120"/>
                    </a:lnTo>
                    <a:lnTo>
                      <a:pt x="480" y="1112"/>
                    </a:lnTo>
                    <a:lnTo>
                      <a:pt x="488" y="1112"/>
                    </a:lnTo>
                    <a:lnTo>
                      <a:pt x="488" y="1104"/>
                    </a:lnTo>
                    <a:lnTo>
                      <a:pt x="488" y="1096"/>
                    </a:lnTo>
                    <a:lnTo>
                      <a:pt x="488" y="1088"/>
                    </a:lnTo>
                    <a:lnTo>
                      <a:pt x="496" y="1088"/>
                    </a:lnTo>
                    <a:lnTo>
                      <a:pt x="496" y="1080"/>
                    </a:lnTo>
                    <a:lnTo>
                      <a:pt x="496" y="1072"/>
                    </a:lnTo>
                    <a:lnTo>
                      <a:pt x="496" y="1064"/>
                    </a:lnTo>
                    <a:lnTo>
                      <a:pt x="504" y="1056"/>
                    </a:lnTo>
                    <a:lnTo>
                      <a:pt x="504" y="1048"/>
                    </a:lnTo>
                    <a:lnTo>
                      <a:pt x="504" y="1040"/>
                    </a:lnTo>
                    <a:lnTo>
                      <a:pt x="512" y="1032"/>
                    </a:lnTo>
                    <a:lnTo>
                      <a:pt x="512" y="1024"/>
                    </a:lnTo>
                    <a:lnTo>
                      <a:pt x="512" y="1016"/>
                    </a:lnTo>
                    <a:lnTo>
                      <a:pt x="520" y="1008"/>
                    </a:lnTo>
                    <a:lnTo>
                      <a:pt x="520" y="1000"/>
                    </a:lnTo>
                    <a:lnTo>
                      <a:pt x="520" y="992"/>
                    </a:lnTo>
                    <a:lnTo>
                      <a:pt x="528" y="984"/>
                    </a:lnTo>
                    <a:lnTo>
                      <a:pt x="528" y="976"/>
                    </a:lnTo>
                    <a:lnTo>
                      <a:pt x="528" y="968"/>
                    </a:lnTo>
                    <a:lnTo>
                      <a:pt x="528" y="960"/>
                    </a:lnTo>
                    <a:lnTo>
                      <a:pt x="536" y="952"/>
                    </a:lnTo>
                    <a:lnTo>
                      <a:pt x="536" y="944"/>
                    </a:lnTo>
                    <a:lnTo>
                      <a:pt x="536" y="936"/>
                    </a:lnTo>
                    <a:lnTo>
                      <a:pt x="536" y="928"/>
                    </a:lnTo>
                    <a:lnTo>
                      <a:pt x="536" y="920"/>
                    </a:lnTo>
                    <a:lnTo>
                      <a:pt x="544" y="920"/>
                    </a:lnTo>
                    <a:lnTo>
                      <a:pt x="544" y="912"/>
                    </a:lnTo>
                    <a:lnTo>
                      <a:pt x="544" y="904"/>
                    </a:lnTo>
                    <a:lnTo>
                      <a:pt x="544" y="896"/>
                    </a:lnTo>
                    <a:lnTo>
                      <a:pt x="552" y="888"/>
                    </a:lnTo>
                    <a:lnTo>
                      <a:pt x="552" y="880"/>
                    </a:lnTo>
                    <a:lnTo>
                      <a:pt x="552" y="872"/>
                    </a:lnTo>
                    <a:lnTo>
                      <a:pt x="552" y="864"/>
                    </a:lnTo>
                    <a:lnTo>
                      <a:pt x="560" y="856"/>
                    </a:lnTo>
                    <a:lnTo>
                      <a:pt x="560" y="848"/>
                    </a:lnTo>
                    <a:lnTo>
                      <a:pt x="560" y="840"/>
                    </a:lnTo>
                    <a:lnTo>
                      <a:pt x="560" y="832"/>
                    </a:lnTo>
                    <a:lnTo>
                      <a:pt x="568" y="832"/>
                    </a:lnTo>
                    <a:lnTo>
                      <a:pt x="568" y="824"/>
                    </a:lnTo>
                    <a:lnTo>
                      <a:pt x="568" y="816"/>
                    </a:lnTo>
                    <a:lnTo>
                      <a:pt x="576" y="808"/>
                    </a:lnTo>
                    <a:lnTo>
                      <a:pt x="576" y="800"/>
                    </a:lnTo>
                    <a:lnTo>
                      <a:pt x="576" y="792"/>
                    </a:lnTo>
                    <a:lnTo>
                      <a:pt x="584" y="792"/>
                    </a:lnTo>
                    <a:lnTo>
                      <a:pt x="584" y="784"/>
                    </a:lnTo>
                    <a:lnTo>
                      <a:pt x="584" y="776"/>
                    </a:lnTo>
                    <a:lnTo>
                      <a:pt x="592" y="776"/>
                    </a:lnTo>
                    <a:lnTo>
                      <a:pt x="592" y="768"/>
                    </a:lnTo>
                    <a:lnTo>
                      <a:pt x="592" y="760"/>
                    </a:lnTo>
                    <a:lnTo>
                      <a:pt x="600" y="760"/>
                    </a:lnTo>
                    <a:lnTo>
                      <a:pt x="600" y="752"/>
                    </a:lnTo>
                    <a:lnTo>
                      <a:pt x="608" y="760"/>
                    </a:lnTo>
                    <a:lnTo>
                      <a:pt x="608" y="752"/>
                    </a:lnTo>
                    <a:lnTo>
                      <a:pt x="616" y="760"/>
                    </a:lnTo>
                    <a:lnTo>
                      <a:pt x="616" y="768"/>
                    </a:lnTo>
                    <a:lnTo>
                      <a:pt x="624" y="768"/>
                    </a:lnTo>
                    <a:lnTo>
                      <a:pt x="624" y="776"/>
                    </a:lnTo>
                    <a:lnTo>
                      <a:pt x="624" y="784"/>
                    </a:lnTo>
                    <a:lnTo>
                      <a:pt x="632" y="792"/>
                    </a:lnTo>
                    <a:lnTo>
                      <a:pt x="632" y="800"/>
                    </a:lnTo>
                    <a:lnTo>
                      <a:pt x="632" y="808"/>
                    </a:lnTo>
                    <a:lnTo>
                      <a:pt x="640" y="816"/>
                    </a:lnTo>
                    <a:lnTo>
                      <a:pt x="640" y="824"/>
                    </a:lnTo>
                    <a:lnTo>
                      <a:pt x="640" y="832"/>
                    </a:lnTo>
                    <a:lnTo>
                      <a:pt x="640" y="840"/>
                    </a:lnTo>
                    <a:lnTo>
                      <a:pt x="640" y="848"/>
                    </a:lnTo>
                    <a:lnTo>
                      <a:pt x="648" y="856"/>
                    </a:lnTo>
                    <a:lnTo>
                      <a:pt x="648" y="864"/>
                    </a:lnTo>
                    <a:lnTo>
                      <a:pt x="648" y="872"/>
                    </a:lnTo>
                    <a:lnTo>
                      <a:pt x="648" y="888"/>
                    </a:lnTo>
                    <a:lnTo>
                      <a:pt x="648" y="896"/>
                    </a:lnTo>
                    <a:lnTo>
                      <a:pt x="656" y="904"/>
                    </a:lnTo>
                    <a:lnTo>
                      <a:pt x="656" y="912"/>
                    </a:lnTo>
                    <a:lnTo>
                      <a:pt x="656" y="928"/>
                    </a:lnTo>
                    <a:lnTo>
                      <a:pt x="656" y="936"/>
                    </a:lnTo>
                    <a:lnTo>
                      <a:pt x="656" y="952"/>
                    </a:lnTo>
                    <a:lnTo>
                      <a:pt x="664" y="960"/>
                    </a:lnTo>
                    <a:lnTo>
                      <a:pt x="664" y="976"/>
                    </a:lnTo>
                    <a:lnTo>
                      <a:pt x="664" y="984"/>
                    </a:lnTo>
                    <a:lnTo>
                      <a:pt x="664" y="1000"/>
                    </a:lnTo>
                    <a:lnTo>
                      <a:pt x="672" y="1016"/>
                    </a:lnTo>
                    <a:lnTo>
                      <a:pt x="672" y="1024"/>
                    </a:lnTo>
                    <a:lnTo>
                      <a:pt x="672" y="1040"/>
                    </a:lnTo>
                    <a:lnTo>
                      <a:pt x="672" y="1056"/>
                    </a:lnTo>
                    <a:lnTo>
                      <a:pt x="672" y="1064"/>
                    </a:lnTo>
                    <a:lnTo>
                      <a:pt x="680" y="1080"/>
                    </a:lnTo>
                    <a:lnTo>
                      <a:pt x="680" y="1096"/>
                    </a:lnTo>
                    <a:lnTo>
                      <a:pt x="680" y="1112"/>
                    </a:lnTo>
                    <a:lnTo>
                      <a:pt x="680" y="1128"/>
                    </a:lnTo>
                    <a:lnTo>
                      <a:pt x="680" y="1144"/>
                    </a:lnTo>
                    <a:lnTo>
                      <a:pt x="688" y="1160"/>
                    </a:lnTo>
                    <a:lnTo>
                      <a:pt x="688" y="1176"/>
                    </a:lnTo>
                    <a:lnTo>
                      <a:pt x="688" y="1184"/>
                    </a:lnTo>
                    <a:lnTo>
                      <a:pt x="688" y="1200"/>
                    </a:lnTo>
                    <a:lnTo>
                      <a:pt x="688" y="1216"/>
                    </a:lnTo>
                    <a:lnTo>
                      <a:pt x="696" y="1232"/>
                    </a:lnTo>
                    <a:lnTo>
                      <a:pt x="696" y="1248"/>
                    </a:lnTo>
                    <a:lnTo>
                      <a:pt x="696" y="1256"/>
                    </a:lnTo>
                    <a:lnTo>
                      <a:pt x="696" y="1272"/>
                    </a:lnTo>
                    <a:lnTo>
                      <a:pt x="696" y="1288"/>
                    </a:lnTo>
                    <a:lnTo>
                      <a:pt x="704" y="1304"/>
                    </a:lnTo>
                    <a:lnTo>
                      <a:pt x="704" y="1312"/>
                    </a:lnTo>
                    <a:lnTo>
                      <a:pt x="704" y="1328"/>
                    </a:lnTo>
                    <a:lnTo>
                      <a:pt x="704" y="1344"/>
                    </a:lnTo>
                    <a:lnTo>
                      <a:pt x="704" y="1352"/>
                    </a:lnTo>
                    <a:lnTo>
                      <a:pt x="712" y="1360"/>
                    </a:lnTo>
                    <a:lnTo>
                      <a:pt x="712" y="1376"/>
                    </a:lnTo>
                    <a:lnTo>
                      <a:pt x="712" y="1392"/>
                    </a:lnTo>
                    <a:lnTo>
                      <a:pt x="712" y="1400"/>
                    </a:lnTo>
                    <a:lnTo>
                      <a:pt x="712" y="1408"/>
                    </a:lnTo>
                    <a:lnTo>
                      <a:pt x="720" y="1416"/>
                    </a:lnTo>
                    <a:lnTo>
                      <a:pt x="720" y="1424"/>
                    </a:lnTo>
                    <a:lnTo>
                      <a:pt x="720" y="1432"/>
                    </a:lnTo>
                    <a:lnTo>
                      <a:pt x="720" y="1448"/>
                    </a:lnTo>
                    <a:lnTo>
                      <a:pt x="720" y="1456"/>
                    </a:lnTo>
                    <a:lnTo>
                      <a:pt x="728" y="1464"/>
                    </a:lnTo>
                    <a:lnTo>
                      <a:pt x="728" y="1472"/>
                    </a:lnTo>
                    <a:lnTo>
                      <a:pt x="728" y="1480"/>
                    </a:lnTo>
                    <a:lnTo>
                      <a:pt x="728" y="1488"/>
                    </a:lnTo>
                    <a:lnTo>
                      <a:pt x="736" y="1488"/>
                    </a:lnTo>
                    <a:lnTo>
                      <a:pt x="736" y="1504"/>
                    </a:lnTo>
                    <a:lnTo>
                      <a:pt x="736" y="1512"/>
                    </a:lnTo>
                    <a:lnTo>
                      <a:pt x="736" y="1520"/>
                    </a:lnTo>
                    <a:lnTo>
                      <a:pt x="744" y="1520"/>
                    </a:lnTo>
                    <a:lnTo>
                      <a:pt x="744" y="1528"/>
                    </a:lnTo>
                    <a:lnTo>
                      <a:pt x="744" y="1536"/>
                    </a:lnTo>
                    <a:lnTo>
                      <a:pt x="752" y="1536"/>
                    </a:lnTo>
                    <a:lnTo>
                      <a:pt x="752" y="1544"/>
                    </a:lnTo>
                    <a:lnTo>
                      <a:pt x="752" y="1552"/>
                    </a:lnTo>
                    <a:lnTo>
                      <a:pt x="760" y="1552"/>
                    </a:lnTo>
                    <a:lnTo>
                      <a:pt x="760" y="1560"/>
                    </a:lnTo>
                    <a:lnTo>
                      <a:pt x="768" y="1560"/>
                    </a:lnTo>
                    <a:lnTo>
                      <a:pt x="768" y="1568"/>
                    </a:lnTo>
                    <a:lnTo>
                      <a:pt x="776" y="1576"/>
                    </a:lnTo>
                    <a:lnTo>
                      <a:pt x="784" y="1576"/>
                    </a:lnTo>
                    <a:lnTo>
                      <a:pt x="784" y="1584"/>
                    </a:lnTo>
                    <a:lnTo>
                      <a:pt x="792" y="1576"/>
                    </a:lnTo>
                    <a:lnTo>
                      <a:pt x="792" y="1584"/>
                    </a:lnTo>
                    <a:lnTo>
                      <a:pt x="792" y="1576"/>
                    </a:lnTo>
                    <a:lnTo>
                      <a:pt x="792" y="1584"/>
                    </a:lnTo>
                    <a:lnTo>
                      <a:pt x="792" y="1576"/>
                    </a:lnTo>
                    <a:lnTo>
                      <a:pt x="800" y="1584"/>
                    </a:lnTo>
                    <a:lnTo>
                      <a:pt x="800" y="1576"/>
                    </a:lnTo>
                    <a:lnTo>
                      <a:pt x="808" y="1576"/>
                    </a:lnTo>
                    <a:lnTo>
                      <a:pt x="808" y="1584"/>
                    </a:lnTo>
                    <a:lnTo>
                      <a:pt x="808" y="1576"/>
                    </a:lnTo>
                    <a:lnTo>
                      <a:pt x="816" y="1576"/>
                    </a:lnTo>
                    <a:lnTo>
                      <a:pt x="816" y="1584"/>
                    </a:lnTo>
                    <a:lnTo>
                      <a:pt x="824" y="1584"/>
                    </a:lnTo>
                    <a:lnTo>
                      <a:pt x="832" y="1584"/>
                    </a:lnTo>
                    <a:lnTo>
                      <a:pt x="832" y="1576"/>
                    </a:lnTo>
                    <a:lnTo>
                      <a:pt x="840" y="1576"/>
                    </a:lnTo>
                    <a:lnTo>
                      <a:pt x="848" y="1576"/>
                    </a:lnTo>
                    <a:lnTo>
                      <a:pt x="848" y="1568"/>
                    </a:lnTo>
                    <a:lnTo>
                      <a:pt x="856" y="1568"/>
                    </a:lnTo>
                    <a:lnTo>
                      <a:pt x="856" y="1560"/>
                    </a:lnTo>
                    <a:lnTo>
                      <a:pt x="864" y="1568"/>
                    </a:lnTo>
                    <a:lnTo>
                      <a:pt x="864" y="1560"/>
                    </a:lnTo>
                    <a:lnTo>
                      <a:pt x="872" y="1560"/>
                    </a:lnTo>
                    <a:lnTo>
                      <a:pt x="872" y="1552"/>
                    </a:lnTo>
                    <a:lnTo>
                      <a:pt x="880" y="1552"/>
                    </a:lnTo>
                    <a:lnTo>
                      <a:pt x="880" y="1544"/>
                    </a:lnTo>
                    <a:lnTo>
                      <a:pt x="888" y="1536"/>
                    </a:lnTo>
                    <a:lnTo>
                      <a:pt x="896" y="1528"/>
                    </a:lnTo>
                    <a:lnTo>
                      <a:pt x="904" y="1520"/>
                    </a:lnTo>
                    <a:lnTo>
                      <a:pt x="904" y="1512"/>
                    </a:lnTo>
                    <a:lnTo>
                      <a:pt x="904" y="1504"/>
                    </a:lnTo>
                    <a:lnTo>
                      <a:pt x="912" y="1504"/>
                    </a:lnTo>
                    <a:lnTo>
                      <a:pt x="912" y="1496"/>
                    </a:lnTo>
                    <a:lnTo>
                      <a:pt x="920" y="1488"/>
                    </a:lnTo>
                    <a:lnTo>
                      <a:pt x="920" y="1480"/>
                    </a:lnTo>
                    <a:lnTo>
                      <a:pt x="928" y="1472"/>
                    </a:lnTo>
                    <a:lnTo>
                      <a:pt x="928" y="1464"/>
                    </a:lnTo>
                    <a:lnTo>
                      <a:pt x="928" y="1456"/>
                    </a:lnTo>
                    <a:lnTo>
                      <a:pt x="936" y="1456"/>
                    </a:lnTo>
                    <a:lnTo>
                      <a:pt x="936" y="1448"/>
                    </a:lnTo>
                    <a:lnTo>
                      <a:pt x="936" y="1440"/>
                    </a:lnTo>
                    <a:lnTo>
                      <a:pt x="936" y="1432"/>
                    </a:lnTo>
                    <a:lnTo>
                      <a:pt x="944" y="1432"/>
                    </a:lnTo>
                    <a:lnTo>
                      <a:pt x="944" y="1424"/>
                    </a:lnTo>
                    <a:lnTo>
                      <a:pt x="944" y="1416"/>
                    </a:lnTo>
                    <a:lnTo>
                      <a:pt x="944" y="1408"/>
                    </a:lnTo>
                    <a:lnTo>
                      <a:pt x="952" y="1408"/>
                    </a:lnTo>
                    <a:lnTo>
                      <a:pt x="952" y="1400"/>
                    </a:lnTo>
                    <a:lnTo>
                      <a:pt x="952" y="1392"/>
                    </a:lnTo>
                    <a:lnTo>
                      <a:pt x="952" y="1384"/>
                    </a:lnTo>
                    <a:lnTo>
                      <a:pt x="960" y="1376"/>
                    </a:lnTo>
                    <a:lnTo>
                      <a:pt x="960" y="1368"/>
                    </a:lnTo>
                    <a:lnTo>
                      <a:pt x="960" y="1360"/>
                    </a:lnTo>
                    <a:lnTo>
                      <a:pt x="960" y="1352"/>
                    </a:lnTo>
                    <a:lnTo>
                      <a:pt x="968" y="1344"/>
                    </a:lnTo>
                    <a:lnTo>
                      <a:pt x="968" y="1336"/>
                    </a:lnTo>
                    <a:lnTo>
                      <a:pt x="968" y="1328"/>
                    </a:lnTo>
                    <a:lnTo>
                      <a:pt x="968" y="1312"/>
                    </a:lnTo>
                    <a:lnTo>
                      <a:pt x="976" y="1304"/>
                    </a:lnTo>
                    <a:lnTo>
                      <a:pt x="976" y="1296"/>
                    </a:lnTo>
                    <a:lnTo>
                      <a:pt x="976" y="1280"/>
                    </a:lnTo>
                    <a:lnTo>
                      <a:pt x="976" y="1272"/>
                    </a:lnTo>
                    <a:lnTo>
                      <a:pt x="984" y="1264"/>
                    </a:lnTo>
                    <a:lnTo>
                      <a:pt x="984" y="1256"/>
                    </a:lnTo>
                    <a:lnTo>
                      <a:pt x="984" y="1248"/>
                    </a:lnTo>
                    <a:lnTo>
                      <a:pt x="984" y="1240"/>
                    </a:lnTo>
                    <a:lnTo>
                      <a:pt x="984" y="1232"/>
                    </a:lnTo>
                    <a:lnTo>
                      <a:pt x="992" y="1216"/>
                    </a:lnTo>
                    <a:lnTo>
                      <a:pt x="992" y="1200"/>
                    </a:lnTo>
                    <a:lnTo>
                      <a:pt x="992" y="1192"/>
                    </a:lnTo>
                    <a:lnTo>
                      <a:pt x="992" y="1184"/>
                    </a:lnTo>
                    <a:lnTo>
                      <a:pt x="1000" y="1176"/>
                    </a:lnTo>
                    <a:lnTo>
                      <a:pt x="1000" y="1160"/>
                    </a:lnTo>
                    <a:lnTo>
                      <a:pt x="1000" y="1152"/>
                    </a:lnTo>
                    <a:lnTo>
                      <a:pt x="1000" y="1144"/>
                    </a:lnTo>
                    <a:lnTo>
                      <a:pt x="1008" y="1128"/>
                    </a:lnTo>
                    <a:lnTo>
                      <a:pt x="1008" y="1112"/>
                    </a:lnTo>
                    <a:lnTo>
                      <a:pt x="1016" y="1104"/>
                    </a:lnTo>
                    <a:lnTo>
                      <a:pt x="1016" y="1096"/>
                    </a:lnTo>
                    <a:lnTo>
                      <a:pt x="1016" y="1088"/>
                    </a:lnTo>
                    <a:lnTo>
                      <a:pt x="1016" y="1080"/>
                    </a:lnTo>
                    <a:lnTo>
                      <a:pt x="1016" y="1072"/>
                    </a:lnTo>
                    <a:lnTo>
                      <a:pt x="1024" y="1064"/>
                    </a:lnTo>
                    <a:lnTo>
                      <a:pt x="1024" y="1056"/>
                    </a:lnTo>
                    <a:lnTo>
                      <a:pt x="1024" y="1048"/>
                    </a:lnTo>
                    <a:lnTo>
                      <a:pt x="1024" y="1040"/>
                    </a:lnTo>
                    <a:lnTo>
                      <a:pt x="1032" y="1032"/>
                    </a:lnTo>
                    <a:lnTo>
                      <a:pt x="1032" y="1024"/>
                    </a:lnTo>
                    <a:lnTo>
                      <a:pt x="1032" y="1016"/>
                    </a:lnTo>
                    <a:lnTo>
                      <a:pt x="1040" y="1016"/>
                    </a:lnTo>
                    <a:lnTo>
                      <a:pt x="1040" y="1008"/>
                    </a:lnTo>
                    <a:lnTo>
                      <a:pt x="1040" y="1000"/>
                    </a:lnTo>
                    <a:lnTo>
                      <a:pt x="1048" y="1000"/>
                    </a:lnTo>
                    <a:lnTo>
                      <a:pt x="1048" y="1008"/>
                    </a:lnTo>
                    <a:lnTo>
                      <a:pt x="1056" y="1016"/>
                    </a:lnTo>
                    <a:lnTo>
                      <a:pt x="1056" y="1024"/>
                    </a:lnTo>
                    <a:lnTo>
                      <a:pt x="1064" y="1032"/>
                    </a:lnTo>
                    <a:lnTo>
                      <a:pt x="1064" y="1040"/>
                    </a:lnTo>
                    <a:lnTo>
                      <a:pt x="1064" y="1048"/>
                    </a:lnTo>
                    <a:lnTo>
                      <a:pt x="1072" y="1056"/>
                    </a:lnTo>
                    <a:lnTo>
                      <a:pt x="1072" y="1064"/>
                    </a:lnTo>
                    <a:lnTo>
                      <a:pt x="1072" y="1072"/>
                    </a:lnTo>
                    <a:lnTo>
                      <a:pt x="1072" y="1080"/>
                    </a:lnTo>
                    <a:lnTo>
                      <a:pt x="1072" y="1088"/>
                    </a:lnTo>
                    <a:lnTo>
                      <a:pt x="1080" y="1096"/>
                    </a:lnTo>
                    <a:lnTo>
                      <a:pt x="1080" y="1104"/>
                    </a:lnTo>
                    <a:lnTo>
                      <a:pt x="1080" y="1120"/>
                    </a:lnTo>
                    <a:lnTo>
                      <a:pt x="1080" y="1128"/>
                    </a:lnTo>
                    <a:lnTo>
                      <a:pt x="1080" y="1136"/>
                    </a:lnTo>
                    <a:lnTo>
                      <a:pt x="1088" y="1144"/>
                    </a:lnTo>
                    <a:lnTo>
                      <a:pt x="1088" y="1160"/>
                    </a:lnTo>
                    <a:lnTo>
                      <a:pt x="1088" y="1168"/>
                    </a:lnTo>
                    <a:lnTo>
                      <a:pt x="1088" y="1176"/>
                    </a:lnTo>
                    <a:lnTo>
                      <a:pt x="1088" y="1184"/>
                    </a:lnTo>
                    <a:lnTo>
                      <a:pt x="1096" y="1200"/>
                    </a:lnTo>
                    <a:lnTo>
                      <a:pt x="1096" y="1208"/>
                    </a:lnTo>
                    <a:lnTo>
                      <a:pt x="1096" y="1216"/>
                    </a:lnTo>
                    <a:lnTo>
                      <a:pt x="1096" y="1224"/>
                    </a:lnTo>
                    <a:lnTo>
                      <a:pt x="1096" y="1240"/>
                    </a:lnTo>
                    <a:lnTo>
                      <a:pt x="1104" y="1248"/>
                    </a:lnTo>
                    <a:lnTo>
                      <a:pt x="1104" y="1256"/>
                    </a:lnTo>
                    <a:lnTo>
                      <a:pt x="1104" y="1272"/>
                    </a:lnTo>
                    <a:lnTo>
                      <a:pt x="1104" y="1288"/>
                    </a:lnTo>
                    <a:lnTo>
                      <a:pt x="1112" y="1296"/>
                    </a:lnTo>
                    <a:lnTo>
                      <a:pt x="1112" y="1304"/>
                    </a:lnTo>
                    <a:lnTo>
                      <a:pt x="1112" y="1312"/>
                    </a:lnTo>
                    <a:lnTo>
                      <a:pt x="1112" y="1320"/>
                    </a:lnTo>
                    <a:lnTo>
                      <a:pt x="1120" y="1328"/>
                    </a:lnTo>
                    <a:lnTo>
                      <a:pt x="1120" y="1336"/>
                    </a:lnTo>
                    <a:lnTo>
                      <a:pt x="1120" y="1344"/>
                    </a:lnTo>
                    <a:lnTo>
                      <a:pt x="1120" y="1352"/>
                    </a:lnTo>
                    <a:lnTo>
                      <a:pt x="1120" y="1360"/>
                    </a:lnTo>
                    <a:lnTo>
                      <a:pt x="1128" y="1368"/>
                    </a:lnTo>
                    <a:lnTo>
                      <a:pt x="1128" y="1376"/>
                    </a:lnTo>
                    <a:lnTo>
                      <a:pt x="1128" y="1384"/>
                    </a:lnTo>
                    <a:lnTo>
                      <a:pt x="1128" y="1392"/>
                    </a:lnTo>
                    <a:lnTo>
                      <a:pt x="1136" y="1392"/>
                    </a:lnTo>
                    <a:lnTo>
                      <a:pt x="1136" y="1400"/>
                    </a:lnTo>
                    <a:lnTo>
                      <a:pt x="1136" y="1408"/>
                    </a:lnTo>
                    <a:lnTo>
                      <a:pt x="1136" y="1416"/>
                    </a:lnTo>
                    <a:lnTo>
                      <a:pt x="1144" y="1424"/>
                    </a:lnTo>
                    <a:lnTo>
                      <a:pt x="1144" y="1432"/>
                    </a:lnTo>
                    <a:lnTo>
                      <a:pt x="1144" y="1440"/>
                    </a:lnTo>
                    <a:lnTo>
                      <a:pt x="1152" y="1440"/>
                    </a:lnTo>
                    <a:lnTo>
                      <a:pt x="1152" y="1448"/>
                    </a:lnTo>
                    <a:lnTo>
                      <a:pt x="1152" y="1456"/>
                    </a:lnTo>
                    <a:lnTo>
                      <a:pt x="1152" y="1464"/>
                    </a:lnTo>
                    <a:lnTo>
                      <a:pt x="1160" y="1464"/>
                    </a:lnTo>
                    <a:lnTo>
                      <a:pt x="1160" y="1472"/>
                    </a:lnTo>
                    <a:lnTo>
                      <a:pt x="1160" y="1480"/>
                    </a:lnTo>
                    <a:lnTo>
                      <a:pt x="1168" y="1480"/>
                    </a:lnTo>
                    <a:lnTo>
                      <a:pt x="1168" y="1488"/>
                    </a:lnTo>
                    <a:lnTo>
                      <a:pt x="1168" y="1496"/>
                    </a:lnTo>
                    <a:lnTo>
                      <a:pt x="1176" y="1496"/>
                    </a:lnTo>
                    <a:lnTo>
                      <a:pt x="1176" y="1504"/>
                    </a:lnTo>
                    <a:lnTo>
                      <a:pt x="1176" y="1496"/>
                    </a:lnTo>
                    <a:lnTo>
                      <a:pt x="1184" y="1504"/>
                    </a:lnTo>
                    <a:lnTo>
                      <a:pt x="1184" y="1512"/>
                    </a:lnTo>
                    <a:lnTo>
                      <a:pt x="1192" y="1520"/>
                    </a:lnTo>
                    <a:lnTo>
                      <a:pt x="1200" y="1520"/>
                    </a:lnTo>
                    <a:lnTo>
                      <a:pt x="1200" y="1528"/>
                    </a:lnTo>
                    <a:lnTo>
                      <a:pt x="1208" y="1528"/>
                    </a:lnTo>
                    <a:lnTo>
                      <a:pt x="1208" y="1536"/>
                    </a:lnTo>
                    <a:lnTo>
                      <a:pt x="1216" y="1536"/>
                    </a:lnTo>
                    <a:lnTo>
                      <a:pt x="1224" y="1536"/>
                    </a:lnTo>
                    <a:lnTo>
                      <a:pt x="1224" y="1544"/>
                    </a:lnTo>
                    <a:lnTo>
                      <a:pt x="1232" y="1544"/>
                    </a:lnTo>
                    <a:lnTo>
                      <a:pt x="1232" y="1552"/>
                    </a:lnTo>
                    <a:lnTo>
                      <a:pt x="1240" y="1552"/>
                    </a:lnTo>
                    <a:lnTo>
                      <a:pt x="1240" y="1544"/>
                    </a:lnTo>
                    <a:lnTo>
                      <a:pt x="1240" y="1552"/>
                    </a:lnTo>
                    <a:lnTo>
                      <a:pt x="1248" y="1552"/>
                    </a:lnTo>
                    <a:lnTo>
                      <a:pt x="1256" y="1552"/>
                    </a:lnTo>
                    <a:lnTo>
                      <a:pt x="1256" y="1560"/>
                    </a:lnTo>
                    <a:lnTo>
                      <a:pt x="1264" y="1552"/>
                    </a:lnTo>
                    <a:lnTo>
                      <a:pt x="1272" y="1552"/>
                    </a:lnTo>
                    <a:lnTo>
                      <a:pt x="1272" y="1560"/>
                    </a:lnTo>
                    <a:lnTo>
                      <a:pt x="1280" y="1560"/>
                    </a:lnTo>
                    <a:lnTo>
                      <a:pt x="1288" y="1568"/>
                    </a:lnTo>
                    <a:lnTo>
                      <a:pt x="1288" y="1560"/>
                    </a:lnTo>
                    <a:lnTo>
                      <a:pt x="1296" y="1568"/>
                    </a:lnTo>
                    <a:lnTo>
                      <a:pt x="1296" y="1560"/>
                    </a:lnTo>
                    <a:lnTo>
                      <a:pt x="1296" y="1568"/>
                    </a:lnTo>
                    <a:lnTo>
                      <a:pt x="1296" y="1560"/>
                    </a:lnTo>
                    <a:lnTo>
                      <a:pt x="1304" y="1568"/>
                    </a:lnTo>
                    <a:lnTo>
                      <a:pt x="1312" y="1568"/>
                    </a:lnTo>
                    <a:lnTo>
                      <a:pt x="1320" y="1568"/>
                    </a:lnTo>
                    <a:lnTo>
                      <a:pt x="1320" y="1576"/>
                    </a:lnTo>
                    <a:lnTo>
                      <a:pt x="1328" y="1576"/>
                    </a:lnTo>
                    <a:lnTo>
                      <a:pt x="1328" y="1568"/>
                    </a:lnTo>
                    <a:lnTo>
                      <a:pt x="1328" y="1576"/>
                    </a:lnTo>
                    <a:lnTo>
                      <a:pt x="1336" y="1576"/>
                    </a:lnTo>
                    <a:lnTo>
                      <a:pt x="1336" y="1568"/>
                    </a:lnTo>
                    <a:lnTo>
                      <a:pt x="1344" y="1568"/>
                    </a:lnTo>
                    <a:lnTo>
                      <a:pt x="1352" y="1560"/>
                    </a:lnTo>
                    <a:lnTo>
                      <a:pt x="1352" y="1568"/>
                    </a:lnTo>
                    <a:lnTo>
                      <a:pt x="1360" y="1568"/>
                    </a:lnTo>
                    <a:lnTo>
                      <a:pt x="1360" y="1576"/>
                    </a:lnTo>
                    <a:lnTo>
                      <a:pt x="1360" y="1568"/>
                    </a:lnTo>
                    <a:lnTo>
                      <a:pt x="1368" y="1568"/>
                    </a:lnTo>
                    <a:lnTo>
                      <a:pt x="1376" y="1568"/>
                    </a:lnTo>
                    <a:lnTo>
                      <a:pt x="1376" y="1576"/>
                    </a:lnTo>
                    <a:lnTo>
                      <a:pt x="1384" y="1568"/>
                    </a:lnTo>
                    <a:lnTo>
                      <a:pt x="1384" y="1576"/>
                    </a:lnTo>
                    <a:lnTo>
                      <a:pt x="1384" y="1568"/>
                    </a:lnTo>
                    <a:lnTo>
                      <a:pt x="1392" y="1576"/>
                    </a:lnTo>
                    <a:lnTo>
                      <a:pt x="1392" y="1568"/>
                    </a:lnTo>
                    <a:lnTo>
                      <a:pt x="1392" y="1576"/>
                    </a:lnTo>
                    <a:lnTo>
                      <a:pt x="1392" y="1568"/>
                    </a:lnTo>
                    <a:lnTo>
                      <a:pt x="1400" y="1576"/>
                    </a:lnTo>
                    <a:lnTo>
                      <a:pt x="1400" y="1568"/>
                    </a:lnTo>
                    <a:lnTo>
                      <a:pt x="1400" y="1576"/>
                    </a:lnTo>
                    <a:lnTo>
                      <a:pt x="1408" y="1568"/>
                    </a:lnTo>
                    <a:lnTo>
                      <a:pt x="1408" y="1576"/>
                    </a:lnTo>
                    <a:lnTo>
                      <a:pt x="1408" y="1568"/>
                    </a:lnTo>
                    <a:lnTo>
                      <a:pt x="1416" y="1568"/>
                    </a:lnTo>
                    <a:lnTo>
                      <a:pt x="1416" y="1576"/>
                    </a:lnTo>
                    <a:lnTo>
                      <a:pt x="1416" y="1568"/>
                    </a:lnTo>
                    <a:lnTo>
                      <a:pt x="1424" y="1568"/>
                    </a:lnTo>
                    <a:lnTo>
                      <a:pt x="1424" y="1576"/>
                    </a:lnTo>
                    <a:lnTo>
                      <a:pt x="1432" y="1568"/>
                    </a:lnTo>
                    <a:lnTo>
                      <a:pt x="1432" y="1576"/>
                    </a:lnTo>
                    <a:lnTo>
                      <a:pt x="1432" y="1568"/>
                    </a:lnTo>
                    <a:lnTo>
                      <a:pt x="1440" y="1568"/>
                    </a:lnTo>
                    <a:lnTo>
                      <a:pt x="1440" y="1576"/>
                    </a:lnTo>
                    <a:lnTo>
                      <a:pt x="1448" y="1568"/>
                    </a:lnTo>
                    <a:lnTo>
                      <a:pt x="1448" y="1576"/>
                    </a:lnTo>
                    <a:lnTo>
                      <a:pt x="1448" y="1568"/>
                    </a:lnTo>
                    <a:lnTo>
                      <a:pt x="1456" y="1568"/>
                    </a:lnTo>
                    <a:lnTo>
                      <a:pt x="1456" y="1576"/>
                    </a:lnTo>
                    <a:lnTo>
                      <a:pt x="1456" y="1568"/>
                    </a:lnTo>
                    <a:lnTo>
                      <a:pt x="1464" y="1568"/>
                    </a:lnTo>
                    <a:lnTo>
                      <a:pt x="1472" y="1568"/>
                    </a:lnTo>
                    <a:lnTo>
                      <a:pt x="1480" y="1568"/>
                    </a:lnTo>
                    <a:lnTo>
                      <a:pt x="1488" y="1568"/>
                    </a:lnTo>
                    <a:lnTo>
                      <a:pt x="1496" y="1568"/>
                    </a:lnTo>
                    <a:lnTo>
                      <a:pt x="1496" y="1576"/>
                    </a:lnTo>
                    <a:lnTo>
                      <a:pt x="1496" y="1568"/>
                    </a:lnTo>
                    <a:lnTo>
                      <a:pt x="1504" y="1568"/>
                    </a:lnTo>
                    <a:lnTo>
                      <a:pt x="1512" y="1568"/>
                    </a:lnTo>
                    <a:lnTo>
                      <a:pt x="1512" y="1560"/>
                    </a:lnTo>
                    <a:lnTo>
                      <a:pt x="1512" y="1568"/>
                    </a:lnTo>
                    <a:lnTo>
                      <a:pt x="1520" y="1568"/>
                    </a:lnTo>
                    <a:lnTo>
                      <a:pt x="1528" y="1568"/>
                    </a:lnTo>
                    <a:lnTo>
                      <a:pt x="1528" y="1576"/>
                    </a:lnTo>
                    <a:lnTo>
                      <a:pt x="1528" y="1568"/>
                    </a:lnTo>
                    <a:lnTo>
                      <a:pt x="1536" y="1568"/>
                    </a:lnTo>
                    <a:lnTo>
                      <a:pt x="1544" y="1568"/>
                    </a:lnTo>
                    <a:lnTo>
                      <a:pt x="1552" y="1568"/>
                    </a:lnTo>
                    <a:lnTo>
                      <a:pt x="1560" y="1568"/>
                    </a:lnTo>
                    <a:lnTo>
                      <a:pt x="1560" y="1576"/>
                    </a:lnTo>
                    <a:lnTo>
                      <a:pt x="1560" y="1560"/>
                    </a:lnTo>
                    <a:lnTo>
                      <a:pt x="1560" y="1568"/>
                    </a:lnTo>
                    <a:lnTo>
                      <a:pt x="1568" y="1568"/>
                    </a:lnTo>
                    <a:lnTo>
                      <a:pt x="1576" y="1568"/>
                    </a:lnTo>
                    <a:lnTo>
                      <a:pt x="1584" y="1568"/>
                    </a:lnTo>
                    <a:lnTo>
                      <a:pt x="1592" y="1568"/>
                    </a:lnTo>
                    <a:lnTo>
                      <a:pt x="1600" y="1568"/>
                    </a:lnTo>
                    <a:lnTo>
                      <a:pt x="1600" y="1560"/>
                    </a:lnTo>
                    <a:lnTo>
                      <a:pt x="1608" y="1568"/>
                    </a:lnTo>
                    <a:lnTo>
                      <a:pt x="1616" y="1568"/>
                    </a:lnTo>
                    <a:lnTo>
                      <a:pt x="1624" y="1568"/>
                    </a:lnTo>
                    <a:lnTo>
                      <a:pt x="1624" y="1576"/>
                    </a:lnTo>
                    <a:lnTo>
                      <a:pt x="1632" y="1568"/>
                    </a:lnTo>
                    <a:lnTo>
                      <a:pt x="1632" y="1576"/>
                    </a:lnTo>
                    <a:lnTo>
                      <a:pt x="1632" y="1568"/>
                    </a:lnTo>
                    <a:lnTo>
                      <a:pt x="1640" y="1568"/>
                    </a:lnTo>
                    <a:lnTo>
                      <a:pt x="1640" y="1576"/>
                    </a:lnTo>
                    <a:lnTo>
                      <a:pt x="1648" y="1576"/>
                    </a:lnTo>
                    <a:lnTo>
                      <a:pt x="1648" y="1568"/>
                    </a:lnTo>
                    <a:lnTo>
                      <a:pt x="1648" y="1576"/>
                    </a:lnTo>
                    <a:lnTo>
                      <a:pt x="1656" y="1568"/>
                    </a:lnTo>
                    <a:lnTo>
                      <a:pt x="1656" y="1576"/>
                    </a:lnTo>
                    <a:lnTo>
                      <a:pt x="1656" y="1568"/>
                    </a:lnTo>
                    <a:lnTo>
                      <a:pt x="1656" y="1576"/>
                    </a:lnTo>
                    <a:lnTo>
                      <a:pt x="1664" y="1576"/>
                    </a:lnTo>
                    <a:lnTo>
                      <a:pt x="1664" y="1568"/>
                    </a:lnTo>
                    <a:lnTo>
                      <a:pt x="1672" y="1576"/>
                    </a:lnTo>
                    <a:lnTo>
                      <a:pt x="1680" y="1568"/>
                    </a:lnTo>
                    <a:lnTo>
                      <a:pt x="1680" y="1576"/>
                    </a:lnTo>
                    <a:lnTo>
                      <a:pt x="1688" y="1576"/>
                    </a:lnTo>
                    <a:lnTo>
                      <a:pt x="1696" y="1576"/>
                    </a:lnTo>
                    <a:lnTo>
                      <a:pt x="1696" y="1584"/>
                    </a:lnTo>
                    <a:lnTo>
                      <a:pt x="1696" y="1576"/>
                    </a:lnTo>
                    <a:lnTo>
                      <a:pt x="1704" y="1584"/>
                    </a:lnTo>
                    <a:lnTo>
                      <a:pt x="1704" y="1576"/>
                    </a:lnTo>
                    <a:lnTo>
                      <a:pt x="1704" y="1584"/>
                    </a:lnTo>
                    <a:lnTo>
                      <a:pt x="1712" y="1584"/>
                    </a:lnTo>
                    <a:lnTo>
                      <a:pt x="1720" y="1584"/>
                    </a:lnTo>
                    <a:lnTo>
                      <a:pt x="1728" y="1584"/>
                    </a:lnTo>
                    <a:lnTo>
                      <a:pt x="1736" y="1584"/>
                    </a:lnTo>
                    <a:lnTo>
                      <a:pt x="1744" y="1584"/>
                    </a:lnTo>
                    <a:lnTo>
                      <a:pt x="1744" y="1592"/>
                    </a:lnTo>
                    <a:lnTo>
                      <a:pt x="1744" y="1584"/>
                    </a:lnTo>
                    <a:lnTo>
                      <a:pt x="1752" y="1592"/>
                    </a:lnTo>
                    <a:lnTo>
                      <a:pt x="1752" y="1584"/>
                    </a:lnTo>
                    <a:lnTo>
                      <a:pt x="1752" y="1592"/>
                    </a:lnTo>
                    <a:lnTo>
                      <a:pt x="1760" y="1592"/>
                    </a:lnTo>
                    <a:lnTo>
                      <a:pt x="1768" y="1592"/>
                    </a:lnTo>
                    <a:lnTo>
                      <a:pt x="1776" y="1592"/>
                    </a:lnTo>
                    <a:lnTo>
                      <a:pt x="1776" y="1600"/>
                    </a:lnTo>
                    <a:lnTo>
                      <a:pt x="1784" y="1592"/>
                    </a:lnTo>
                    <a:lnTo>
                      <a:pt x="1784" y="1600"/>
                    </a:lnTo>
                    <a:lnTo>
                      <a:pt x="1792" y="1592"/>
                    </a:lnTo>
                    <a:lnTo>
                      <a:pt x="1792" y="1600"/>
                    </a:lnTo>
                    <a:lnTo>
                      <a:pt x="1800" y="1592"/>
                    </a:lnTo>
                    <a:lnTo>
                      <a:pt x="1800" y="1600"/>
                    </a:lnTo>
                    <a:lnTo>
                      <a:pt x="1800" y="1592"/>
                    </a:lnTo>
                    <a:lnTo>
                      <a:pt x="1808" y="1600"/>
                    </a:lnTo>
                    <a:lnTo>
                      <a:pt x="1816" y="1600"/>
                    </a:lnTo>
                    <a:lnTo>
                      <a:pt x="1816" y="1592"/>
                    </a:lnTo>
                    <a:lnTo>
                      <a:pt x="1816" y="1600"/>
                    </a:lnTo>
                    <a:lnTo>
                      <a:pt x="1816" y="1592"/>
                    </a:lnTo>
                    <a:lnTo>
                      <a:pt x="1824" y="1600"/>
                    </a:lnTo>
                    <a:lnTo>
                      <a:pt x="1832" y="1600"/>
                    </a:lnTo>
                    <a:lnTo>
                      <a:pt x="1840" y="1600"/>
                    </a:lnTo>
                    <a:lnTo>
                      <a:pt x="1848" y="1608"/>
                    </a:lnTo>
                    <a:lnTo>
                      <a:pt x="1848" y="1600"/>
                    </a:lnTo>
                    <a:lnTo>
                      <a:pt x="1856" y="1600"/>
                    </a:lnTo>
                    <a:lnTo>
                      <a:pt x="1856" y="1608"/>
                    </a:lnTo>
                    <a:lnTo>
                      <a:pt x="1856" y="1600"/>
                    </a:lnTo>
                    <a:lnTo>
                      <a:pt x="1856" y="1608"/>
                    </a:lnTo>
                    <a:lnTo>
                      <a:pt x="1864" y="1608"/>
                    </a:lnTo>
                    <a:lnTo>
                      <a:pt x="1872" y="1608"/>
                    </a:lnTo>
                    <a:lnTo>
                      <a:pt x="1880" y="1608"/>
                    </a:lnTo>
                    <a:lnTo>
                      <a:pt x="1888" y="1608"/>
                    </a:lnTo>
                    <a:lnTo>
                      <a:pt x="1896" y="1608"/>
                    </a:lnTo>
                    <a:lnTo>
                      <a:pt x="1904" y="1608"/>
                    </a:lnTo>
                    <a:lnTo>
                      <a:pt x="1912" y="1608"/>
                    </a:lnTo>
                    <a:lnTo>
                      <a:pt x="1920" y="1608"/>
                    </a:lnTo>
                    <a:lnTo>
                      <a:pt x="1928" y="1608"/>
                    </a:lnTo>
                    <a:lnTo>
                      <a:pt x="1936" y="1608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2EF65B05-C449-3C4B-9790-A371A48EB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7" y="3236"/>
                <a:ext cx="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83D5A-3A9F-9749-B556-42870ADEE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1662113"/>
              <a:ext cx="3365500" cy="2286000"/>
            </a:xfrm>
            <a:custGeom>
              <a:avLst/>
              <a:gdLst/>
              <a:ahLst/>
              <a:cxnLst>
                <a:cxn ang="0">
                  <a:pos x="48" y="1440"/>
                </a:cxn>
                <a:cxn ang="0">
                  <a:pos x="104" y="1440"/>
                </a:cxn>
                <a:cxn ang="0">
                  <a:pos x="160" y="1440"/>
                </a:cxn>
                <a:cxn ang="0">
                  <a:pos x="216" y="1440"/>
                </a:cxn>
                <a:cxn ang="0">
                  <a:pos x="264" y="1432"/>
                </a:cxn>
                <a:cxn ang="0">
                  <a:pos x="312" y="1416"/>
                </a:cxn>
                <a:cxn ang="0">
                  <a:pos x="352" y="1368"/>
                </a:cxn>
                <a:cxn ang="0">
                  <a:pos x="376" y="1312"/>
                </a:cxn>
                <a:cxn ang="0">
                  <a:pos x="392" y="1264"/>
                </a:cxn>
                <a:cxn ang="0">
                  <a:pos x="408" y="1216"/>
                </a:cxn>
                <a:cxn ang="0">
                  <a:pos x="424" y="1168"/>
                </a:cxn>
                <a:cxn ang="0">
                  <a:pos x="440" y="1120"/>
                </a:cxn>
                <a:cxn ang="0">
                  <a:pos x="448" y="1064"/>
                </a:cxn>
                <a:cxn ang="0">
                  <a:pos x="464" y="1008"/>
                </a:cxn>
                <a:cxn ang="0">
                  <a:pos x="480" y="952"/>
                </a:cxn>
                <a:cxn ang="0">
                  <a:pos x="496" y="896"/>
                </a:cxn>
                <a:cxn ang="0">
                  <a:pos x="512" y="840"/>
                </a:cxn>
                <a:cxn ang="0">
                  <a:pos x="536" y="800"/>
                </a:cxn>
                <a:cxn ang="0">
                  <a:pos x="568" y="768"/>
                </a:cxn>
                <a:cxn ang="0">
                  <a:pos x="616" y="712"/>
                </a:cxn>
                <a:cxn ang="0">
                  <a:pos x="648" y="688"/>
                </a:cxn>
                <a:cxn ang="0">
                  <a:pos x="672" y="648"/>
                </a:cxn>
                <a:cxn ang="0">
                  <a:pos x="696" y="616"/>
                </a:cxn>
                <a:cxn ang="0">
                  <a:pos x="720" y="576"/>
                </a:cxn>
                <a:cxn ang="0">
                  <a:pos x="752" y="520"/>
                </a:cxn>
                <a:cxn ang="0">
                  <a:pos x="768" y="480"/>
                </a:cxn>
                <a:cxn ang="0">
                  <a:pos x="792" y="440"/>
                </a:cxn>
                <a:cxn ang="0">
                  <a:pos x="816" y="384"/>
                </a:cxn>
                <a:cxn ang="0">
                  <a:pos x="840" y="352"/>
                </a:cxn>
                <a:cxn ang="0">
                  <a:pos x="872" y="320"/>
                </a:cxn>
                <a:cxn ang="0">
                  <a:pos x="920" y="304"/>
                </a:cxn>
                <a:cxn ang="0">
                  <a:pos x="968" y="296"/>
                </a:cxn>
                <a:cxn ang="0">
                  <a:pos x="1024" y="296"/>
                </a:cxn>
                <a:cxn ang="0">
                  <a:pos x="1072" y="288"/>
                </a:cxn>
                <a:cxn ang="0">
                  <a:pos x="1112" y="272"/>
                </a:cxn>
                <a:cxn ang="0">
                  <a:pos x="1144" y="248"/>
                </a:cxn>
                <a:cxn ang="0">
                  <a:pos x="1176" y="224"/>
                </a:cxn>
                <a:cxn ang="0">
                  <a:pos x="1200" y="184"/>
                </a:cxn>
                <a:cxn ang="0">
                  <a:pos x="1232" y="144"/>
                </a:cxn>
                <a:cxn ang="0">
                  <a:pos x="1264" y="112"/>
                </a:cxn>
                <a:cxn ang="0">
                  <a:pos x="1296" y="88"/>
                </a:cxn>
                <a:cxn ang="0">
                  <a:pos x="1328" y="64"/>
                </a:cxn>
                <a:cxn ang="0">
                  <a:pos x="1376" y="56"/>
                </a:cxn>
                <a:cxn ang="0">
                  <a:pos x="1424" y="48"/>
                </a:cxn>
                <a:cxn ang="0">
                  <a:pos x="1472" y="40"/>
                </a:cxn>
                <a:cxn ang="0">
                  <a:pos x="1528" y="40"/>
                </a:cxn>
                <a:cxn ang="0">
                  <a:pos x="1576" y="32"/>
                </a:cxn>
                <a:cxn ang="0">
                  <a:pos x="1632" y="32"/>
                </a:cxn>
                <a:cxn ang="0">
                  <a:pos x="1688" y="24"/>
                </a:cxn>
                <a:cxn ang="0">
                  <a:pos x="1736" y="16"/>
                </a:cxn>
                <a:cxn ang="0">
                  <a:pos x="1792" y="16"/>
                </a:cxn>
                <a:cxn ang="0">
                  <a:pos x="1840" y="8"/>
                </a:cxn>
                <a:cxn ang="0">
                  <a:pos x="1896" y="8"/>
                </a:cxn>
                <a:cxn ang="0">
                  <a:pos x="1944" y="0"/>
                </a:cxn>
                <a:cxn ang="0">
                  <a:pos x="2000" y="0"/>
                </a:cxn>
                <a:cxn ang="0">
                  <a:pos x="2056" y="0"/>
                </a:cxn>
                <a:cxn ang="0">
                  <a:pos x="2112" y="0"/>
                </a:cxn>
              </a:cxnLst>
              <a:rect l="0" t="0" r="r" b="b"/>
              <a:pathLst>
                <a:path w="2120" h="1440">
                  <a:moveTo>
                    <a:pt x="0" y="1440"/>
                  </a:moveTo>
                  <a:lnTo>
                    <a:pt x="8" y="1440"/>
                  </a:lnTo>
                  <a:lnTo>
                    <a:pt x="16" y="1440"/>
                  </a:lnTo>
                  <a:lnTo>
                    <a:pt x="24" y="1440"/>
                  </a:lnTo>
                  <a:lnTo>
                    <a:pt x="32" y="1440"/>
                  </a:lnTo>
                  <a:lnTo>
                    <a:pt x="40" y="1440"/>
                  </a:lnTo>
                  <a:lnTo>
                    <a:pt x="48" y="1440"/>
                  </a:lnTo>
                  <a:lnTo>
                    <a:pt x="56" y="1440"/>
                  </a:lnTo>
                  <a:lnTo>
                    <a:pt x="64" y="1440"/>
                  </a:lnTo>
                  <a:lnTo>
                    <a:pt x="72" y="1440"/>
                  </a:lnTo>
                  <a:lnTo>
                    <a:pt x="80" y="1440"/>
                  </a:lnTo>
                  <a:lnTo>
                    <a:pt x="88" y="1440"/>
                  </a:lnTo>
                  <a:lnTo>
                    <a:pt x="96" y="1440"/>
                  </a:lnTo>
                  <a:lnTo>
                    <a:pt x="104" y="1440"/>
                  </a:lnTo>
                  <a:lnTo>
                    <a:pt x="112" y="1440"/>
                  </a:lnTo>
                  <a:lnTo>
                    <a:pt x="120" y="1440"/>
                  </a:lnTo>
                  <a:lnTo>
                    <a:pt x="128" y="1440"/>
                  </a:lnTo>
                  <a:lnTo>
                    <a:pt x="136" y="1440"/>
                  </a:lnTo>
                  <a:lnTo>
                    <a:pt x="144" y="1440"/>
                  </a:lnTo>
                  <a:lnTo>
                    <a:pt x="152" y="1440"/>
                  </a:lnTo>
                  <a:lnTo>
                    <a:pt x="160" y="1440"/>
                  </a:lnTo>
                  <a:lnTo>
                    <a:pt x="168" y="1440"/>
                  </a:lnTo>
                  <a:lnTo>
                    <a:pt x="176" y="1440"/>
                  </a:lnTo>
                  <a:lnTo>
                    <a:pt x="184" y="1440"/>
                  </a:lnTo>
                  <a:lnTo>
                    <a:pt x="192" y="1440"/>
                  </a:lnTo>
                  <a:lnTo>
                    <a:pt x="200" y="1440"/>
                  </a:lnTo>
                  <a:lnTo>
                    <a:pt x="208" y="1440"/>
                  </a:lnTo>
                  <a:lnTo>
                    <a:pt x="216" y="1440"/>
                  </a:lnTo>
                  <a:lnTo>
                    <a:pt x="224" y="1440"/>
                  </a:lnTo>
                  <a:lnTo>
                    <a:pt x="232" y="1440"/>
                  </a:lnTo>
                  <a:lnTo>
                    <a:pt x="240" y="1440"/>
                  </a:lnTo>
                  <a:lnTo>
                    <a:pt x="248" y="1440"/>
                  </a:lnTo>
                  <a:lnTo>
                    <a:pt x="256" y="1440"/>
                  </a:lnTo>
                  <a:lnTo>
                    <a:pt x="264" y="1440"/>
                  </a:lnTo>
                  <a:lnTo>
                    <a:pt x="264" y="1432"/>
                  </a:lnTo>
                  <a:lnTo>
                    <a:pt x="272" y="1432"/>
                  </a:lnTo>
                  <a:lnTo>
                    <a:pt x="280" y="1432"/>
                  </a:lnTo>
                  <a:lnTo>
                    <a:pt x="288" y="1432"/>
                  </a:lnTo>
                  <a:lnTo>
                    <a:pt x="296" y="1424"/>
                  </a:lnTo>
                  <a:lnTo>
                    <a:pt x="304" y="1424"/>
                  </a:lnTo>
                  <a:lnTo>
                    <a:pt x="304" y="1416"/>
                  </a:lnTo>
                  <a:lnTo>
                    <a:pt x="312" y="1416"/>
                  </a:lnTo>
                  <a:lnTo>
                    <a:pt x="320" y="1408"/>
                  </a:lnTo>
                  <a:lnTo>
                    <a:pt x="328" y="1400"/>
                  </a:lnTo>
                  <a:lnTo>
                    <a:pt x="336" y="1392"/>
                  </a:lnTo>
                  <a:lnTo>
                    <a:pt x="336" y="1384"/>
                  </a:lnTo>
                  <a:lnTo>
                    <a:pt x="344" y="1384"/>
                  </a:lnTo>
                  <a:lnTo>
                    <a:pt x="344" y="1376"/>
                  </a:lnTo>
                  <a:lnTo>
                    <a:pt x="352" y="1368"/>
                  </a:lnTo>
                  <a:lnTo>
                    <a:pt x="352" y="1360"/>
                  </a:lnTo>
                  <a:lnTo>
                    <a:pt x="360" y="1352"/>
                  </a:lnTo>
                  <a:lnTo>
                    <a:pt x="360" y="1344"/>
                  </a:lnTo>
                  <a:lnTo>
                    <a:pt x="368" y="1336"/>
                  </a:lnTo>
                  <a:lnTo>
                    <a:pt x="368" y="1328"/>
                  </a:lnTo>
                  <a:lnTo>
                    <a:pt x="376" y="1320"/>
                  </a:lnTo>
                  <a:lnTo>
                    <a:pt x="376" y="1312"/>
                  </a:lnTo>
                  <a:lnTo>
                    <a:pt x="376" y="1304"/>
                  </a:lnTo>
                  <a:lnTo>
                    <a:pt x="384" y="1296"/>
                  </a:lnTo>
                  <a:lnTo>
                    <a:pt x="384" y="1288"/>
                  </a:lnTo>
                  <a:lnTo>
                    <a:pt x="384" y="1280"/>
                  </a:lnTo>
                  <a:lnTo>
                    <a:pt x="392" y="1280"/>
                  </a:lnTo>
                  <a:lnTo>
                    <a:pt x="392" y="1272"/>
                  </a:lnTo>
                  <a:lnTo>
                    <a:pt x="392" y="1264"/>
                  </a:lnTo>
                  <a:lnTo>
                    <a:pt x="392" y="1256"/>
                  </a:lnTo>
                  <a:lnTo>
                    <a:pt x="400" y="1256"/>
                  </a:lnTo>
                  <a:lnTo>
                    <a:pt x="400" y="1248"/>
                  </a:lnTo>
                  <a:lnTo>
                    <a:pt x="400" y="1240"/>
                  </a:lnTo>
                  <a:lnTo>
                    <a:pt x="408" y="1232"/>
                  </a:lnTo>
                  <a:lnTo>
                    <a:pt x="408" y="1224"/>
                  </a:lnTo>
                  <a:lnTo>
                    <a:pt x="408" y="1216"/>
                  </a:lnTo>
                  <a:lnTo>
                    <a:pt x="408" y="1208"/>
                  </a:lnTo>
                  <a:lnTo>
                    <a:pt x="416" y="1208"/>
                  </a:lnTo>
                  <a:lnTo>
                    <a:pt x="416" y="1200"/>
                  </a:lnTo>
                  <a:lnTo>
                    <a:pt x="416" y="1192"/>
                  </a:lnTo>
                  <a:lnTo>
                    <a:pt x="416" y="1184"/>
                  </a:lnTo>
                  <a:lnTo>
                    <a:pt x="424" y="1176"/>
                  </a:lnTo>
                  <a:lnTo>
                    <a:pt x="424" y="1168"/>
                  </a:lnTo>
                  <a:lnTo>
                    <a:pt x="424" y="1160"/>
                  </a:lnTo>
                  <a:lnTo>
                    <a:pt x="424" y="1152"/>
                  </a:lnTo>
                  <a:lnTo>
                    <a:pt x="432" y="1152"/>
                  </a:lnTo>
                  <a:lnTo>
                    <a:pt x="432" y="1144"/>
                  </a:lnTo>
                  <a:lnTo>
                    <a:pt x="432" y="1136"/>
                  </a:lnTo>
                  <a:lnTo>
                    <a:pt x="432" y="1128"/>
                  </a:lnTo>
                  <a:lnTo>
                    <a:pt x="440" y="1120"/>
                  </a:lnTo>
                  <a:lnTo>
                    <a:pt x="440" y="1112"/>
                  </a:lnTo>
                  <a:lnTo>
                    <a:pt x="440" y="1104"/>
                  </a:lnTo>
                  <a:lnTo>
                    <a:pt x="440" y="1096"/>
                  </a:lnTo>
                  <a:lnTo>
                    <a:pt x="448" y="1088"/>
                  </a:lnTo>
                  <a:lnTo>
                    <a:pt x="448" y="1080"/>
                  </a:lnTo>
                  <a:lnTo>
                    <a:pt x="448" y="1072"/>
                  </a:lnTo>
                  <a:lnTo>
                    <a:pt x="448" y="1064"/>
                  </a:lnTo>
                  <a:lnTo>
                    <a:pt x="456" y="1056"/>
                  </a:lnTo>
                  <a:lnTo>
                    <a:pt x="456" y="1048"/>
                  </a:lnTo>
                  <a:lnTo>
                    <a:pt x="456" y="1040"/>
                  </a:lnTo>
                  <a:lnTo>
                    <a:pt x="456" y="1032"/>
                  </a:lnTo>
                  <a:lnTo>
                    <a:pt x="464" y="1024"/>
                  </a:lnTo>
                  <a:lnTo>
                    <a:pt x="464" y="1016"/>
                  </a:lnTo>
                  <a:lnTo>
                    <a:pt x="464" y="1008"/>
                  </a:lnTo>
                  <a:lnTo>
                    <a:pt x="472" y="1000"/>
                  </a:lnTo>
                  <a:lnTo>
                    <a:pt x="472" y="992"/>
                  </a:lnTo>
                  <a:lnTo>
                    <a:pt x="472" y="984"/>
                  </a:lnTo>
                  <a:lnTo>
                    <a:pt x="472" y="976"/>
                  </a:lnTo>
                  <a:lnTo>
                    <a:pt x="480" y="968"/>
                  </a:lnTo>
                  <a:lnTo>
                    <a:pt x="480" y="960"/>
                  </a:lnTo>
                  <a:lnTo>
                    <a:pt x="480" y="952"/>
                  </a:lnTo>
                  <a:lnTo>
                    <a:pt x="480" y="944"/>
                  </a:lnTo>
                  <a:lnTo>
                    <a:pt x="488" y="936"/>
                  </a:lnTo>
                  <a:lnTo>
                    <a:pt x="488" y="928"/>
                  </a:lnTo>
                  <a:lnTo>
                    <a:pt x="488" y="920"/>
                  </a:lnTo>
                  <a:lnTo>
                    <a:pt x="488" y="912"/>
                  </a:lnTo>
                  <a:lnTo>
                    <a:pt x="496" y="904"/>
                  </a:lnTo>
                  <a:lnTo>
                    <a:pt x="496" y="896"/>
                  </a:lnTo>
                  <a:lnTo>
                    <a:pt x="496" y="888"/>
                  </a:lnTo>
                  <a:lnTo>
                    <a:pt x="504" y="880"/>
                  </a:lnTo>
                  <a:lnTo>
                    <a:pt x="504" y="872"/>
                  </a:lnTo>
                  <a:lnTo>
                    <a:pt x="504" y="864"/>
                  </a:lnTo>
                  <a:lnTo>
                    <a:pt x="512" y="856"/>
                  </a:lnTo>
                  <a:lnTo>
                    <a:pt x="512" y="848"/>
                  </a:lnTo>
                  <a:lnTo>
                    <a:pt x="512" y="840"/>
                  </a:lnTo>
                  <a:lnTo>
                    <a:pt x="520" y="840"/>
                  </a:lnTo>
                  <a:lnTo>
                    <a:pt x="520" y="832"/>
                  </a:lnTo>
                  <a:lnTo>
                    <a:pt x="528" y="824"/>
                  </a:lnTo>
                  <a:lnTo>
                    <a:pt x="528" y="816"/>
                  </a:lnTo>
                  <a:lnTo>
                    <a:pt x="536" y="816"/>
                  </a:lnTo>
                  <a:lnTo>
                    <a:pt x="536" y="808"/>
                  </a:lnTo>
                  <a:lnTo>
                    <a:pt x="536" y="800"/>
                  </a:lnTo>
                  <a:lnTo>
                    <a:pt x="544" y="800"/>
                  </a:lnTo>
                  <a:lnTo>
                    <a:pt x="544" y="792"/>
                  </a:lnTo>
                  <a:lnTo>
                    <a:pt x="552" y="792"/>
                  </a:lnTo>
                  <a:lnTo>
                    <a:pt x="552" y="784"/>
                  </a:lnTo>
                  <a:lnTo>
                    <a:pt x="560" y="776"/>
                  </a:lnTo>
                  <a:lnTo>
                    <a:pt x="560" y="768"/>
                  </a:lnTo>
                  <a:lnTo>
                    <a:pt x="568" y="768"/>
                  </a:lnTo>
                  <a:lnTo>
                    <a:pt x="576" y="760"/>
                  </a:lnTo>
                  <a:lnTo>
                    <a:pt x="584" y="752"/>
                  </a:lnTo>
                  <a:lnTo>
                    <a:pt x="592" y="744"/>
                  </a:lnTo>
                  <a:lnTo>
                    <a:pt x="600" y="736"/>
                  </a:lnTo>
                  <a:lnTo>
                    <a:pt x="608" y="728"/>
                  </a:lnTo>
                  <a:lnTo>
                    <a:pt x="616" y="720"/>
                  </a:lnTo>
                  <a:lnTo>
                    <a:pt x="616" y="712"/>
                  </a:lnTo>
                  <a:lnTo>
                    <a:pt x="624" y="712"/>
                  </a:lnTo>
                  <a:lnTo>
                    <a:pt x="624" y="704"/>
                  </a:lnTo>
                  <a:lnTo>
                    <a:pt x="632" y="704"/>
                  </a:lnTo>
                  <a:lnTo>
                    <a:pt x="632" y="696"/>
                  </a:lnTo>
                  <a:lnTo>
                    <a:pt x="640" y="696"/>
                  </a:lnTo>
                  <a:lnTo>
                    <a:pt x="640" y="688"/>
                  </a:lnTo>
                  <a:lnTo>
                    <a:pt x="648" y="688"/>
                  </a:lnTo>
                  <a:lnTo>
                    <a:pt x="648" y="680"/>
                  </a:lnTo>
                  <a:lnTo>
                    <a:pt x="656" y="680"/>
                  </a:lnTo>
                  <a:lnTo>
                    <a:pt x="656" y="672"/>
                  </a:lnTo>
                  <a:lnTo>
                    <a:pt x="664" y="672"/>
                  </a:lnTo>
                  <a:lnTo>
                    <a:pt x="664" y="664"/>
                  </a:lnTo>
                  <a:lnTo>
                    <a:pt x="672" y="656"/>
                  </a:lnTo>
                  <a:lnTo>
                    <a:pt x="672" y="648"/>
                  </a:lnTo>
                  <a:lnTo>
                    <a:pt x="680" y="648"/>
                  </a:lnTo>
                  <a:lnTo>
                    <a:pt x="680" y="640"/>
                  </a:lnTo>
                  <a:lnTo>
                    <a:pt x="688" y="640"/>
                  </a:lnTo>
                  <a:lnTo>
                    <a:pt x="688" y="632"/>
                  </a:lnTo>
                  <a:lnTo>
                    <a:pt x="688" y="624"/>
                  </a:lnTo>
                  <a:lnTo>
                    <a:pt x="696" y="624"/>
                  </a:lnTo>
                  <a:lnTo>
                    <a:pt x="696" y="616"/>
                  </a:lnTo>
                  <a:lnTo>
                    <a:pt x="704" y="608"/>
                  </a:lnTo>
                  <a:lnTo>
                    <a:pt x="704" y="600"/>
                  </a:lnTo>
                  <a:lnTo>
                    <a:pt x="712" y="600"/>
                  </a:lnTo>
                  <a:lnTo>
                    <a:pt x="712" y="592"/>
                  </a:lnTo>
                  <a:lnTo>
                    <a:pt x="712" y="584"/>
                  </a:lnTo>
                  <a:lnTo>
                    <a:pt x="720" y="584"/>
                  </a:lnTo>
                  <a:lnTo>
                    <a:pt x="720" y="576"/>
                  </a:lnTo>
                  <a:lnTo>
                    <a:pt x="728" y="568"/>
                  </a:lnTo>
                  <a:lnTo>
                    <a:pt x="728" y="560"/>
                  </a:lnTo>
                  <a:lnTo>
                    <a:pt x="736" y="552"/>
                  </a:lnTo>
                  <a:lnTo>
                    <a:pt x="736" y="544"/>
                  </a:lnTo>
                  <a:lnTo>
                    <a:pt x="744" y="536"/>
                  </a:lnTo>
                  <a:lnTo>
                    <a:pt x="744" y="528"/>
                  </a:lnTo>
                  <a:lnTo>
                    <a:pt x="752" y="520"/>
                  </a:lnTo>
                  <a:lnTo>
                    <a:pt x="752" y="512"/>
                  </a:lnTo>
                  <a:lnTo>
                    <a:pt x="760" y="512"/>
                  </a:lnTo>
                  <a:lnTo>
                    <a:pt x="760" y="504"/>
                  </a:lnTo>
                  <a:lnTo>
                    <a:pt x="760" y="496"/>
                  </a:lnTo>
                  <a:lnTo>
                    <a:pt x="768" y="496"/>
                  </a:lnTo>
                  <a:lnTo>
                    <a:pt x="768" y="488"/>
                  </a:lnTo>
                  <a:lnTo>
                    <a:pt x="768" y="480"/>
                  </a:lnTo>
                  <a:lnTo>
                    <a:pt x="776" y="480"/>
                  </a:lnTo>
                  <a:lnTo>
                    <a:pt x="776" y="472"/>
                  </a:lnTo>
                  <a:lnTo>
                    <a:pt x="776" y="464"/>
                  </a:lnTo>
                  <a:lnTo>
                    <a:pt x="784" y="464"/>
                  </a:lnTo>
                  <a:lnTo>
                    <a:pt x="784" y="456"/>
                  </a:lnTo>
                  <a:lnTo>
                    <a:pt x="784" y="448"/>
                  </a:lnTo>
                  <a:lnTo>
                    <a:pt x="792" y="440"/>
                  </a:lnTo>
                  <a:lnTo>
                    <a:pt x="792" y="432"/>
                  </a:lnTo>
                  <a:lnTo>
                    <a:pt x="800" y="424"/>
                  </a:lnTo>
                  <a:lnTo>
                    <a:pt x="800" y="416"/>
                  </a:lnTo>
                  <a:lnTo>
                    <a:pt x="808" y="408"/>
                  </a:lnTo>
                  <a:lnTo>
                    <a:pt x="808" y="400"/>
                  </a:lnTo>
                  <a:lnTo>
                    <a:pt x="816" y="392"/>
                  </a:lnTo>
                  <a:lnTo>
                    <a:pt x="816" y="384"/>
                  </a:lnTo>
                  <a:lnTo>
                    <a:pt x="824" y="384"/>
                  </a:lnTo>
                  <a:lnTo>
                    <a:pt x="824" y="376"/>
                  </a:lnTo>
                  <a:lnTo>
                    <a:pt x="824" y="368"/>
                  </a:lnTo>
                  <a:lnTo>
                    <a:pt x="832" y="368"/>
                  </a:lnTo>
                  <a:lnTo>
                    <a:pt x="832" y="360"/>
                  </a:lnTo>
                  <a:lnTo>
                    <a:pt x="840" y="360"/>
                  </a:lnTo>
                  <a:lnTo>
                    <a:pt x="840" y="352"/>
                  </a:lnTo>
                  <a:lnTo>
                    <a:pt x="848" y="344"/>
                  </a:lnTo>
                  <a:lnTo>
                    <a:pt x="848" y="336"/>
                  </a:lnTo>
                  <a:lnTo>
                    <a:pt x="856" y="336"/>
                  </a:lnTo>
                  <a:lnTo>
                    <a:pt x="856" y="328"/>
                  </a:lnTo>
                  <a:lnTo>
                    <a:pt x="864" y="328"/>
                  </a:lnTo>
                  <a:lnTo>
                    <a:pt x="864" y="320"/>
                  </a:lnTo>
                  <a:lnTo>
                    <a:pt x="872" y="320"/>
                  </a:lnTo>
                  <a:lnTo>
                    <a:pt x="880" y="312"/>
                  </a:lnTo>
                  <a:lnTo>
                    <a:pt x="888" y="312"/>
                  </a:lnTo>
                  <a:lnTo>
                    <a:pt x="896" y="312"/>
                  </a:lnTo>
                  <a:lnTo>
                    <a:pt x="896" y="304"/>
                  </a:lnTo>
                  <a:lnTo>
                    <a:pt x="904" y="304"/>
                  </a:lnTo>
                  <a:lnTo>
                    <a:pt x="912" y="304"/>
                  </a:lnTo>
                  <a:lnTo>
                    <a:pt x="920" y="304"/>
                  </a:lnTo>
                  <a:lnTo>
                    <a:pt x="928" y="304"/>
                  </a:lnTo>
                  <a:lnTo>
                    <a:pt x="936" y="304"/>
                  </a:lnTo>
                  <a:lnTo>
                    <a:pt x="936" y="296"/>
                  </a:lnTo>
                  <a:lnTo>
                    <a:pt x="944" y="296"/>
                  </a:lnTo>
                  <a:lnTo>
                    <a:pt x="952" y="296"/>
                  </a:lnTo>
                  <a:lnTo>
                    <a:pt x="960" y="296"/>
                  </a:lnTo>
                  <a:lnTo>
                    <a:pt x="968" y="296"/>
                  </a:lnTo>
                  <a:lnTo>
                    <a:pt x="976" y="296"/>
                  </a:lnTo>
                  <a:lnTo>
                    <a:pt x="984" y="296"/>
                  </a:lnTo>
                  <a:lnTo>
                    <a:pt x="992" y="296"/>
                  </a:lnTo>
                  <a:lnTo>
                    <a:pt x="1000" y="296"/>
                  </a:lnTo>
                  <a:lnTo>
                    <a:pt x="1008" y="296"/>
                  </a:lnTo>
                  <a:lnTo>
                    <a:pt x="1016" y="296"/>
                  </a:lnTo>
                  <a:lnTo>
                    <a:pt x="1024" y="296"/>
                  </a:lnTo>
                  <a:lnTo>
                    <a:pt x="1032" y="296"/>
                  </a:lnTo>
                  <a:lnTo>
                    <a:pt x="1032" y="288"/>
                  </a:lnTo>
                  <a:lnTo>
                    <a:pt x="1040" y="288"/>
                  </a:lnTo>
                  <a:lnTo>
                    <a:pt x="1048" y="288"/>
                  </a:lnTo>
                  <a:lnTo>
                    <a:pt x="1056" y="288"/>
                  </a:lnTo>
                  <a:lnTo>
                    <a:pt x="1064" y="288"/>
                  </a:lnTo>
                  <a:lnTo>
                    <a:pt x="1072" y="288"/>
                  </a:lnTo>
                  <a:lnTo>
                    <a:pt x="1080" y="288"/>
                  </a:lnTo>
                  <a:lnTo>
                    <a:pt x="1080" y="280"/>
                  </a:lnTo>
                  <a:lnTo>
                    <a:pt x="1088" y="280"/>
                  </a:lnTo>
                  <a:lnTo>
                    <a:pt x="1096" y="280"/>
                  </a:lnTo>
                  <a:lnTo>
                    <a:pt x="1104" y="280"/>
                  </a:lnTo>
                  <a:lnTo>
                    <a:pt x="1104" y="272"/>
                  </a:lnTo>
                  <a:lnTo>
                    <a:pt x="1112" y="272"/>
                  </a:lnTo>
                  <a:lnTo>
                    <a:pt x="1120" y="272"/>
                  </a:lnTo>
                  <a:lnTo>
                    <a:pt x="1120" y="264"/>
                  </a:lnTo>
                  <a:lnTo>
                    <a:pt x="1128" y="264"/>
                  </a:lnTo>
                  <a:lnTo>
                    <a:pt x="1136" y="264"/>
                  </a:lnTo>
                  <a:lnTo>
                    <a:pt x="1136" y="256"/>
                  </a:lnTo>
                  <a:lnTo>
                    <a:pt x="1144" y="256"/>
                  </a:lnTo>
                  <a:lnTo>
                    <a:pt x="1144" y="248"/>
                  </a:lnTo>
                  <a:lnTo>
                    <a:pt x="1152" y="248"/>
                  </a:lnTo>
                  <a:lnTo>
                    <a:pt x="1152" y="240"/>
                  </a:lnTo>
                  <a:lnTo>
                    <a:pt x="1160" y="240"/>
                  </a:lnTo>
                  <a:lnTo>
                    <a:pt x="1160" y="232"/>
                  </a:lnTo>
                  <a:lnTo>
                    <a:pt x="1168" y="232"/>
                  </a:lnTo>
                  <a:lnTo>
                    <a:pt x="1168" y="224"/>
                  </a:lnTo>
                  <a:lnTo>
                    <a:pt x="1176" y="224"/>
                  </a:lnTo>
                  <a:lnTo>
                    <a:pt x="1176" y="216"/>
                  </a:lnTo>
                  <a:lnTo>
                    <a:pt x="1184" y="216"/>
                  </a:lnTo>
                  <a:lnTo>
                    <a:pt x="1184" y="208"/>
                  </a:lnTo>
                  <a:lnTo>
                    <a:pt x="1192" y="208"/>
                  </a:lnTo>
                  <a:lnTo>
                    <a:pt x="1192" y="200"/>
                  </a:lnTo>
                  <a:lnTo>
                    <a:pt x="1200" y="192"/>
                  </a:lnTo>
                  <a:lnTo>
                    <a:pt x="1200" y="184"/>
                  </a:lnTo>
                  <a:lnTo>
                    <a:pt x="1208" y="184"/>
                  </a:lnTo>
                  <a:lnTo>
                    <a:pt x="1208" y="176"/>
                  </a:lnTo>
                  <a:lnTo>
                    <a:pt x="1216" y="168"/>
                  </a:lnTo>
                  <a:lnTo>
                    <a:pt x="1216" y="160"/>
                  </a:lnTo>
                  <a:lnTo>
                    <a:pt x="1224" y="160"/>
                  </a:lnTo>
                  <a:lnTo>
                    <a:pt x="1224" y="152"/>
                  </a:lnTo>
                  <a:lnTo>
                    <a:pt x="1232" y="144"/>
                  </a:lnTo>
                  <a:lnTo>
                    <a:pt x="1240" y="136"/>
                  </a:lnTo>
                  <a:lnTo>
                    <a:pt x="1240" y="128"/>
                  </a:lnTo>
                  <a:lnTo>
                    <a:pt x="1248" y="128"/>
                  </a:lnTo>
                  <a:lnTo>
                    <a:pt x="1248" y="120"/>
                  </a:lnTo>
                  <a:lnTo>
                    <a:pt x="1256" y="120"/>
                  </a:lnTo>
                  <a:lnTo>
                    <a:pt x="1256" y="112"/>
                  </a:lnTo>
                  <a:lnTo>
                    <a:pt x="1264" y="112"/>
                  </a:lnTo>
                  <a:lnTo>
                    <a:pt x="1264" y="104"/>
                  </a:lnTo>
                  <a:lnTo>
                    <a:pt x="1272" y="104"/>
                  </a:lnTo>
                  <a:lnTo>
                    <a:pt x="1272" y="96"/>
                  </a:lnTo>
                  <a:lnTo>
                    <a:pt x="1280" y="96"/>
                  </a:lnTo>
                  <a:lnTo>
                    <a:pt x="1280" y="88"/>
                  </a:lnTo>
                  <a:lnTo>
                    <a:pt x="1288" y="88"/>
                  </a:lnTo>
                  <a:lnTo>
                    <a:pt x="1296" y="88"/>
                  </a:lnTo>
                  <a:lnTo>
                    <a:pt x="1296" y="80"/>
                  </a:lnTo>
                  <a:lnTo>
                    <a:pt x="1304" y="80"/>
                  </a:lnTo>
                  <a:lnTo>
                    <a:pt x="1312" y="80"/>
                  </a:lnTo>
                  <a:lnTo>
                    <a:pt x="1312" y="72"/>
                  </a:lnTo>
                  <a:lnTo>
                    <a:pt x="1320" y="72"/>
                  </a:lnTo>
                  <a:lnTo>
                    <a:pt x="1328" y="72"/>
                  </a:lnTo>
                  <a:lnTo>
                    <a:pt x="1328" y="64"/>
                  </a:lnTo>
                  <a:lnTo>
                    <a:pt x="1336" y="64"/>
                  </a:lnTo>
                  <a:lnTo>
                    <a:pt x="1344" y="64"/>
                  </a:lnTo>
                  <a:lnTo>
                    <a:pt x="1352" y="64"/>
                  </a:lnTo>
                  <a:lnTo>
                    <a:pt x="1360" y="64"/>
                  </a:lnTo>
                  <a:lnTo>
                    <a:pt x="1360" y="56"/>
                  </a:lnTo>
                  <a:lnTo>
                    <a:pt x="1368" y="56"/>
                  </a:lnTo>
                  <a:lnTo>
                    <a:pt x="1376" y="56"/>
                  </a:lnTo>
                  <a:lnTo>
                    <a:pt x="1384" y="56"/>
                  </a:lnTo>
                  <a:lnTo>
                    <a:pt x="1392" y="56"/>
                  </a:lnTo>
                  <a:lnTo>
                    <a:pt x="1400" y="56"/>
                  </a:lnTo>
                  <a:lnTo>
                    <a:pt x="1408" y="56"/>
                  </a:lnTo>
                  <a:lnTo>
                    <a:pt x="1408" y="48"/>
                  </a:lnTo>
                  <a:lnTo>
                    <a:pt x="1416" y="48"/>
                  </a:lnTo>
                  <a:lnTo>
                    <a:pt x="1424" y="48"/>
                  </a:lnTo>
                  <a:lnTo>
                    <a:pt x="1432" y="48"/>
                  </a:lnTo>
                  <a:lnTo>
                    <a:pt x="1440" y="48"/>
                  </a:lnTo>
                  <a:lnTo>
                    <a:pt x="1448" y="48"/>
                  </a:lnTo>
                  <a:lnTo>
                    <a:pt x="1456" y="48"/>
                  </a:lnTo>
                  <a:lnTo>
                    <a:pt x="1464" y="48"/>
                  </a:lnTo>
                  <a:lnTo>
                    <a:pt x="1472" y="48"/>
                  </a:lnTo>
                  <a:lnTo>
                    <a:pt x="1472" y="40"/>
                  </a:lnTo>
                  <a:lnTo>
                    <a:pt x="1480" y="40"/>
                  </a:lnTo>
                  <a:lnTo>
                    <a:pt x="1488" y="40"/>
                  </a:lnTo>
                  <a:lnTo>
                    <a:pt x="1496" y="40"/>
                  </a:lnTo>
                  <a:lnTo>
                    <a:pt x="1504" y="40"/>
                  </a:lnTo>
                  <a:lnTo>
                    <a:pt x="1512" y="40"/>
                  </a:lnTo>
                  <a:lnTo>
                    <a:pt x="1520" y="40"/>
                  </a:lnTo>
                  <a:lnTo>
                    <a:pt x="1528" y="40"/>
                  </a:lnTo>
                  <a:lnTo>
                    <a:pt x="1536" y="40"/>
                  </a:lnTo>
                  <a:lnTo>
                    <a:pt x="1544" y="40"/>
                  </a:lnTo>
                  <a:lnTo>
                    <a:pt x="1552" y="40"/>
                  </a:lnTo>
                  <a:lnTo>
                    <a:pt x="1552" y="32"/>
                  </a:lnTo>
                  <a:lnTo>
                    <a:pt x="1560" y="32"/>
                  </a:lnTo>
                  <a:lnTo>
                    <a:pt x="1568" y="32"/>
                  </a:lnTo>
                  <a:lnTo>
                    <a:pt x="1576" y="32"/>
                  </a:lnTo>
                  <a:lnTo>
                    <a:pt x="1584" y="32"/>
                  </a:lnTo>
                  <a:lnTo>
                    <a:pt x="1592" y="32"/>
                  </a:lnTo>
                  <a:lnTo>
                    <a:pt x="1600" y="32"/>
                  </a:lnTo>
                  <a:lnTo>
                    <a:pt x="1608" y="32"/>
                  </a:lnTo>
                  <a:lnTo>
                    <a:pt x="1616" y="32"/>
                  </a:lnTo>
                  <a:lnTo>
                    <a:pt x="1624" y="32"/>
                  </a:lnTo>
                  <a:lnTo>
                    <a:pt x="1632" y="32"/>
                  </a:lnTo>
                  <a:lnTo>
                    <a:pt x="1640" y="32"/>
                  </a:lnTo>
                  <a:lnTo>
                    <a:pt x="1648" y="24"/>
                  </a:lnTo>
                  <a:lnTo>
                    <a:pt x="1656" y="24"/>
                  </a:lnTo>
                  <a:lnTo>
                    <a:pt x="1664" y="24"/>
                  </a:lnTo>
                  <a:lnTo>
                    <a:pt x="1672" y="24"/>
                  </a:lnTo>
                  <a:lnTo>
                    <a:pt x="1680" y="24"/>
                  </a:lnTo>
                  <a:lnTo>
                    <a:pt x="1688" y="24"/>
                  </a:lnTo>
                  <a:lnTo>
                    <a:pt x="1696" y="24"/>
                  </a:lnTo>
                  <a:lnTo>
                    <a:pt x="1704" y="24"/>
                  </a:lnTo>
                  <a:lnTo>
                    <a:pt x="1712" y="24"/>
                  </a:lnTo>
                  <a:lnTo>
                    <a:pt x="1720" y="24"/>
                  </a:lnTo>
                  <a:lnTo>
                    <a:pt x="1728" y="24"/>
                  </a:lnTo>
                  <a:lnTo>
                    <a:pt x="1728" y="16"/>
                  </a:lnTo>
                  <a:lnTo>
                    <a:pt x="1736" y="16"/>
                  </a:lnTo>
                  <a:lnTo>
                    <a:pt x="1744" y="16"/>
                  </a:lnTo>
                  <a:lnTo>
                    <a:pt x="1752" y="16"/>
                  </a:lnTo>
                  <a:lnTo>
                    <a:pt x="1760" y="16"/>
                  </a:lnTo>
                  <a:lnTo>
                    <a:pt x="1768" y="16"/>
                  </a:lnTo>
                  <a:lnTo>
                    <a:pt x="1776" y="16"/>
                  </a:lnTo>
                  <a:lnTo>
                    <a:pt x="1784" y="16"/>
                  </a:lnTo>
                  <a:lnTo>
                    <a:pt x="1792" y="16"/>
                  </a:lnTo>
                  <a:lnTo>
                    <a:pt x="1800" y="16"/>
                  </a:lnTo>
                  <a:lnTo>
                    <a:pt x="1808" y="16"/>
                  </a:lnTo>
                  <a:lnTo>
                    <a:pt x="1808" y="8"/>
                  </a:lnTo>
                  <a:lnTo>
                    <a:pt x="1816" y="8"/>
                  </a:lnTo>
                  <a:lnTo>
                    <a:pt x="1824" y="8"/>
                  </a:lnTo>
                  <a:lnTo>
                    <a:pt x="1832" y="8"/>
                  </a:lnTo>
                  <a:lnTo>
                    <a:pt x="1840" y="8"/>
                  </a:lnTo>
                  <a:lnTo>
                    <a:pt x="1848" y="8"/>
                  </a:lnTo>
                  <a:lnTo>
                    <a:pt x="1856" y="8"/>
                  </a:lnTo>
                  <a:lnTo>
                    <a:pt x="1864" y="8"/>
                  </a:lnTo>
                  <a:lnTo>
                    <a:pt x="1872" y="8"/>
                  </a:lnTo>
                  <a:lnTo>
                    <a:pt x="1880" y="8"/>
                  </a:lnTo>
                  <a:lnTo>
                    <a:pt x="1888" y="8"/>
                  </a:lnTo>
                  <a:lnTo>
                    <a:pt x="1896" y="8"/>
                  </a:lnTo>
                  <a:lnTo>
                    <a:pt x="1904" y="8"/>
                  </a:lnTo>
                  <a:lnTo>
                    <a:pt x="1912" y="8"/>
                  </a:lnTo>
                  <a:lnTo>
                    <a:pt x="1920" y="8"/>
                  </a:lnTo>
                  <a:lnTo>
                    <a:pt x="1928" y="8"/>
                  </a:lnTo>
                  <a:lnTo>
                    <a:pt x="1928" y="0"/>
                  </a:lnTo>
                  <a:lnTo>
                    <a:pt x="1936" y="0"/>
                  </a:lnTo>
                  <a:lnTo>
                    <a:pt x="1944" y="0"/>
                  </a:lnTo>
                  <a:lnTo>
                    <a:pt x="1952" y="0"/>
                  </a:lnTo>
                  <a:lnTo>
                    <a:pt x="1960" y="0"/>
                  </a:lnTo>
                  <a:lnTo>
                    <a:pt x="1968" y="0"/>
                  </a:lnTo>
                  <a:lnTo>
                    <a:pt x="1976" y="0"/>
                  </a:lnTo>
                  <a:lnTo>
                    <a:pt x="1984" y="0"/>
                  </a:lnTo>
                  <a:lnTo>
                    <a:pt x="1992" y="0"/>
                  </a:lnTo>
                  <a:lnTo>
                    <a:pt x="2000" y="0"/>
                  </a:lnTo>
                  <a:lnTo>
                    <a:pt x="2008" y="0"/>
                  </a:lnTo>
                  <a:lnTo>
                    <a:pt x="2016" y="0"/>
                  </a:lnTo>
                  <a:lnTo>
                    <a:pt x="2024" y="0"/>
                  </a:lnTo>
                  <a:lnTo>
                    <a:pt x="2032" y="0"/>
                  </a:lnTo>
                  <a:lnTo>
                    <a:pt x="2040" y="0"/>
                  </a:lnTo>
                  <a:lnTo>
                    <a:pt x="2048" y="0"/>
                  </a:lnTo>
                  <a:lnTo>
                    <a:pt x="2056" y="0"/>
                  </a:lnTo>
                  <a:lnTo>
                    <a:pt x="2064" y="0"/>
                  </a:lnTo>
                  <a:lnTo>
                    <a:pt x="2072" y="0"/>
                  </a:lnTo>
                  <a:lnTo>
                    <a:pt x="2080" y="0"/>
                  </a:lnTo>
                  <a:lnTo>
                    <a:pt x="2088" y="0"/>
                  </a:lnTo>
                  <a:lnTo>
                    <a:pt x="2096" y="0"/>
                  </a:lnTo>
                  <a:lnTo>
                    <a:pt x="2104" y="0"/>
                  </a:lnTo>
                  <a:lnTo>
                    <a:pt x="2112" y="0"/>
                  </a:lnTo>
                  <a:lnTo>
                    <a:pt x="2120" y="0"/>
                  </a:lnTo>
                </a:path>
              </a:pathLst>
            </a:custGeom>
            <a:noFill/>
            <a:ln w="25400">
              <a:solidFill>
                <a:srgbClr val="C3050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51">
              <a:extLst>
                <a:ext uri="{FF2B5EF4-FFF2-40B4-BE49-F238E27FC236}">
                  <a16:creationId xmlns:a16="http://schemas.microsoft.com/office/drawing/2014/main" id="{C67CD7C4-DBFB-864A-BF0A-C517EFDB3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1913" y="1211264"/>
              <a:ext cx="76200" cy="2744787"/>
              <a:chOff x="1743" y="1516"/>
              <a:chExt cx="48" cy="1729"/>
            </a:xfrm>
          </p:grpSpPr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FD4A47C-545B-BC4A-99AF-9C444AB84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324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853136D6-95EF-B44B-9297-4D661FD58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302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4D0EC5CA-D1B8-BA47-A833-18C1ECF32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81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22D1E1EA-36AC-E344-B840-4F2A286DC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59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F5EE31EA-3177-124E-911C-EA449EA09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38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9B65E2C-26DC-1944-91D4-1D7E30843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16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519EAA47-C2AE-3F45-BD27-4F80575ED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94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FD2618BB-7EFD-D54D-A261-262F9E360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73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01553776-14F3-1F43-9691-23D1B71B7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51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ECE47639-1456-2041-A3FB-22D2E5EC6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320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0">
                <a:extLst>
                  <a:ext uri="{FF2B5EF4-FFF2-40B4-BE49-F238E27FC236}">
                    <a16:creationId xmlns:a16="http://schemas.microsoft.com/office/drawing/2014/main" id="{32FEC3EE-17AD-1040-829F-0D3FE3D0E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31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040AD752-0E12-564F-B36F-F2A545EEF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311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DC60FCAC-8C7E-2D4D-B260-1B8A9F8EE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306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5339D646-8C80-C745-BA13-65FB99EB2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98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38D69DC8-4A4C-7749-9653-B489C02D4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94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327D88C3-E56B-E640-8CA6-FC37D9378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90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344AF805-4EFC-B24D-AB69-90E8C4CBF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85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87AD7149-DBBC-D446-9F2E-F358D9E0A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7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6E9E5F81-4753-8F48-B42E-E5A4ED26A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72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DBDAB667-09E6-F948-906C-A11985474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6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0">
                <a:extLst>
                  <a:ext uri="{FF2B5EF4-FFF2-40B4-BE49-F238E27FC236}">
                    <a16:creationId xmlns:a16="http://schemas.microsoft.com/office/drawing/2014/main" id="{48281F80-28A5-AD43-A70B-EE2DF2C72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6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31">
                <a:extLst>
                  <a:ext uri="{FF2B5EF4-FFF2-40B4-BE49-F238E27FC236}">
                    <a16:creationId xmlns:a16="http://schemas.microsoft.com/office/drawing/2014/main" id="{697814FC-A479-BF4B-8A12-9D5958B0E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5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2">
                <a:extLst>
                  <a:ext uri="{FF2B5EF4-FFF2-40B4-BE49-F238E27FC236}">
                    <a16:creationId xmlns:a16="http://schemas.microsoft.com/office/drawing/2014/main" id="{B1A51F65-3B39-DA46-8682-7AD3ABD78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50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3">
                <a:extLst>
                  <a:ext uri="{FF2B5EF4-FFF2-40B4-BE49-F238E27FC236}">
                    <a16:creationId xmlns:a16="http://schemas.microsoft.com/office/drawing/2014/main" id="{C39EEE67-9E51-6148-8059-A0C519851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6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4">
                <a:extLst>
                  <a:ext uri="{FF2B5EF4-FFF2-40B4-BE49-F238E27FC236}">
                    <a16:creationId xmlns:a16="http://schemas.microsoft.com/office/drawing/2014/main" id="{8DC7B8D7-50E9-3E4E-9AE6-88B7D5A33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5">
                <a:extLst>
                  <a:ext uri="{FF2B5EF4-FFF2-40B4-BE49-F238E27FC236}">
                    <a16:creationId xmlns:a16="http://schemas.microsoft.com/office/drawing/2014/main" id="{B672F76A-8B21-9546-923B-90CDD8EBE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34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6">
                <a:extLst>
                  <a:ext uri="{FF2B5EF4-FFF2-40B4-BE49-F238E27FC236}">
                    <a16:creationId xmlns:a16="http://schemas.microsoft.com/office/drawing/2014/main" id="{F01F9C6C-1FF7-A644-9FDB-C6BF7A1F7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29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7">
                <a:extLst>
                  <a:ext uri="{FF2B5EF4-FFF2-40B4-BE49-F238E27FC236}">
                    <a16:creationId xmlns:a16="http://schemas.microsoft.com/office/drawing/2014/main" id="{2DD6195C-AA12-1D4E-98E6-3CF71EE08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25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8">
                <a:extLst>
                  <a:ext uri="{FF2B5EF4-FFF2-40B4-BE49-F238E27FC236}">
                    <a16:creationId xmlns:a16="http://schemas.microsoft.com/office/drawing/2014/main" id="{007A96A5-6C09-4A45-A422-B21B61A17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20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9">
                <a:extLst>
                  <a:ext uri="{FF2B5EF4-FFF2-40B4-BE49-F238E27FC236}">
                    <a16:creationId xmlns:a16="http://schemas.microsoft.com/office/drawing/2014/main" id="{12E1FCAD-E856-C24B-B25E-EE3BE421B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12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>
                <a:extLst>
                  <a:ext uri="{FF2B5EF4-FFF2-40B4-BE49-F238E27FC236}">
                    <a16:creationId xmlns:a16="http://schemas.microsoft.com/office/drawing/2014/main" id="{27C75345-C8F2-FC40-BB34-29B8D2288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07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23270BD9-D508-7745-9EE5-3176C5D2E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0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955B5C50-72C2-E247-9BF9-BBE1BF42E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98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18154F82-B339-3B43-B84B-EA3D7C3C8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90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76D65896-EE9E-1742-812D-733782105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86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E14EE323-1CA7-F04D-BF0B-40DBF7AE9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8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73021E2A-3398-E246-BE66-E18B9A943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7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4BDB2C4C-3975-A845-800A-CFF1ED37F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69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ED9D719A-889F-3442-BD88-AE575F72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64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6CAB7613-1287-BB47-8DAC-685D8664B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60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1FFBCD19-E13E-554A-91B5-2D34A9834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15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73">
              <a:extLst>
                <a:ext uri="{FF2B5EF4-FFF2-40B4-BE49-F238E27FC236}">
                  <a16:creationId xmlns:a16="http://schemas.microsoft.com/office/drawing/2014/main" id="{41BC6B13-1B34-9E48-AF69-EAEADCD5A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3313" y="1211264"/>
              <a:ext cx="76200" cy="2744787"/>
              <a:chOff x="3999" y="1516"/>
              <a:chExt cx="48" cy="1729"/>
            </a:xfrm>
          </p:grpSpPr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E53379EF-3A10-C643-BE89-C1D6B20B1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9" y="324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D87149E2-EF68-294B-B34F-9D557DBD8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9" y="290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09DB3067-9720-784E-8429-1B0DEEA56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9" y="255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55">
                <a:extLst>
                  <a:ext uri="{FF2B5EF4-FFF2-40B4-BE49-F238E27FC236}">
                    <a16:creationId xmlns:a16="http://schemas.microsoft.com/office/drawing/2014/main" id="{7D76B574-9F3E-394B-B4E5-EC914F254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9" y="220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56">
                <a:extLst>
                  <a:ext uri="{FF2B5EF4-FFF2-40B4-BE49-F238E27FC236}">
                    <a16:creationId xmlns:a16="http://schemas.microsoft.com/office/drawing/2014/main" id="{B8703E3A-38AA-144A-A781-B0528448E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9" y="186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57">
                <a:extLst>
                  <a:ext uri="{FF2B5EF4-FFF2-40B4-BE49-F238E27FC236}">
                    <a16:creationId xmlns:a16="http://schemas.microsoft.com/office/drawing/2014/main" id="{7DF40C70-9FB5-7E41-8930-9FD5E8C3C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9" y="151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8">
                <a:extLst>
                  <a:ext uri="{FF2B5EF4-FFF2-40B4-BE49-F238E27FC236}">
                    <a16:creationId xmlns:a16="http://schemas.microsoft.com/office/drawing/2014/main" id="{4A8E36A6-CA02-4D44-BA78-9E6160EA8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31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9">
                <a:extLst>
                  <a:ext uri="{FF2B5EF4-FFF2-40B4-BE49-F238E27FC236}">
                    <a16:creationId xmlns:a16="http://schemas.microsoft.com/office/drawing/2014/main" id="{C4D92E4C-8969-E340-825C-B217B3B2B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306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6690D78C-7862-0245-9F29-3A5A92650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98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41805F55-5F16-7848-96F9-E8BCE936D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81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648DC793-64A9-7F44-B00D-3906A7000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72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A0BE5D70-1E9E-8440-A301-443EA10E4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6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94A3C5CF-0C40-6749-A4C8-AC5E7C81E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46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0018BEA7-E105-184B-8D75-70153C350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38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95395E27-0997-AF43-86E3-A548C3427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29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0E1D7874-C0FA-9846-B5B5-852BE6A89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12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341BE449-D1B7-8340-A86E-A3AF999D1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0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0A81AD55-8673-E344-95B4-332CDF230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19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DD50864-386A-F04A-9C14-FA9ABD984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17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359C189C-AEAC-584C-9BD8-8EAC6DB00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169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C2B98E3B-E549-624A-8486-B40FE9EA9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160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7" name="Group 110">
              <a:extLst>
                <a:ext uri="{FF2B5EF4-FFF2-40B4-BE49-F238E27FC236}">
                  <a16:creationId xmlns:a16="http://schemas.microsoft.com/office/drawing/2014/main" id="{A534C377-6FC1-2B41-A75E-8FC95286A7D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601913" y="3948113"/>
              <a:ext cx="3659188" cy="76200"/>
              <a:chOff x="1743" y="3196"/>
              <a:chExt cx="2305" cy="48"/>
            </a:xfrm>
          </p:grpSpPr>
          <p:sp>
            <p:nvSpPr>
              <p:cNvPr id="78" name="Line 74">
                <a:extLst>
                  <a:ext uri="{FF2B5EF4-FFF2-40B4-BE49-F238E27FC236}">
                    <a16:creationId xmlns:a16="http://schemas.microsoft.com/office/drawing/2014/main" id="{AB4C4103-6097-1640-8895-F3D6FD586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319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75">
                <a:extLst>
                  <a:ext uri="{FF2B5EF4-FFF2-40B4-BE49-F238E27FC236}">
                    <a16:creationId xmlns:a16="http://schemas.microsoft.com/office/drawing/2014/main" id="{13577C80-72F1-2D44-A79D-5359C4AD0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1" y="319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76">
                <a:extLst>
                  <a:ext uri="{FF2B5EF4-FFF2-40B4-BE49-F238E27FC236}">
                    <a16:creationId xmlns:a16="http://schemas.microsoft.com/office/drawing/2014/main" id="{6E4B8CEE-6B98-DA44-94F1-9B4DBB75D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9" y="319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77">
                <a:extLst>
                  <a:ext uri="{FF2B5EF4-FFF2-40B4-BE49-F238E27FC236}">
                    <a16:creationId xmlns:a16="http://schemas.microsoft.com/office/drawing/2014/main" id="{7257AFED-A857-154F-88BB-5E3185CAF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7" y="319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78">
                <a:extLst>
                  <a:ext uri="{FF2B5EF4-FFF2-40B4-BE49-F238E27FC236}">
                    <a16:creationId xmlns:a16="http://schemas.microsoft.com/office/drawing/2014/main" id="{4F6FF002-1391-BC43-BC7C-CE94E4196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3" y="319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3A309CF1-8B28-1940-BFA7-726F20D60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1" y="319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C2834B0E-467E-894E-ADF7-F23EBFC5A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9" y="319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50CCC759-BB56-BC46-B1F8-6FF9BD01F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7" y="319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92BF80B5-302B-A44A-A18E-1CB65E55F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7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4B0F0E30-8516-6540-ACBA-850E32DC6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1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F493AE73-D4BE-7B43-82A7-6A047729D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3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812F6263-AA10-7E4C-8873-88ABECDA0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7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398176E-8CCB-7840-B32F-E73FA7834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5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5D11344A-931A-684F-8B3D-CBE45C371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7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C4219875-3A46-3647-ADFC-2D3DF9C89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1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D29042B3-AEB2-BE46-8D53-328C0C672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5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9EA7E96C-0080-8545-9B53-1DD7EAC3B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3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8FE7C8A2-4057-F34B-95E8-4F69991E8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5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CB7274B4-D8BE-E84A-ABC3-873E7575A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9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93">
                <a:extLst>
                  <a:ext uri="{FF2B5EF4-FFF2-40B4-BE49-F238E27FC236}">
                    <a16:creationId xmlns:a16="http://schemas.microsoft.com/office/drawing/2014/main" id="{BF28DB3B-0F3D-C549-B49E-D05539239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3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94">
                <a:extLst>
                  <a:ext uri="{FF2B5EF4-FFF2-40B4-BE49-F238E27FC236}">
                    <a16:creationId xmlns:a16="http://schemas.microsoft.com/office/drawing/2014/main" id="{D2C5726D-31CB-FA41-9BD7-6760BF059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9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95">
                <a:extLst>
                  <a:ext uri="{FF2B5EF4-FFF2-40B4-BE49-F238E27FC236}">
                    <a16:creationId xmlns:a16="http://schemas.microsoft.com/office/drawing/2014/main" id="{C5217C16-29B3-7244-A4B2-D4A2F8260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3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96">
                <a:extLst>
                  <a:ext uri="{FF2B5EF4-FFF2-40B4-BE49-F238E27FC236}">
                    <a16:creationId xmlns:a16="http://schemas.microsoft.com/office/drawing/2014/main" id="{F2300CC5-E3C5-A94C-AFAE-7C04E8080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7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97">
                <a:extLst>
                  <a:ext uri="{FF2B5EF4-FFF2-40B4-BE49-F238E27FC236}">
                    <a16:creationId xmlns:a16="http://schemas.microsoft.com/office/drawing/2014/main" id="{095469DA-0F42-BE41-BEC3-F647C8228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1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C77711A5-FB55-3144-A461-F2C0E9800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7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E5401680-3E5E-D34C-9360-61CF33955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1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608B0788-FA6E-8C49-A1B6-4AD948019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5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6A0D8555-8196-EA4F-9D7E-D4C622657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9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3FCD9CC1-5394-C64F-B9F2-5A0E34DA3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5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3A678AA6-86F8-8E45-A41A-50B9691E3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9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69BE808A-A7ED-C743-B7D6-4BC4C9DD3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3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2CE14DAB-0E7C-2C4E-865F-7C174560A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5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D5226846-DF74-E145-9DF8-2FAEC01A4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3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5C5B949C-AEF8-CC46-AA37-7DA380706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7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A49B1C10-4C7B-2A42-A38D-A1EF23F52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1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4B50B5C1-6EEE-CA49-985B-02558921D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3" y="322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4" name="Line 111">
              <a:extLst>
                <a:ext uri="{FF2B5EF4-FFF2-40B4-BE49-F238E27FC236}">
                  <a16:creationId xmlns:a16="http://schemas.microsoft.com/office/drawing/2014/main" id="{F4E40646-88AF-F44C-9704-9EBF455E9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1913" y="1211263"/>
              <a:ext cx="1588" cy="2743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12">
              <a:extLst>
                <a:ext uri="{FF2B5EF4-FFF2-40B4-BE49-F238E27FC236}">
                  <a16:creationId xmlns:a16="http://schemas.microsoft.com/office/drawing/2014/main" id="{2968105B-ABDD-8843-9AE2-F345D0403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9513" y="1211263"/>
              <a:ext cx="1588" cy="2743200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3">
              <a:extLst>
                <a:ext uri="{FF2B5EF4-FFF2-40B4-BE49-F238E27FC236}">
                  <a16:creationId xmlns:a16="http://schemas.microsoft.com/office/drawing/2014/main" id="{90352B29-22E3-8D4A-8C2E-6DFD14AB3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3954464"/>
              <a:ext cx="36576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7" name="Group 123">
              <a:extLst>
                <a:ext uri="{FF2B5EF4-FFF2-40B4-BE49-F238E27FC236}">
                  <a16:creationId xmlns:a16="http://schemas.microsoft.com/office/drawing/2014/main" id="{0AEC962D-7133-B145-AE7A-C0F6A5A9F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3945" y="1077914"/>
              <a:ext cx="207963" cy="2989263"/>
              <a:chOff x="1563" y="1464"/>
              <a:chExt cx="131" cy="1883"/>
            </a:xfrm>
          </p:grpSpPr>
          <p:sp>
            <p:nvSpPr>
              <p:cNvPr id="118" name="Rectangle 114">
                <a:extLst>
                  <a:ext uri="{FF2B5EF4-FFF2-40B4-BE49-F238E27FC236}">
                    <a16:creationId xmlns:a16="http://schemas.microsoft.com/office/drawing/2014/main" id="{29A45E85-96D3-4145-AB0C-C966B94DC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3192"/>
                <a:ext cx="6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0</a:t>
                </a:r>
                <a:endParaRPr lang="en-US" sz="1600"/>
              </a:p>
            </p:txBody>
          </p:sp>
          <p:sp>
            <p:nvSpPr>
              <p:cNvPr id="119" name="Rectangle 115">
                <a:extLst>
                  <a:ext uri="{FF2B5EF4-FFF2-40B4-BE49-F238E27FC236}">
                    <a16:creationId xmlns:a16="http://schemas.microsoft.com/office/drawing/2014/main" id="{16379E58-0A83-0D4D-AC39-4F17DD8D9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2976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10</a:t>
                </a:r>
                <a:endParaRPr lang="en-US" sz="1600"/>
              </a:p>
            </p:txBody>
          </p:sp>
          <p:sp>
            <p:nvSpPr>
              <p:cNvPr id="120" name="Rectangle 116">
                <a:extLst>
                  <a:ext uri="{FF2B5EF4-FFF2-40B4-BE49-F238E27FC236}">
                    <a16:creationId xmlns:a16="http://schemas.microsoft.com/office/drawing/2014/main" id="{C64F2B4F-592E-1D42-A6B9-2FAFF9CA8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2760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20</a:t>
                </a:r>
                <a:endParaRPr lang="en-US" sz="1600"/>
              </a:p>
            </p:txBody>
          </p:sp>
          <p:sp>
            <p:nvSpPr>
              <p:cNvPr id="121" name="Rectangle 117">
                <a:extLst>
                  <a:ext uri="{FF2B5EF4-FFF2-40B4-BE49-F238E27FC236}">
                    <a16:creationId xmlns:a16="http://schemas.microsoft.com/office/drawing/2014/main" id="{A112BC9A-1495-6942-92B6-E46BE5519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2544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30</a:t>
                </a:r>
                <a:endParaRPr lang="en-US" sz="1600"/>
              </a:p>
            </p:txBody>
          </p:sp>
          <p:sp>
            <p:nvSpPr>
              <p:cNvPr id="122" name="Rectangle 118">
                <a:extLst>
                  <a:ext uri="{FF2B5EF4-FFF2-40B4-BE49-F238E27FC236}">
                    <a16:creationId xmlns:a16="http://schemas.microsoft.com/office/drawing/2014/main" id="{EABE1941-75A8-0442-A5B3-C281F98BC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2328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40</a:t>
                </a:r>
                <a:endParaRPr lang="en-US" sz="1600"/>
              </a:p>
            </p:txBody>
          </p:sp>
          <p:sp>
            <p:nvSpPr>
              <p:cNvPr id="123" name="Rectangle 119">
                <a:extLst>
                  <a:ext uri="{FF2B5EF4-FFF2-40B4-BE49-F238E27FC236}">
                    <a16:creationId xmlns:a16="http://schemas.microsoft.com/office/drawing/2014/main" id="{D8B3B6B1-51C0-1840-82A8-BE4BE7274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2112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50</a:t>
                </a:r>
                <a:endParaRPr lang="en-US" sz="1600"/>
              </a:p>
            </p:txBody>
          </p:sp>
          <p:sp>
            <p:nvSpPr>
              <p:cNvPr id="124" name="Rectangle 120">
                <a:extLst>
                  <a:ext uri="{FF2B5EF4-FFF2-40B4-BE49-F238E27FC236}">
                    <a16:creationId xmlns:a16="http://schemas.microsoft.com/office/drawing/2014/main" id="{306EF691-F636-6449-B3D2-0B5714DB4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1896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60</a:t>
                </a:r>
                <a:endParaRPr lang="en-US" sz="1600"/>
              </a:p>
            </p:txBody>
          </p:sp>
          <p:sp>
            <p:nvSpPr>
              <p:cNvPr id="125" name="Rectangle 121">
                <a:extLst>
                  <a:ext uri="{FF2B5EF4-FFF2-40B4-BE49-F238E27FC236}">
                    <a16:creationId xmlns:a16="http://schemas.microsoft.com/office/drawing/2014/main" id="{BA8B5773-AF23-A84D-9DCA-919B6787A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1680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70</a:t>
                </a:r>
                <a:endParaRPr lang="en-US" sz="1600"/>
              </a:p>
            </p:txBody>
          </p:sp>
          <p:sp>
            <p:nvSpPr>
              <p:cNvPr id="126" name="Rectangle 122">
                <a:extLst>
                  <a:ext uri="{FF2B5EF4-FFF2-40B4-BE49-F238E27FC236}">
                    <a16:creationId xmlns:a16="http://schemas.microsoft.com/office/drawing/2014/main" id="{851ED1EF-9D65-0743-80E8-542F6E703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1464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80</a:t>
                </a:r>
                <a:endParaRPr lang="en-US" sz="1600"/>
              </a:p>
            </p:txBody>
          </p:sp>
        </p:grpSp>
        <p:grpSp>
          <p:nvGrpSpPr>
            <p:cNvPr id="127" name="Group 130">
              <a:extLst>
                <a:ext uri="{FF2B5EF4-FFF2-40B4-BE49-F238E27FC236}">
                  <a16:creationId xmlns:a16="http://schemas.microsoft.com/office/drawing/2014/main" id="{23AA0599-F7B5-FB4F-9EFD-B765407BA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3830" y="1084264"/>
              <a:ext cx="207963" cy="2989263"/>
              <a:chOff x="4091" y="1472"/>
              <a:chExt cx="131" cy="1883"/>
            </a:xfrm>
          </p:grpSpPr>
          <p:sp>
            <p:nvSpPr>
              <p:cNvPr id="128" name="Rectangle 124">
                <a:extLst>
                  <a:ext uri="{FF2B5EF4-FFF2-40B4-BE49-F238E27FC236}">
                    <a16:creationId xmlns:a16="http://schemas.microsoft.com/office/drawing/2014/main" id="{6524F905-58B3-874F-BF6A-E88A48186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3200"/>
                <a:ext cx="6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C30501"/>
                    </a:solidFill>
                  </a:rPr>
                  <a:t>0</a:t>
                </a:r>
              </a:p>
            </p:txBody>
          </p:sp>
          <p:sp>
            <p:nvSpPr>
              <p:cNvPr id="129" name="Rectangle 125">
                <a:extLst>
                  <a:ext uri="{FF2B5EF4-FFF2-40B4-BE49-F238E27FC236}">
                    <a16:creationId xmlns:a16="http://schemas.microsoft.com/office/drawing/2014/main" id="{3D48D2E4-7F86-F749-8B72-2FFA0DFC4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2856"/>
                <a:ext cx="6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C30501"/>
                    </a:solidFill>
                  </a:rPr>
                  <a:t>2</a:t>
                </a:r>
              </a:p>
            </p:txBody>
          </p:sp>
          <p:sp>
            <p:nvSpPr>
              <p:cNvPr id="130" name="Rectangle 126">
                <a:extLst>
                  <a:ext uri="{FF2B5EF4-FFF2-40B4-BE49-F238E27FC236}">
                    <a16:creationId xmlns:a16="http://schemas.microsoft.com/office/drawing/2014/main" id="{661C57A4-6078-E24C-8E31-F562A801D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2512"/>
                <a:ext cx="6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C30501"/>
                    </a:solidFill>
                  </a:rPr>
                  <a:t>4</a:t>
                </a:r>
              </a:p>
            </p:txBody>
          </p:sp>
          <p:sp>
            <p:nvSpPr>
              <p:cNvPr id="131" name="Rectangle 127">
                <a:extLst>
                  <a:ext uri="{FF2B5EF4-FFF2-40B4-BE49-F238E27FC236}">
                    <a16:creationId xmlns:a16="http://schemas.microsoft.com/office/drawing/2014/main" id="{440C8F98-FB6F-CA44-9986-D116F3767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2160"/>
                <a:ext cx="6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C30501"/>
                    </a:solidFill>
                  </a:rPr>
                  <a:t>6</a:t>
                </a:r>
              </a:p>
            </p:txBody>
          </p:sp>
          <p:sp>
            <p:nvSpPr>
              <p:cNvPr id="132" name="Rectangle 128">
                <a:extLst>
                  <a:ext uri="{FF2B5EF4-FFF2-40B4-BE49-F238E27FC236}">
                    <a16:creationId xmlns:a16="http://schemas.microsoft.com/office/drawing/2014/main" id="{176C1FC2-0B28-F649-8E13-80C943554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1816"/>
                <a:ext cx="6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C30501"/>
                    </a:solidFill>
                  </a:rPr>
                  <a:t>8</a:t>
                </a:r>
              </a:p>
            </p:txBody>
          </p:sp>
          <p:sp>
            <p:nvSpPr>
              <p:cNvPr id="133" name="Rectangle 129">
                <a:extLst>
                  <a:ext uri="{FF2B5EF4-FFF2-40B4-BE49-F238E27FC236}">
                    <a16:creationId xmlns:a16="http://schemas.microsoft.com/office/drawing/2014/main" id="{5E569A22-AC52-844B-90CA-A1EA937F1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1472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C30501"/>
                    </a:solidFill>
                  </a:rPr>
                  <a:t>10</a:t>
                </a:r>
              </a:p>
            </p:txBody>
          </p:sp>
        </p:grpSp>
        <p:grpSp>
          <p:nvGrpSpPr>
            <p:cNvPr id="134" name="Group 139">
              <a:extLst>
                <a:ext uri="{FF2B5EF4-FFF2-40B4-BE49-F238E27FC236}">
                  <a16:creationId xmlns:a16="http://schemas.microsoft.com/office/drawing/2014/main" id="{6536453A-4D57-E04F-87E3-21BA25874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063" y="4075125"/>
              <a:ext cx="3970338" cy="246063"/>
              <a:chOff x="1667" y="3320"/>
              <a:chExt cx="2501" cy="155"/>
            </a:xfrm>
          </p:grpSpPr>
          <p:sp>
            <p:nvSpPr>
              <p:cNvPr id="135" name="Rectangle 131">
                <a:extLst>
                  <a:ext uri="{FF2B5EF4-FFF2-40B4-BE49-F238E27FC236}">
                    <a16:creationId xmlns:a16="http://schemas.microsoft.com/office/drawing/2014/main" id="{B249E834-32A3-BB4A-8D07-AB5E7E8D3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" y="3320"/>
                <a:ext cx="1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200</a:t>
                </a:r>
                <a:endParaRPr lang="en-US" sz="1600"/>
              </a:p>
            </p:txBody>
          </p:sp>
          <p:sp>
            <p:nvSpPr>
              <p:cNvPr id="136" name="Rectangle 132">
                <a:extLst>
                  <a:ext uri="{FF2B5EF4-FFF2-40B4-BE49-F238E27FC236}">
                    <a16:creationId xmlns:a16="http://schemas.microsoft.com/office/drawing/2014/main" id="{289DCFFE-2EB7-EA4C-BD9E-F00A3637B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3320"/>
                <a:ext cx="1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300</a:t>
                </a:r>
                <a:endParaRPr lang="en-US" sz="1600"/>
              </a:p>
            </p:txBody>
          </p:sp>
          <p:sp>
            <p:nvSpPr>
              <p:cNvPr id="137" name="Rectangle 133">
                <a:extLst>
                  <a:ext uri="{FF2B5EF4-FFF2-40B4-BE49-F238E27FC236}">
                    <a16:creationId xmlns:a16="http://schemas.microsoft.com/office/drawing/2014/main" id="{4D1A9705-8516-564F-A9B8-DAA0AB3DF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3" y="3320"/>
                <a:ext cx="1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400</a:t>
                </a:r>
                <a:endParaRPr lang="en-US" sz="1600"/>
              </a:p>
            </p:txBody>
          </p:sp>
          <p:sp>
            <p:nvSpPr>
              <p:cNvPr id="138" name="Rectangle 134">
                <a:extLst>
                  <a:ext uri="{FF2B5EF4-FFF2-40B4-BE49-F238E27FC236}">
                    <a16:creationId xmlns:a16="http://schemas.microsoft.com/office/drawing/2014/main" id="{E4D95893-FDE5-6142-8520-3A16B163F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3320"/>
                <a:ext cx="1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500</a:t>
                </a:r>
                <a:endParaRPr lang="en-US" sz="1600"/>
              </a:p>
            </p:txBody>
          </p:sp>
          <p:sp>
            <p:nvSpPr>
              <p:cNvPr id="139" name="Rectangle 135">
                <a:extLst>
                  <a:ext uri="{FF2B5EF4-FFF2-40B4-BE49-F238E27FC236}">
                    <a16:creationId xmlns:a16="http://schemas.microsoft.com/office/drawing/2014/main" id="{28880AC6-B900-BB4E-B59E-4E010C450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3320"/>
                <a:ext cx="1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600</a:t>
                </a:r>
                <a:endParaRPr lang="en-US" sz="1600"/>
              </a:p>
            </p:txBody>
          </p:sp>
          <p:sp>
            <p:nvSpPr>
              <p:cNvPr id="140" name="Rectangle 136">
                <a:extLst>
                  <a:ext uri="{FF2B5EF4-FFF2-40B4-BE49-F238E27FC236}">
                    <a16:creationId xmlns:a16="http://schemas.microsoft.com/office/drawing/2014/main" id="{86CBEB9A-64CB-174C-8052-66FC04567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" y="3320"/>
                <a:ext cx="1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700</a:t>
                </a:r>
                <a:endParaRPr lang="en-US" sz="1600"/>
              </a:p>
            </p:txBody>
          </p:sp>
          <p:sp>
            <p:nvSpPr>
              <p:cNvPr id="141" name="Rectangle 137">
                <a:extLst>
                  <a:ext uri="{FF2B5EF4-FFF2-40B4-BE49-F238E27FC236}">
                    <a16:creationId xmlns:a16="http://schemas.microsoft.com/office/drawing/2014/main" id="{C56676EE-02F7-6D4F-A985-167967107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3" y="3320"/>
                <a:ext cx="1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800</a:t>
                </a:r>
                <a:endParaRPr lang="en-US" sz="1600"/>
              </a:p>
            </p:txBody>
          </p:sp>
          <p:sp>
            <p:nvSpPr>
              <p:cNvPr id="142" name="Rectangle 138">
                <a:extLst>
                  <a:ext uri="{FF2B5EF4-FFF2-40B4-BE49-F238E27FC236}">
                    <a16:creationId xmlns:a16="http://schemas.microsoft.com/office/drawing/2014/main" id="{D82AF5BB-C621-9D40-9919-EF7721CB6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3320"/>
                <a:ext cx="1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900</a:t>
                </a:r>
                <a:endParaRPr lang="en-US" sz="1600"/>
              </a:p>
            </p:txBody>
          </p:sp>
        </p:grpSp>
        <p:sp>
          <p:nvSpPr>
            <p:cNvPr id="143" name="Rectangle 144">
              <a:extLst>
                <a:ext uri="{FF2B5EF4-FFF2-40B4-BE49-F238E27FC236}">
                  <a16:creationId xmlns:a16="http://schemas.microsoft.com/office/drawing/2014/main" id="{EBB95B88-B0D3-574E-AA3F-3FD60AB23A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2838" y="2391490"/>
              <a:ext cx="29988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Specific Heat Release Rate, Q</a:t>
              </a:r>
              <a:r>
                <a:rPr lang="en-US" sz="1600" dirty="0">
                  <a:solidFill>
                    <a:srgbClr val="000000"/>
                  </a:solidFill>
                  <a:sym typeface="Symbol" charset="2"/>
                </a:rPr>
                <a:t></a:t>
              </a:r>
              <a:r>
                <a:rPr lang="en-US" sz="1600" dirty="0">
                  <a:solidFill>
                    <a:srgbClr val="000000"/>
                  </a:solidFill>
                </a:rPr>
                <a:t> (W/g)</a:t>
              </a:r>
              <a:endParaRPr lang="en-US" sz="1600" dirty="0"/>
            </a:p>
          </p:txBody>
        </p:sp>
        <p:sp>
          <p:nvSpPr>
            <p:cNvPr id="144" name="Freeform 154">
              <a:extLst>
                <a:ext uri="{FF2B5EF4-FFF2-40B4-BE49-F238E27FC236}">
                  <a16:creationId xmlns:a16="http://schemas.microsoft.com/office/drawing/2014/main" id="{BA8738ED-0688-BD47-BF66-9F3DAD2CB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1389063"/>
              <a:ext cx="139700" cy="10160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8" y="0"/>
                </a:cxn>
                <a:cxn ang="0">
                  <a:pos x="88" y="64"/>
                </a:cxn>
                <a:cxn ang="0">
                  <a:pos x="0" y="32"/>
                </a:cxn>
              </a:cxnLst>
              <a:rect l="0" t="0" r="r" b="b"/>
              <a:pathLst>
                <a:path w="88" h="64">
                  <a:moveTo>
                    <a:pt x="0" y="32"/>
                  </a:moveTo>
                  <a:lnTo>
                    <a:pt x="88" y="0"/>
                  </a:lnTo>
                  <a:lnTo>
                    <a:pt x="88" y="6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55">
              <a:extLst>
                <a:ext uri="{FF2B5EF4-FFF2-40B4-BE49-F238E27FC236}">
                  <a16:creationId xmlns:a16="http://schemas.microsoft.com/office/drawing/2014/main" id="{99284998-CF49-7A44-B5BC-2CABCC58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1611313"/>
              <a:ext cx="139700" cy="101600"/>
            </a:xfrm>
            <a:custGeom>
              <a:avLst/>
              <a:gdLst/>
              <a:ahLst/>
              <a:cxnLst>
                <a:cxn ang="0">
                  <a:pos x="88" y="32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88" y="32"/>
                </a:cxn>
              </a:cxnLst>
              <a:rect l="0" t="0" r="r" b="b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C30501"/>
            </a:solidFill>
            <a:ln w="9525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56">
              <a:extLst>
                <a:ext uri="{FF2B5EF4-FFF2-40B4-BE49-F238E27FC236}">
                  <a16:creationId xmlns:a16="http://schemas.microsoft.com/office/drawing/2014/main" id="{73EFA23D-8B56-684D-8A18-09B758D5C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313" y="1439864"/>
              <a:ext cx="3683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58">
              <a:extLst>
                <a:ext uri="{FF2B5EF4-FFF2-40B4-BE49-F238E27FC236}">
                  <a16:creationId xmlns:a16="http://schemas.microsoft.com/office/drawing/2014/main" id="{A56D0B23-5A29-7D41-9DE4-B0810596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4373563"/>
              <a:ext cx="18006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Temperature, </a:t>
              </a:r>
              <a:r>
                <a:rPr lang="en-US" sz="1600" i="1"/>
                <a:t>T</a:t>
              </a:r>
              <a:r>
                <a:rPr lang="en-US" sz="1600"/>
                <a:t> (°C)</a:t>
              </a:r>
            </a:p>
          </p:txBody>
        </p:sp>
        <p:sp>
          <p:nvSpPr>
            <p:cNvPr id="148" name="Rectangle 159">
              <a:extLst>
                <a:ext uri="{FF2B5EF4-FFF2-40B4-BE49-F238E27FC236}">
                  <a16:creationId xmlns:a16="http://schemas.microsoft.com/office/drawing/2014/main" id="{5E43623A-7189-1040-99F6-0D0E067658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247204" y="2329934"/>
              <a:ext cx="802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C30501"/>
                  </a:solidFill>
                </a:rPr>
                <a:t>Q </a:t>
              </a:r>
              <a:r>
                <a:rPr lang="en-US" dirty="0">
                  <a:solidFill>
                    <a:srgbClr val="C30501"/>
                  </a:solidFill>
                  <a:sym typeface="Symbol" charset="2"/>
                </a:rPr>
                <a:t>(J/</a:t>
              </a:r>
              <a:r>
                <a:rPr lang="en-US" dirty="0" err="1">
                  <a:solidFill>
                    <a:srgbClr val="C30501"/>
                  </a:solidFill>
                  <a:sym typeface="Symbol" charset="2"/>
                </a:rPr>
                <a:t>g</a:t>
              </a:r>
              <a:r>
                <a:rPr lang="en-US" dirty="0">
                  <a:solidFill>
                    <a:srgbClr val="C30501"/>
                  </a:solidFill>
                  <a:sym typeface="Symbol" charset="2"/>
                </a:rPr>
                <a:t>)</a:t>
              </a:r>
              <a:endParaRPr lang="en-US" dirty="0">
                <a:solidFill>
                  <a:srgbClr val="C30501"/>
                </a:solidFill>
              </a:endParaRPr>
            </a:p>
          </p:txBody>
        </p:sp>
        <p:sp>
          <p:nvSpPr>
            <p:cNvPr id="149" name="Oval 160">
              <a:extLst>
                <a:ext uri="{FF2B5EF4-FFF2-40B4-BE49-F238E27FC236}">
                  <a16:creationId xmlns:a16="http://schemas.microsoft.com/office/drawing/2014/main" id="{3C05F21C-74BC-5C43-A7F4-7C5219E8D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9663" y="1592263"/>
              <a:ext cx="133350" cy="1333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61">
              <a:extLst>
                <a:ext uri="{FF2B5EF4-FFF2-40B4-BE49-F238E27FC236}">
                  <a16:creationId xmlns:a16="http://schemas.microsoft.com/office/drawing/2014/main" id="{AA27D58E-65DE-4C4A-9A69-0079367E3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1712913"/>
              <a:ext cx="133350" cy="1333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62">
              <a:extLst>
                <a:ext uri="{FF2B5EF4-FFF2-40B4-BE49-F238E27FC236}">
                  <a16:creationId xmlns:a16="http://schemas.microsoft.com/office/drawing/2014/main" id="{56C0E1C6-DB82-CA4D-AD2B-B9490614B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13" y="3763963"/>
              <a:ext cx="133350" cy="1333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64">
              <a:extLst>
                <a:ext uri="{FF2B5EF4-FFF2-40B4-BE49-F238E27FC236}">
                  <a16:creationId xmlns:a16="http://schemas.microsoft.com/office/drawing/2014/main" id="{50C7D22C-AF8A-EE4B-92A5-978E2896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250" y="1219200"/>
              <a:ext cx="4716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C30501"/>
                  </a:solidFill>
                </a:rPr>
                <a:t>Q</a:t>
              </a:r>
              <a:r>
                <a:rPr lang="en-US" baseline="-25000" dirty="0">
                  <a:solidFill>
                    <a:srgbClr val="C30501"/>
                  </a:solidFill>
                </a:rPr>
                <a:t>∞</a:t>
              </a:r>
              <a:endParaRPr lang="en-US" dirty="0">
                <a:solidFill>
                  <a:srgbClr val="C30501"/>
                </a:solidFill>
              </a:endParaRPr>
            </a:p>
          </p:txBody>
        </p:sp>
        <p:sp>
          <p:nvSpPr>
            <p:cNvPr id="153" name="Rectangle 165">
              <a:extLst>
                <a:ext uri="{FF2B5EF4-FFF2-40B4-BE49-F238E27FC236}">
                  <a16:creationId xmlns:a16="http://schemas.microsoft.com/office/drawing/2014/main" id="{61258C18-0CC1-754E-9E49-A5054583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6" y="3471863"/>
              <a:ext cx="3754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solidFill>
                    <a:srgbClr val="C30501"/>
                  </a:solidFill>
                </a:rPr>
                <a:t>T</a:t>
              </a:r>
              <a:r>
                <a:rPr lang="en-US" baseline="-25000">
                  <a:solidFill>
                    <a:srgbClr val="C30501"/>
                  </a:solidFill>
                </a:rPr>
                <a:t>1</a:t>
              </a:r>
              <a:endParaRPr lang="en-US">
                <a:solidFill>
                  <a:srgbClr val="C30501"/>
                </a:solidFill>
              </a:endParaRPr>
            </a:p>
          </p:txBody>
        </p:sp>
        <p:sp>
          <p:nvSpPr>
            <p:cNvPr id="154" name="Rectangle 166">
              <a:extLst>
                <a:ext uri="{FF2B5EF4-FFF2-40B4-BE49-F238E27FC236}">
                  <a16:creationId xmlns:a16="http://schemas.microsoft.com/office/drawing/2014/main" id="{C4785615-2136-B640-85D2-81A8C396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1833563"/>
              <a:ext cx="3754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solidFill>
                    <a:srgbClr val="C30501"/>
                  </a:solidFill>
                </a:rPr>
                <a:t>T</a:t>
              </a:r>
              <a:r>
                <a:rPr lang="en-US" baseline="-25000">
                  <a:solidFill>
                    <a:srgbClr val="C30501"/>
                  </a:solidFill>
                </a:rPr>
                <a:t>2</a:t>
              </a:r>
              <a:endParaRPr lang="en-US">
                <a:solidFill>
                  <a:srgbClr val="C30501"/>
                </a:solidFill>
              </a:endParaRPr>
            </a:p>
          </p:txBody>
        </p:sp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BEC73163-D2FE-8F48-84A4-CD6AB4EAD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7013" y="1295401"/>
              <a:ext cx="0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4AC1C5AA-3824-494B-90F5-3F8BADB8D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3363" y="1789113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73">
              <a:extLst>
                <a:ext uri="{FF2B5EF4-FFF2-40B4-BE49-F238E27FC236}">
                  <a16:creationId xmlns:a16="http://schemas.microsoft.com/office/drawing/2014/main" id="{1ADD376B-2C90-654D-8548-8F24EFF35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964" y="966788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-5% Q</a:t>
              </a:r>
              <a:r>
                <a:rPr lang="en-US" baseline="-25000"/>
                <a:t>∞</a:t>
              </a:r>
              <a:endParaRPr lang="en-US"/>
            </a:p>
          </p:txBody>
        </p:sp>
        <p:sp>
          <p:nvSpPr>
            <p:cNvPr id="160" name="Line 175">
              <a:extLst>
                <a:ext uri="{FF2B5EF4-FFF2-40B4-BE49-F238E27FC236}">
                  <a16:creationId xmlns:a16="http://schemas.microsoft.com/office/drawing/2014/main" id="{4701C75E-0A42-AA4A-8D5B-13F168BFF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8613" y="312261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76">
              <a:extLst>
                <a:ext uri="{FF2B5EF4-FFF2-40B4-BE49-F238E27FC236}">
                  <a16:creationId xmlns:a16="http://schemas.microsoft.com/office/drawing/2014/main" id="{4544336A-7951-ED43-ABCB-057231574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533" y="2468564"/>
              <a:ext cx="5822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+5%</a:t>
              </a:r>
            </a:p>
            <a:p>
              <a:pPr algn="ctr"/>
              <a:r>
                <a:rPr lang="en-US"/>
                <a:t>Q</a:t>
              </a:r>
              <a:r>
                <a:rPr lang="en-US" baseline="-25000"/>
                <a:t>∞</a:t>
              </a:r>
              <a:endParaRPr lang="en-US"/>
            </a:p>
          </p:txBody>
        </p:sp>
      </p:grpSp>
      <p:sp>
        <p:nvSpPr>
          <p:cNvPr id="162" name="Rectangle 180">
            <a:extLst>
              <a:ext uri="{FF2B5EF4-FFF2-40B4-BE49-F238E27FC236}">
                <a16:creationId xmlns:a16="http://schemas.microsoft.com/office/drawing/2014/main" id="{A61D28A0-C497-ED43-B800-F08EBA27E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328" y="5490702"/>
            <a:ext cx="3559175" cy="825500"/>
          </a:xfrm>
          <a:prstGeom prst="rect">
            <a:avLst/>
          </a:prstGeom>
          <a:solidFill>
            <a:schemeClr val="bg2">
              <a:alpha val="210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600" i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 = Standard Temperature = 25°C</a:t>
            </a:r>
          </a:p>
          <a:p>
            <a:pPr algn="ctr"/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600" i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 Ignition temperature</a:t>
            </a:r>
            <a:endParaRPr lang="en-US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6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 = Burning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DA16E43-E754-8A49-BAF9-A6BA951FDE56}"/>
                  </a:ext>
                </a:extLst>
              </p:cNvPr>
              <p:cNvSpPr txBox="1"/>
              <p:nvPr/>
            </p:nvSpPr>
            <p:spPr>
              <a:xfrm>
                <a:off x="603408" y="5490702"/>
                <a:ext cx="3669531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𝐹𝐺𝐶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DA16E43-E754-8A49-BAF9-A6BA951FD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08" y="5490702"/>
                <a:ext cx="3669531" cy="756617"/>
              </a:xfrm>
              <a:prstGeom prst="rect">
                <a:avLst/>
              </a:prstGeom>
              <a:blipFill>
                <a:blip r:embed="rId2"/>
                <a:stretch>
                  <a:fillRect l="-1736" t="-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14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1002</Words>
  <Application>Microsoft Macintosh PowerPoint</Application>
  <PresentationFormat>On-screen Show (4:3)</PresentationFormat>
  <Paragraphs>310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Helvetica</vt:lpstr>
      <vt:lpstr>Symbol</vt:lpstr>
      <vt:lpstr>Times</vt:lpstr>
      <vt:lpstr>Office Theme</vt:lpstr>
      <vt:lpstr>Equation</vt:lpstr>
      <vt:lpstr>RECENT DEVELOPMENTS IN MICROSCALE COMBUSTION CALORIMETRY</vt:lpstr>
      <vt:lpstr>Microscale Combustion Calorimeter</vt:lpstr>
      <vt:lpstr>Heat Release Rate Calculation</vt:lpstr>
      <vt:lpstr>Heat Release Rate Calculation</vt:lpstr>
      <vt:lpstr>Baseline Correction Method</vt:lpstr>
      <vt:lpstr>Baseline Correction Method</vt:lpstr>
      <vt:lpstr>High Precision O2 Measurement</vt:lpstr>
      <vt:lpstr>Baseline Correction Method</vt:lpstr>
      <vt:lpstr>Fire Growth Capacity (FGC)</vt:lpstr>
      <vt:lpstr>FGC</vt:lpstr>
      <vt:lpstr>Revisions To ASTM D7309 Standard</vt:lpstr>
      <vt:lpstr>Interlaboratory Study</vt:lpstr>
      <vt:lpstr>Proposal for Component Substitution</vt:lpstr>
      <vt:lpstr>Incomplete Combustion Experiments</vt:lpstr>
      <vt:lpstr>Combustion Chemistry</vt:lpstr>
      <vt:lpstr>High Temperature Combustor</vt:lpstr>
      <vt:lpstr>Controlled Fuel:Oxygen Ratio Experiments</vt:lpstr>
      <vt:lpstr>Controlling F in MCC</vt:lpstr>
      <vt:lpstr>Hyphenated MCC Techniques Using FTIR &amp; Gas Analyzers</vt:lpstr>
      <vt:lpstr>Multi-Point Calibration Spectral Regions</vt:lpstr>
      <vt:lpstr>FTIR Method</vt:lpstr>
      <vt:lpstr>Testo Portable Gas Analyzer</vt:lpstr>
      <vt:lpstr>Nylon Gas Analysis</vt:lpstr>
      <vt:lpstr>Comparison of All Vitiated PA66 Yields</vt:lpstr>
      <vt:lpstr>Fuel:Oxygen in Diffusion Flame</vt:lpstr>
      <vt:lpstr>Soot Microscopy - TEM</vt:lpstr>
      <vt:lpstr>Gravimetric Soot Experiments - PS</vt:lpstr>
      <vt:lpstr>Gravimetric Soot Yields</vt:lpstr>
      <vt:lpstr>Summary &amp; Conclusions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MICROSCALE COMBUSTION CALORIMETRY</dc:title>
  <dc:creator>Walters, Richard</dc:creator>
  <cp:lastModifiedBy>Microsoft Office User</cp:lastModifiedBy>
  <cp:revision>40</cp:revision>
  <dcterms:created xsi:type="dcterms:W3CDTF">2019-10-17T14:59:14Z</dcterms:created>
  <dcterms:modified xsi:type="dcterms:W3CDTF">2019-10-29T13:09:55Z</dcterms:modified>
</cp:coreProperties>
</file>