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37" r:id="rId2"/>
    <p:sldId id="623" r:id="rId3"/>
    <p:sldId id="624" r:id="rId4"/>
    <p:sldId id="650" r:id="rId5"/>
    <p:sldId id="632" r:id="rId6"/>
    <p:sldId id="636" r:id="rId7"/>
    <p:sldId id="653" r:id="rId8"/>
    <p:sldId id="633" r:id="rId9"/>
    <p:sldId id="640" r:id="rId10"/>
    <p:sldId id="649" r:id="rId11"/>
    <p:sldId id="639" r:id="rId12"/>
    <p:sldId id="647" r:id="rId13"/>
    <p:sldId id="648" r:id="rId14"/>
    <p:sldId id="638" r:id="rId15"/>
    <p:sldId id="652" r:id="rId16"/>
    <p:sldId id="654" r:id="rId17"/>
    <p:sldId id="655" r:id="rId18"/>
    <p:sldId id="656" r:id="rId19"/>
    <p:sldId id="641" r:id="rId20"/>
    <p:sldId id="651" r:id="rId21"/>
    <p:sldId id="642" r:id="rId22"/>
    <p:sldId id="643" r:id="rId23"/>
    <p:sldId id="645" r:id="rId24"/>
    <p:sldId id="646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Milke" initials="JM" lastIdx="7" clrIdx="0">
    <p:extLst>
      <p:ext uri="{19B8F6BF-5375-455C-9EA6-DF929625EA0E}">
        <p15:presenceInfo xmlns:p15="http://schemas.microsoft.com/office/powerpoint/2012/main" userId="4d6fcc5fb3c03c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6465" autoAdjust="0"/>
  </p:normalViewPr>
  <p:slideViewPr>
    <p:cSldViewPr>
      <p:cViewPr varScale="1">
        <p:scale>
          <a:sx n="72" d="100"/>
          <a:sy n="72" d="100"/>
        </p:scale>
        <p:origin x="2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2792"/>
    </p:cViewPr>
  </p:sorterViewPr>
  <p:notesViewPr>
    <p:cSldViewPr>
      <p:cViewPr varScale="1">
        <p:scale>
          <a:sx n="49" d="100"/>
          <a:sy n="49" d="100"/>
        </p:scale>
        <p:origin x="-265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cuments\Graduate%20Research\Data-Results\PU%20Smold\Test%205\PU%20(Smoldering)%20Test%205_7-29-2019%2011-50-08%20AM_SM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Detector</a:t>
            </a:r>
            <a:r>
              <a:rPr lang="en-US" sz="2000" baseline="0" dirty="0"/>
              <a:t> Times versus Light Obscuration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693641236021966E-2"/>
          <c:y val="0.105596715761796"/>
          <c:w val="0.88987802995213838"/>
          <c:h val="0.770636756464680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'7-29-2019 11-50-22 AM'!$CG$1</c:f>
              <c:strCache>
                <c:ptCount val="1"/>
                <c:pt idx="0">
                  <c:v>Top FWD Smoke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'7-29-2019 11-50-22 AM'!$CF$2:$CF$4902</c:f>
              <c:numCache>
                <c:formatCode>General</c:formatCode>
                <c:ptCount val="486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</c:numCache>
            </c:numRef>
          </c:xVal>
          <c:yVal>
            <c:numRef>
              <c:f>'7-29-2019 11-50-22 AM'!$CG$2:$CG$4902</c:f>
              <c:numCache>
                <c:formatCode>General</c:formatCode>
                <c:ptCount val="4863"/>
                <c:pt idx="0">
                  <c:v>0</c:v>
                </c:pt>
                <c:pt idx="1">
                  <c:v>3.649116431105881E-2</c:v>
                </c:pt>
                <c:pt idx="2">
                  <c:v>0.21965804508098374</c:v>
                </c:pt>
                <c:pt idx="3">
                  <c:v>0.29325925975014489</c:v>
                </c:pt>
                <c:pt idx="4">
                  <c:v>0.33013210809719196</c:v>
                </c:pt>
                <c:pt idx="5">
                  <c:v>0.51522455209112028</c:v>
                </c:pt>
                <c:pt idx="6">
                  <c:v>0.58960409226201937</c:v>
                </c:pt>
                <c:pt idx="7">
                  <c:v>0.81393270368717019</c:v>
                </c:pt>
                <c:pt idx="8">
                  <c:v>0.81393270368717019</c:v>
                </c:pt>
                <c:pt idx="9">
                  <c:v>1.0400718954035715</c:v>
                </c:pt>
                <c:pt idx="10">
                  <c:v>1.1918538381626931</c:v>
                </c:pt>
                <c:pt idx="11">
                  <c:v>1.0779401416205259</c:v>
                </c:pt>
                <c:pt idx="12">
                  <c:v>1.4979178263949566</c:v>
                </c:pt>
                <c:pt idx="13">
                  <c:v>1.963423643600537</c:v>
                </c:pt>
                <c:pt idx="14">
                  <c:v>2.2781632191381407</c:v>
                </c:pt>
                <c:pt idx="15">
                  <c:v>2.4767127328191973</c:v>
                </c:pt>
                <c:pt idx="16">
                  <c:v>3.0403968580613894</c:v>
                </c:pt>
                <c:pt idx="17">
                  <c:v>3.0811066073117677</c:v>
                </c:pt>
                <c:pt idx="18">
                  <c:v>3.7826195777775351</c:v>
                </c:pt>
                <c:pt idx="19">
                  <c:v>4.2463740479859124</c:v>
                </c:pt>
                <c:pt idx="20">
                  <c:v>4.331552849605802</c:v>
                </c:pt>
                <c:pt idx="21">
                  <c:v>5.154465597589974</c:v>
                </c:pt>
                <c:pt idx="22">
                  <c:v>5.7774045395935563</c:v>
                </c:pt>
                <c:pt idx="23">
                  <c:v>5.9128062827484618</c:v>
                </c:pt>
                <c:pt idx="24">
                  <c:v>6.2772894443938299</c:v>
                </c:pt>
                <c:pt idx="25">
                  <c:v>6.5076648767766754</c:v>
                </c:pt>
                <c:pt idx="26">
                  <c:v>6.927476990152071</c:v>
                </c:pt>
                <c:pt idx="27">
                  <c:v>7.4498577455059278</c:v>
                </c:pt>
                <c:pt idx="28">
                  <c:v>8.0809880430375074</c:v>
                </c:pt>
                <c:pt idx="29">
                  <c:v>9.2881446005134709</c:v>
                </c:pt>
                <c:pt idx="30">
                  <c:v>9.9136917286308801</c:v>
                </c:pt>
                <c:pt idx="31">
                  <c:v>9.808363115625319</c:v>
                </c:pt>
                <c:pt idx="32">
                  <c:v>9.9136917286308801</c:v>
                </c:pt>
                <c:pt idx="33">
                  <c:v>10.07250675729564</c:v>
                </c:pt>
                <c:pt idx="34">
                  <c:v>11.26864130520886</c:v>
                </c:pt>
                <c:pt idx="35">
                  <c:v>11.661481612433189</c:v>
                </c:pt>
                <c:pt idx="36">
                  <c:v>12.118149415673585</c:v>
                </c:pt>
                <c:pt idx="37">
                  <c:v>12.466246648701063</c:v>
                </c:pt>
                <c:pt idx="38">
                  <c:v>12.701062851820133</c:v>
                </c:pt>
                <c:pt idx="39">
                  <c:v>12.407889603617917</c:v>
                </c:pt>
                <c:pt idx="40">
                  <c:v>13.5410302292578</c:v>
                </c:pt>
                <c:pt idx="41">
                  <c:v>14.096657245350741</c:v>
                </c:pt>
                <c:pt idx="42">
                  <c:v>14.410920892922285</c:v>
                </c:pt>
                <c:pt idx="43">
                  <c:v>14.601457709431909</c:v>
                </c:pt>
                <c:pt idx="44">
                  <c:v>15.313285046944291</c:v>
                </c:pt>
                <c:pt idx="45">
                  <c:v>14.987109912965069</c:v>
                </c:pt>
                <c:pt idx="46">
                  <c:v>15.313285046944291</c:v>
                </c:pt>
                <c:pt idx="47">
                  <c:v>15.379056603470397</c:v>
                </c:pt>
                <c:pt idx="48">
                  <c:v>15.182281804791863</c:v>
                </c:pt>
                <c:pt idx="49">
                  <c:v>15.445009627466177</c:v>
                </c:pt>
                <c:pt idx="50">
                  <c:v>16.525909549568198</c:v>
                </c:pt>
                <c:pt idx="51">
                  <c:v>17.156379310874105</c:v>
                </c:pt>
                <c:pt idx="52">
                  <c:v>17.877425032498817</c:v>
                </c:pt>
                <c:pt idx="53">
                  <c:v>17.0148043300834</c:v>
                </c:pt>
                <c:pt idx="54">
                  <c:v>16.944336276940074</c:v>
                </c:pt>
                <c:pt idx="55">
                  <c:v>18.546097141757866</c:v>
                </c:pt>
                <c:pt idx="56">
                  <c:v>19.46903827878851</c:v>
                </c:pt>
                <c:pt idx="57">
                  <c:v>20.678067619854691</c:v>
                </c:pt>
                <c:pt idx="58">
                  <c:v>20.431019020089369</c:v>
                </c:pt>
                <c:pt idx="59">
                  <c:v>20.105787477922689</c:v>
                </c:pt>
                <c:pt idx="60">
                  <c:v>20.431019020089369</c:v>
                </c:pt>
                <c:pt idx="61">
                  <c:v>20.761025748898486</c:v>
                </c:pt>
                <c:pt idx="62">
                  <c:v>20.927870439685272</c:v>
                </c:pt>
                <c:pt idx="63">
                  <c:v>21.521859413896294</c:v>
                </c:pt>
                <c:pt idx="64">
                  <c:v>22.309738417159764</c:v>
                </c:pt>
                <c:pt idx="65">
                  <c:v>22.942692443442535</c:v>
                </c:pt>
                <c:pt idx="66">
                  <c:v>22.851139358239102</c:v>
                </c:pt>
                <c:pt idx="67">
                  <c:v>23.406334104033832</c:v>
                </c:pt>
                <c:pt idx="68">
                  <c:v>23.406334104033832</c:v>
                </c:pt>
                <c:pt idx="69">
                  <c:v>24.364600293340168</c:v>
                </c:pt>
                <c:pt idx="70">
                  <c:v>25.470873350319657</c:v>
                </c:pt>
                <c:pt idx="71">
                  <c:v>24.660640543436742</c:v>
                </c:pt>
                <c:pt idx="72">
                  <c:v>25.26538658083226</c:v>
                </c:pt>
                <c:pt idx="73">
                  <c:v>26.748002736066244</c:v>
                </c:pt>
                <c:pt idx="74">
                  <c:v>26.313544378277733</c:v>
                </c:pt>
                <c:pt idx="75">
                  <c:v>25.887969252119614</c:v>
                </c:pt>
                <c:pt idx="76">
                  <c:v>26.206334079629368</c:v>
                </c:pt>
                <c:pt idx="77">
                  <c:v>26.099672349923065</c:v>
                </c:pt>
                <c:pt idx="78">
                  <c:v>26.313544378277733</c:v>
                </c:pt>
                <c:pt idx="79">
                  <c:v>26.638532117474124</c:v>
                </c:pt>
                <c:pt idx="80">
                  <c:v>27.304233478874185</c:v>
                </c:pt>
                <c:pt idx="81">
                  <c:v>28.464178862694478</c:v>
                </c:pt>
                <c:pt idx="82">
                  <c:v>28.464178862694478</c:v>
                </c:pt>
                <c:pt idx="83">
                  <c:v>27.417306932674123</c:v>
                </c:pt>
                <c:pt idx="84">
                  <c:v>27.191779227811285</c:v>
                </c:pt>
                <c:pt idx="85">
                  <c:v>27.531007426717856</c:v>
                </c:pt>
                <c:pt idx="86">
                  <c:v>27.531007426717856</c:v>
                </c:pt>
                <c:pt idx="87">
                  <c:v>27.531007426717856</c:v>
                </c:pt>
                <c:pt idx="88">
                  <c:v>27.417306932674123</c:v>
                </c:pt>
                <c:pt idx="89">
                  <c:v>27.645342954565479</c:v>
                </c:pt>
                <c:pt idx="90">
                  <c:v>27.992242107738363</c:v>
                </c:pt>
                <c:pt idx="91">
                  <c:v>28.464178862694478</c:v>
                </c:pt>
                <c:pt idx="92">
                  <c:v>28.704341151789535</c:v>
                </c:pt>
                <c:pt idx="93">
                  <c:v>29.442546906679201</c:v>
                </c:pt>
                <c:pt idx="94">
                  <c:v>30.079305736447449</c:v>
                </c:pt>
                <c:pt idx="95">
                  <c:v>29.82214414333626</c:v>
                </c:pt>
                <c:pt idx="96">
                  <c:v>29.193442271648596</c:v>
                </c:pt>
                <c:pt idx="97">
                  <c:v>28.704341151789535</c:v>
                </c:pt>
                <c:pt idx="98">
                  <c:v>29.070044441565468</c:v>
                </c:pt>
                <c:pt idx="99">
                  <c:v>29.317606113118856</c:v>
                </c:pt>
                <c:pt idx="100">
                  <c:v>29.82214414333626</c:v>
                </c:pt>
                <c:pt idx="101">
                  <c:v>29.82214414333626</c:v>
                </c:pt>
                <c:pt idx="102">
                  <c:v>29.950307188661462</c:v>
                </c:pt>
                <c:pt idx="103">
                  <c:v>29.442546906679201</c:v>
                </c:pt>
                <c:pt idx="104">
                  <c:v>29.694804350666281</c:v>
                </c:pt>
                <c:pt idx="105">
                  <c:v>29.950307188661462</c:v>
                </c:pt>
                <c:pt idx="106">
                  <c:v>30.079305736447449</c:v>
                </c:pt>
                <c:pt idx="107">
                  <c:v>30.079305736447449</c:v>
                </c:pt>
                <c:pt idx="108">
                  <c:v>29.950307188661462</c:v>
                </c:pt>
                <c:pt idx="109">
                  <c:v>29.950307188661462</c:v>
                </c:pt>
                <c:pt idx="110">
                  <c:v>30.079305736447449</c:v>
                </c:pt>
                <c:pt idx="111">
                  <c:v>30.603910192997162</c:v>
                </c:pt>
                <c:pt idx="112">
                  <c:v>31.280061278921178</c:v>
                </c:pt>
                <c:pt idx="113">
                  <c:v>32.123839352710185</c:v>
                </c:pt>
                <c:pt idx="114">
                  <c:v>31.838457315797374</c:v>
                </c:pt>
                <c:pt idx="115">
                  <c:v>32.123839352710185</c:v>
                </c:pt>
                <c:pt idx="116">
                  <c:v>32.707690763960414</c:v>
                </c:pt>
                <c:pt idx="117">
                  <c:v>33.006471930392202</c:v>
                </c:pt>
                <c:pt idx="118">
                  <c:v>33.157648927416481</c:v>
                </c:pt>
                <c:pt idx="119">
                  <c:v>33.310046090203684</c:v>
                </c:pt>
                <c:pt idx="120">
                  <c:v>33.774789071778045</c:v>
                </c:pt>
                <c:pt idx="121">
                  <c:v>34.091153296234552</c:v>
                </c:pt>
                <c:pt idx="122">
                  <c:v>34.41298640802588</c:v>
                </c:pt>
                <c:pt idx="123">
                  <c:v>34.906476851458613</c:v>
                </c:pt>
                <c:pt idx="124">
                  <c:v>35.073956276905079</c:v>
                </c:pt>
                <c:pt idx="125">
                  <c:v>35.759642788316334</c:v>
                </c:pt>
                <c:pt idx="126">
                  <c:v>35.935179422959031</c:v>
                </c:pt>
                <c:pt idx="127">
                  <c:v>36.11243538733612</c:v>
                </c:pt>
                <c:pt idx="128">
                  <c:v>36.11243538733612</c:v>
                </c:pt>
                <c:pt idx="129">
                  <c:v>36.291449608883788</c:v>
                </c:pt>
                <c:pt idx="130">
                  <c:v>36.472262409376356</c:v>
                </c:pt>
                <c:pt idx="131">
                  <c:v>36.472262409376356</c:v>
                </c:pt>
                <c:pt idx="132">
                  <c:v>36.839452423124349</c:v>
                </c:pt>
                <c:pt idx="133">
                  <c:v>37.597361368622174</c:v>
                </c:pt>
                <c:pt idx="134">
                  <c:v>37.792025974217701</c:v>
                </c:pt>
                <c:pt idx="135">
                  <c:v>37.404823008162872</c:v>
                </c:pt>
                <c:pt idx="136">
                  <c:v>37.214358615343613</c:v>
                </c:pt>
                <c:pt idx="137">
                  <c:v>37.792025974217701</c:v>
                </c:pt>
                <c:pt idx="138">
                  <c:v>37.792025974217701</c:v>
                </c:pt>
                <c:pt idx="139">
                  <c:v>38.187953584604983</c:v>
                </c:pt>
                <c:pt idx="140">
                  <c:v>38.593067942506877</c:v>
                </c:pt>
                <c:pt idx="141">
                  <c:v>38.799225209380573</c:v>
                </c:pt>
                <c:pt idx="142">
                  <c:v>39.007870555134382</c:v>
                </c:pt>
                <c:pt idx="143">
                  <c:v>39.007870555134382</c:v>
                </c:pt>
                <c:pt idx="144">
                  <c:v>39.007870555134382</c:v>
                </c:pt>
                <c:pt idx="145">
                  <c:v>39.007870555134382</c:v>
                </c:pt>
                <c:pt idx="146">
                  <c:v>39.007870555134382</c:v>
                </c:pt>
                <c:pt idx="147">
                  <c:v>38.799225209380573</c:v>
                </c:pt>
                <c:pt idx="148">
                  <c:v>39.219073598047018</c:v>
                </c:pt>
                <c:pt idx="149">
                  <c:v>39.007870555134382</c:v>
                </c:pt>
                <c:pt idx="150">
                  <c:v>39.007870555134382</c:v>
                </c:pt>
                <c:pt idx="151">
                  <c:v>39.432907047573941</c:v>
                </c:pt>
                <c:pt idx="152">
                  <c:v>39.649446894012264</c:v>
                </c:pt>
                <c:pt idx="153">
                  <c:v>39.868772613125088</c:v>
                </c:pt>
                <c:pt idx="154">
                  <c:v>39.868772613125088</c:v>
                </c:pt>
                <c:pt idx="155">
                  <c:v>39.649446894012264</c:v>
                </c:pt>
                <c:pt idx="156">
                  <c:v>39.432907047573941</c:v>
                </c:pt>
                <c:pt idx="157">
                  <c:v>39.219073598047018</c:v>
                </c:pt>
                <c:pt idx="158">
                  <c:v>39.649446894012264</c:v>
                </c:pt>
                <c:pt idx="159">
                  <c:v>39.649446894012264</c:v>
                </c:pt>
                <c:pt idx="160">
                  <c:v>39.432907047573941</c:v>
                </c:pt>
                <c:pt idx="161">
                  <c:v>39.649446894012264</c:v>
                </c:pt>
                <c:pt idx="162">
                  <c:v>40.090967387175901</c:v>
                </c:pt>
                <c:pt idx="163">
                  <c:v>40.316118343991505</c:v>
                </c:pt>
                <c:pt idx="164">
                  <c:v>40.090967387175901</c:v>
                </c:pt>
                <c:pt idx="165">
                  <c:v>40.090967387175901</c:v>
                </c:pt>
                <c:pt idx="166">
                  <c:v>40.090967387175901</c:v>
                </c:pt>
                <c:pt idx="167">
                  <c:v>40.090967387175901</c:v>
                </c:pt>
                <c:pt idx="168">
                  <c:v>40.544316815862722</c:v>
                </c:pt>
                <c:pt idx="169">
                  <c:v>40.544316815862722</c:v>
                </c:pt>
                <c:pt idx="170">
                  <c:v>40.544316815862722</c:v>
                </c:pt>
                <c:pt idx="171">
                  <c:v>40.775658620308604</c:v>
                </c:pt>
                <c:pt idx="172">
                  <c:v>41.01024436497682</c:v>
                </c:pt>
                <c:pt idx="173">
                  <c:v>40.775658620308604</c:v>
                </c:pt>
                <c:pt idx="174">
                  <c:v>40.775658620308604</c:v>
                </c:pt>
                <c:pt idx="175">
                  <c:v>40.775658620308604</c:v>
                </c:pt>
                <c:pt idx="176">
                  <c:v>40.775658620308604</c:v>
                </c:pt>
                <c:pt idx="177">
                  <c:v>41.01024436497682</c:v>
                </c:pt>
                <c:pt idx="178">
                  <c:v>41.01024436497682</c:v>
                </c:pt>
                <c:pt idx="179">
                  <c:v>41.248179779235606</c:v>
                </c:pt>
                <c:pt idx="180">
                  <c:v>41.01024436497682</c:v>
                </c:pt>
                <c:pt idx="181">
                  <c:v>41.248179779235606</c:v>
                </c:pt>
                <c:pt idx="182">
                  <c:v>41.248179779235606</c:v>
                </c:pt>
                <c:pt idx="183">
                  <c:v>41.248179779235606</c:v>
                </c:pt>
                <c:pt idx="184">
                  <c:v>41.248179779235606</c:v>
                </c:pt>
                <c:pt idx="185">
                  <c:v>41.248179779235606</c:v>
                </c:pt>
                <c:pt idx="186">
                  <c:v>41.489576075335123</c:v>
                </c:pt>
                <c:pt idx="187">
                  <c:v>41.489576075335123</c:v>
                </c:pt>
                <c:pt idx="188">
                  <c:v>41.489576075335123</c:v>
                </c:pt>
                <c:pt idx="189">
                  <c:v>41.489576075335123</c:v>
                </c:pt>
                <c:pt idx="190">
                  <c:v>41.734550342387955</c:v>
                </c:pt>
                <c:pt idx="191">
                  <c:v>41.734550342387955</c:v>
                </c:pt>
                <c:pt idx="192">
                  <c:v>41.983225976844587</c:v>
                </c:pt>
                <c:pt idx="193">
                  <c:v>41.983225976844587</c:v>
                </c:pt>
                <c:pt idx="194">
                  <c:v>41.983225976844587</c:v>
                </c:pt>
                <c:pt idx="195">
                  <c:v>41.983225976844587</c:v>
                </c:pt>
                <c:pt idx="196">
                  <c:v>41.983225976844587</c:v>
                </c:pt>
                <c:pt idx="197">
                  <c:v>41.983225976844587</c:v>
                </c:pt>
                <c:pt idx="198">
                  <c:v>41.983225976844587</c:v>
                </c:pt>
                <c:pt idx="199">
                  <c:v>42.235733153632957</c:v>
                </c:pt>
                <c:pt idx="200">
                  <c:v>41.983225976844587</c:v>
                </c:pt>
                <c:pt idx="201">
                  <c:v>41.983225976844587</c:v>
                </c:pt>
                <c:pt idx="202">
                  <c:v>41.983225976844587</c:v>
                </c:pt>
                <c:pt idx="203">
                  <c:v>41.983225976844587</c:v>
                </c:pt>
                <c:pt idx="204">
                  <c:v>42.235733153632957</c:v>
                </c:pt>
                <c:pt idx="205">
                  <c:v>42.235733153632957</c:v>
                </c:pt>
                <c:pt idx="206">
                  <c:v>42.492209342700804</c:v>
                </c:pt>
                <c:pt idx="207">
                  <c:v>42.492209342700804</c:v>
                </c:pt>
                <c:pt idx="208">
                  <c:v>42.492209342700804</c:v>
                </c:pt>
                <c:pt idx="209">
                  <c:v>42.492209342700804</c:v>
                </c:pt>
                <c:pt idx="210">
                  <c:v>42.492209342700804</c:v>
                </c:pt>
                <c:pt idx="211">
                  <c:v>42.492209342700804</c:v>
                </c:pt>
                <c:pt idx="212">
                  <c:v>42.492209342700804</c:v>
                </c:pt>
                <c:pt idx="213">
                  <c:v>42.492209342700804</c:v>
                </c:pt>
                <c:pt idx="214">
                  <c:v>42.752799876360491</c:v>
                </c:pt>
                <c:pt idx="215">
                  <c:v>42.752799876360491</c:v>
                </c:pt>
                <c:pt idx="216">
                  <c:v>42.752799876360491</c:v>
                </c:pt>
                <c:pt idx="217">
                  <c:v>42.752799876360491</c:v>
                </c:pt>
                <c:pt idx="218">
                  <c:v>42.752799876360491</c:v>
                </c:pt>
                <c:pt idx="219">
                  <c:v>42.752799876360491</c:v>
                </c:pt>
                <c:pt idx="220">
                  <c:v>42.492209342700804</c:v>
                </c:pt>
                <c:pt idx="221">
                  <c:v>42.752799876360491</c:v>
                </c:pt>
                <c:pt idx="222">
                  <c:v>42.752799876360491</c:v>
                </c:pt>
                <c:pt idx="223">
                  <c:v>42.752799876360491</c:v>
                </c:pt>
                <c:pt idx="224">
                  <c:v>42.492209342700804</c:v>
                </c:pt>
                <c:pt idx="225">
                  <c:v>42.492209342700804</c:v>
                </c:pt>
                <c:pt idx="226">
                  <c:v>42.492209342700804</c:v>
                </c:pt>
                <c:pt idx="227">
                  <c:v>42.492209342700804</c:v>
                </c:pt>
                <c:pt idx="228">
                  <c:v>42.752799876360491</c:v>
                </c:pt>
                <c:pt idx="229">
                  <c:v>42.752799876360491</c:v>
                </c:pt>
                <c:pt idx="230">
                  <c:v>42.752799876360491</c:v>
                </c:pt>
                <c:pt idx="231">
                  <c:v>42.752799876360491</c:v>
                </c:pt>
                <c:pt idx="232">
                  <c:v>42.752799876360491</c:v>
                </c:pt>
                <c:pt idx="233">
                  <c:v>42.752799876360491</c:v>
                </c:pt>
                <c:pt idx="234">
                  <c:v>42.752799876360491</c:v>
                </c:pt>
                <c:pt idx="235">
                  <c:v>42.752799876360491</c:v>
                </c:pt>
                <c:pt idx="236">
                  <c:v>43.017658573605644</c:v>
                </c:pt>
                <c:pt idx="237">
                  <c:v>43.017658573605644</c:v>
                </c:pt>
                <c:pt idx="238">
                  <c:v>43.017658573605644</c:v>
                </c:pt>
                <c:pt idx="239">
                  <c:v>43.017658573605644</c:v>
                </c:pt>
                <c:pt idx="240">
                  <c:v>43.017658573605644</c:v>
                </c:pt>
                <c:pt idx="241">
                  <c:v>43.017658573605644</c:v>
                </c:pt>
                <c:pt idx="242">
                  <c:v>43.017658573605644</c:v>
                </c:pt>
                <c:pt idx="243">
                  <c:v>43.017658573605644</c:v>
                </c:pt>
                <c:pt idx="244">
                  <c:v>42.752799876360491</c:v>
                </c:pt>
                <c:pt idx="245">
                  <c:v>42.752799876360491</c:v>
                </c:pt>
                <c:pt idx="246">
                  <c:v>43.017658573605644</c:v>
                </c:pt>
                <c:pt idx="247">
                  <c:v>43.017658573605644</c:v>
                </c:pt>
                <c:pt idx="248">
                  <c:v>43.017658573605644</c:v>
                </c:pt>
                <c:pt idx="249">
                  <c:v>42.752799876360491</c:v>
                </c:pt>
                <c:pt idx="250">
                  <c:v>42.752799876360491</c:v>
                </c:pt>
                <c:pt idx="251">
                  <c:v>42.752799876360491</c:v>
                </c:pt>
                <c:pt idx="252">
                  <c:v>43.017658573605644</c:v>
                </c:pt>
                <c:pt idx="253">
                  <c:v>43.017658573605644</c:v>
                </c:pt>
                <c:pt idx="254">
                  <c:v>43.017658573605644</c:v>
                </c:pt>
                <c:pt idx="255">
                  <c:v>43.017658573605644</c:v>
                </c:pt>
                <c:pt idx="256">
                  <c:v>43.017658573605644</c:v>
                </c:pt>
                <c:pt idx="257">
                  <c:v>42.752799876360491</c:v>
                </c:pt>
                <c:pt idx="258">
                  <c:v>42.752799876360491</c:v>
                </c:pt>
                <c:pt idx="259">
                  <c:v>42.752799876360491</c:v>
                </c:pt>
                <c:pt idx="260">
                  <c:v>43.017658573605644</c:v>
                </c:pt>
                <c:pt idx="261">
                  <c:v>43.017658573605644</c:v>
                </c:pt>
                <c:pt idx="262">
                  <c:v>43.017658573605644</c:v>
                </c:pt>
                <c:pt idx="263">
                  <c:v>43.017658573605644</c:v>
                </c:pt>
                <c:pt idx="264">
                  <c:v>43.28694842846609</c:v>
                </c:pt>
                <c:pt idx="265">
                  <c:v>43.017658573605644</c:v>
                </c:pt>
                <c:pt idx="266">
                  <c:v>43.017658573605644</c:v>
                </c:pt>
                <c:pt idx="267">
                  <c:v>43.017658573605644</c:v>
                </c:pt>
                <c:pt idx="268">
                  <c:v>43.28694842846609</c:v>
                </c:pt>
                <c:pt idx="269">
                  <c:v>43.28694842846609</c:v>
                </c:pt>
                <c:pt idx="270">
                  <c:v>43.28694842846609</c:v>
                </c:pt>
                <c:pt idx="271">
                  <c:v>43.017658573605644</c:v>
                </c:pt>
                <c:pt idx="272">
                  <c:v>43.017658573605644</c:v>
                </c:pt>
                <c:pt idx="273">
                  <c:v>43.017658573605644</c:v>
                </c:pt>
                <c:pt idx="274">
                  <c:v>43.017658573605644</c:v>
                </c:pt>
                <c:pt idx="275">
                  <c:v>43.017658573605644</c:v>
                </c:pt>
                <c:pt idx="276">
                  <c:v>43.017658573605644</c:v>
                </c:pt>
                <c:pt idx="277">
                  <c:v>43.017658573605644</c:v>
                </c:pt>
                <c:pt idx="278">
                  <c:v>43.017658573605644</c:v>
                </c:pt>
                <c:pt idx="279">
                  <c:v>43.017658573605644</c:v>
                </c:pt>
                <c:pt idx="280">
                  <c:v>43.017658573605644</c:v>
                </c:pt>
                <c:pt idx="281">
                  <c:v>43.017658573605644</c:v>
                </c:pt>
                <c:pt idx="282">
                  <c:v>43.017658573605644</c:v>
                </c:pt>
                <c:pt idx="283">
                  <c:v>43.017658573605644</c:v>
                </c:pt>
                <c:pt idx="284">
                  <c:v>43.017658573605644</c:v>
                </c:pt>
                <c:pt idx="285">
                  <c:v>43.017658573605644</c:v>
                </c:pt>
                <c:pt idx="286">
                  <c:v>43.017658573605644</c:v>
                </c:pt>
                <c:pt idx="287">
                  <c:v>43.28694842846609</c:v>
                </c:pt>
                <c:pt idx="288">
                  <c:v>43.28694842846609</c:v>
                </c:pt>
                <c:pt idx="289">
                  <c:v>43.28694842846609</c:v>
                </c:pt>
                <c:pt idx="290">
                  <c:v>43.28694842846609</c:v>
                </c:pt>
                <c:pt idx="291">
                  <c:v>43.017658573605644</c:v>
                </c:pt>
                <c:pt idx="292">
                  <c:v>43.28694842846609</c:v>
                </c:pt>
                <c:pt idx="293">
                  <c:v>43.28694842846609</c:v>
                </c:pt>
                <c:pt idx="294">
                  <c:v>43.28694842846609</c:v>
                </c:pt>
                <c:pt idx="295">
                  <c:v>43.28694842846609</c:v>
                </c:pt>
                <c:pt idx="296">
                  <c:v>43.28694842846609</c:v>
                </c:pt>
                <c:pt idx="297">
                  <c:v>43.28694842846609</c:v>
                </c:pt>
                <c:pt idx="298">
                  <c:v>43.28694842846609</c:v>
                </c:pt>
                <c:pt idx="299">
                  <c:v>43.28694842846609</c:v>
                </c:pt>
                <c:pt idx="300">
                  <c:v>43.28694842846609</c:v>
                </c:pt>
                <c:pt idx="301">
                  <c:v>43.28694842846609</c:v>
                </c:pt>
                <c:pt idx="302">
                  <c:v>43.28694842846609</c:v>
                </c:pt>
                <c:pt idx="303">
                  <c:v>43.560842370518671</c:v>
                </c:pt>
                <c:pt idx="304">
                  <c:v>43.560842370518671</c:v>
                </c:pt>
                <c:pt idx="305">
                  <c:v>43.560842370518671</c:v>
                </c:pt>
                <c:pt idx="306">
                  <c:v>43.560842370518671</c:v>
                </c:pt>
                <c:pt idx="307">
                  <c:v>43.560842370518671</c:v>
                </c:pt>
                <c:pt idx="308">
                  <c:v>43.560842370518671</c:v>
                </c:pt>
                <c:pt idx="309">
                  <c:v>43.560842370518671</c:v>
                </c:pt>
                <c:pt idx="310">
                  <c:v>43.560842370518671</c:v>
                </c:pt>
                <c:pt idx="311">
                  <c:v>43.560842370518671</c:v>
                </c:pt>
                <c:pt idx="312">
                  <c:v>43.560842370518671</c:v>
                </c:pt>
                <c:pt idx="313">
                  <c:v>43.560842370518671</c:v>
                </c:pt>
                <c:pt idx="314">
                  <c:v>43.560842370518671</c:v>
                </c:pt>
                <c:pt idx="315">
                  <c:v>43.560842370518671</c:v>
                </c:pt>
                <c:pt idx="316">
                  <c:v>43.560842370518671</c:v>
                </c:pt>
                <c:pt idx="317">
                  <c:v>43.560842370518671</c:v>
                </c:pt>
                <c:pt idx="318">
                  <c:v>43.560842370518671</c:v>
                </c:pt>
                <c:pt idx="319">
                  <c:v>43.560842370518671</c:v>
                </c:pt>
                <c:pt idx="320">
                  <c:v>43.560842370518671</c:v>
                </c:pt>
                <c:pt idx="321">
                  <c:v>43.560842370518671</c:v>
                </c:pt>
                <c:pt idx="322">
                  <c:v>43.560842370518671</c:v>
                </c:pt>
                <c:pt idx="323">
                  <c:v>43.560842370518671</c:v>
                </c:pt>
                <c:pt idx="324">
                  <c:v>43.560842370518671</c:v>
                </c:pt>
                <c:pt idx="325">
                  <c:v>43.83952410690565</c:v>
                </c:pt>
                <c:pt idx="326">
                  <c:v>43.83952410690565</c:v>
                </c:pt>
                <c:pt idx="327">
                  <c:v>43.83952410690565</c:v>
                </c:pt>
                <c:pt idx="328">
                  <c:v>43.83952410690565</c:v>
                </c:pt>
                <c:pt idx="329">
                  <c:v>43.83952410690565</c:v>
                </c:pt>
                <c:pt idx="330">
                  <c:v>43.83952410690565</c:v>
                </c:pt>
                <c:pt idx="331">
                  <c:v>43.83952410690565</c:v>
                </c:pt>
                <c:pt idx="332">
                  <c:v>43.83952410690565</c:v>
                </c:pt>
                <c:pt idx="333">
                  <c:v>43.560842370518671</c:v>
                </c:pt>
                <c:pt idx="334">
                  <c:v>43.83952410690565</c:v>
                </c:pt>
                <c:pt idx="335">
                  <c:v>43.83952410690565</c:v>
                </c:pt>
                <c:pt idx="336">
                  <c:v>43.83952410690565</c:v>
                </c:pt>
                <c:pt idx="337">
                  <c:v>43.83952410690565</c:v>
                </c:pt>
                <c:pt idx="338">
                  <c:v>43.83952410690565</c:v>
                </c:pt>
                <c:pt idx="339">
                  <c:v>43.83952410690565</c:v>
                </c:pt>
                <c:pt idx="340">
                  <c:v>43.83952410690565</c:v>
                </c:pt>
                <c:pt idx="341">
                  <c:v>43.83952410690565</c:v>
                </c:pt>
                <c:pt idx="342">
                  <c:v>43.83952410690565</c:v>
                </c:pt>
                <c:pt idx="343">
                  <c:v>43.83952410690565</c:v>
                </c:pt>
                <c:pt idx="344">
                  <c:v>43.83952410690565</c:v>
                </c:pt>
                <c:pt idx="345">
                  <c:v>44.123189056666568</c:v>
                </c:pt>
                <c:pt idx="346">
                  <c:v>44.123189056666568</c:v>
                </c:pt>
                <c:pt idx="347">
                  <c:v>44.123189056666568</c:v>
                </c:pt>
                <c:pt idx="348">
                  <c:v>44.123189056666568</c:v>
                </c:pt>
                <c:pt idx="349">
                  <c:v>44.123189056666568</c:v>
                </c:pt>
                <c:pt idx="350">
                  <c:v>44.123189056666568</c:v>
                </c:pt>
                <c:pt idx="351">
                  <c:v>44.123189056666568</c:v>
                </c:pt>
                <c:pt idx="352">
                  <c:v>44.123189056666568</c:v>
                </c:pt>
                <c:pt idx="353">
                  <c:v>44.123189056666568</c:v>
                </c:pt>
                <c:pt idx="354">
                  <c:v>44.123189056666568</c:v>
                </c:pt>
                <c:pt idx="355">
                  <c:v>44.123189056666568</c:v>
                </c:pt>
                <c:pt idx="356">
                  <c:v>44.123189056666568</c:v>
                </c:pt>
                <c:pt idx="357">
                  <c:v>44.123189056666568</c:v>
                </c:pt>
                <c:pt idx="358">
                  <c:v>44.412045389909785</c:v>
                </c:pt>
                <c:pt idx="359">
                  <c:v>44.123189056666568</c:v>
                </c:pt>
                <c:pt idx="360">
                  <c:v>44.412045389909785</c:v>
                </c:pt>
                <c:pt idx="361">
                  <c:v>44.412045389909785</c:v>
                </c:pt>
                <c:pt idx="362">
                  <c:v>44.412045389909785</c:v>
                </c:pt>
                <c:pt idx="363">
                  <c:v>44.412045389909785</c:v>
                </c:pt>
                <c:pt idx="364">
                  <c:v>44.412045389909785</c:v>
                </c:pt>
                <c:pt idx="365">
                  <c:v>44.412045389909785</c:v>
                </c:pt>
                <c:pt idx="366">
                  <c:v>44.412045389909785</c:v>
                </c:pt>
                <c:pt idx="367">
                  <c:v>44.412045389909785</c:v>
                </c:pt>
                <c:pt idx="368">
                  <c:v>44.412045389909785</c:v>
                </c:pt>
                <c:pt idx="369">
                  <c:v>44.412045389909785</c:v>
                </c:pt>
                <c:pt idx="370">
                  <c:v>44.412045389909785</c:v>
                </c:pt>
                <c:pt idx="371">
                  <c:v>44.412045389909785</c:v>
                </c:pt>
                <c:pt idx="372">
                  <c:v>44.412045389909785</c:v>
                </c:pt>
                <c:pt idx="373">
                  <c:v>44.412045389909785</c:v>
                </c:pt>
                <c:pt idx="374">
                  <c:v>44.412045389909785</c:v>
                </c:pt>
                <c:pt idx="375">
                  <c:v>44.412045389909785</c:v>
                </c:pt>
                <c:pt idx="376">
                  <c:v>44.412045389909785</c:v>
                </c:pt>
                <c:pt idx="377">
                  <c:v>44.412045389909785</c:v>
                </c:pt>
                <c:pt idx="378">
                  <c:v>44.706315186391535</c:v>
                </c:pt>
                <c:pt idx="379">
                  <c:v>44.706315186391535</c:v>
                </c:pt>
                <c:pt idx="380">
                  <c:v>44.706315186391535</c:v>
                </c:pt>
                <c:pt idx="381">
                  <c:v>44.706315186391535</c:v>
                </c:pt>
                <c:pt idx="382">
                  <c:v>44.706315186391535</c:v>
                </c:pt>
                <c:pt idx="383">
                  <c:v>44.412045389909785</c:v>
                </c:pt>
                <c:pt idx="384">
                  <c:v>44.706315186391535</c:v>
                </c:pt>
                <c:pt idx="385">
                  <c:v>44.706315186391535</c:v>
                </c:pt>
                <c:pt idx="386">
                  <c:v>44.706315186391535</c:v>
                </c:pt>
                <c:pt idx="387">
                  <c:v>44.706315186391535</c:v>
                </c:pt>
                <c:pt idx="388">
                  <c:v>44.706315186391535</c:v>
                </c:pt>
                <c:pt idx="389">
                  <c:v>44.706315186391535</c:v>
                </c:pt>
                <c:pt idx="390">
                  <c:v>44.706315186391535</c:v>
                </c:pt>
                <c:pt idx="391">
                  <c:v>44.706315186391535</c:v>
                </c:pt>
                <c:pt idx="392">
                  <c:v>44.706315186391535</c:v>
                </c:pt>
                <c:pt idx="393">
                  <c:v>44.706315186391535</c:v>
                </c:pt>
                <c:pt idx="394">
                  <c:v>44.706315186391535</c:v>
                </c:pt>
                <c:pt idx="395">
                  <c:v>44.706315186391535</c:v>
                </c:pt>
                <c:pt idx="396">
                  <c:v>45.006235730503533</c:v>
                </c:pt>
                <c:pt idx="397">
                  <c:v>45.006235730503533</c:v>
                </c:pt>
                <c:pt idx="398">
                  <c:v>44.706315186391535</c:v>
                </c:pt>
                <c:pt idx="399">
                  <c:v>45.006235730503533</c:v>
                </c:pt>
                <c:pt idx="400">
                  <c:v>44.706315186391535</c:v>
                </c:pt>
                <c:pt idx="401">
                  <c:v>45.006235730503533</c:v>
                </c:pt>
                <c:pt idx="402">
                  <c:v>45.006235730503533</c:v>
                </c:pt>
                <c:pt idx="403">
                  <c:v>45.006235730503533</c:v>
                </c:pt>
                <c:pt idx="404">
                  <c:v>45.006235730503533</c:v>
                </c:pt>
                <c:pt idx="405">
                  <c:v>45.006235730503533</c:v>
                </c:pt>
                <c:pt idx="406">
                  <c:v>45.006235730503533</c:v>
                </c:pt>
                <c:pt idx="407">
                  <c:v>45.006235730503533</c:v>
                </c:pt>
                <c:pt idx="408">
                  <c:v>45.006235730503533</c:v>
                </c:pt>
                <c:pt idx="409">
                  <c:v>45.006235730503533</c:v>
                </c:pt>
                <c:pt idx="410">
                  <c:v>45.006235730503533</c:v>
                </c:pt>
                <c:pt idx="411">
                  <c:v>45.006235730503533</c:v>
                </c:pt>
                <c:pt idx="412">
                  <c:v>45.006235730503533</c:v>
                </c:pt>
                <c:pt idx="413">
                  <c:v>45.006235730503533</c:v>
                </c:pt>
                <c:pt idx="414">
                  <c:v>45.006235730503533</c:v>
                </c:pt>
                <c:pt idx="415">
                  <c:v>45.312060962581334</c:v>
                </c:pt>
                <c:pt idx="416">
                  <c:v>45.312060962581334</c:v>
                </c:pt>
                <c:pt idx="417">
                  <c:v>45.312060962581334</c:v>
                </c:pt>
                <c:pt idx="418">
                  <c:v>45.312060962581334</c:v>
                </c:pt>
                <c:pt idx="419">
                  <c:v>45.006235730503533</c:v>
                </c:pt>
                <c:pt idx="420">
                  <c:v>45.312060962581334</c:v>
                </c:pt>
                <c:pt idx="421">
                  <c:v>45.312060962581334</c:v>
                </c:pt>
                <c:pt idx="422">
                  <c:v>45.312060962581334</c:v>
                </c:pt>
                <c:pt idx="423">
                  <c:v>45.312060962581334</c:v>
                </c:pt>
                <c:pt idx="424">
                  <c:v>45.312060962581334</c:v>
                </c:pt>
                <c:pt idx="425">
                  <c:v>45.312060962581334</c:v>
                </c:pt>
                <c:pt idx="426">
                  <c:v>45.312060962581334</c:v>
                </c:pt>
                <c:pt idx="427">
                  <c:v>45.312060962581334</c:v>
                </c:pt>
                <c:pt idx="428">
                  <c:v>45.312060962581334</c:v>
                </c:pt>
                <c:pt idx="429">
                  <c:v>45.312060962581334</c:v>
                </c:pt>
                <c:pt idx="430">
                  <c:v>45.312060962581334</c:v>
                </c:pt>
                <c:pt idx="431">
                  <c:v>45.312060962581334</c:v>
                </c:pt>
                <c:pt idx="432">
                  <c:v>45.312060962581334</c:v>
                </c:pt>
                <c:pt idx="433">
                  <c:v>45.312060962581334</c:v>
                </c:pt>
                <c:pt idx="434">
                  <c:v>45.312060962581334</c:v>
                </c:pt>
                <c:pt idx="435">
                  <c:v>45.312060962581334</c:v>
                </c:pt>
                <c:pt idx="436">
                  <c:v>45.312060962581334</c:v>
                </c:pt>
                <c:pt idx="437">
                  <c:v>45.312060962581334</c:v>
                </c:pt>
                <c:pt idx="438">
                  <c:v>45.312060962581334</c:v>
                </c:pt>
                <c:pt idx="439">
                  <c:v>45.312060962581334</c:v>
                </c:pt>
                <c:pt idx="440">
                  <c:v>45.312060962581334</c:v>
                </c:pt>
                <c:pt idx="441">
                  <c:v>45.312060962581334</c:v>
                </c:pt>
                <c:pt idx="442">
                  <c:v>45.312060962581334</c:v>
                </c:pt>
                <c:pt idx="443">
                  <c:v>45.312060962581334</c:v>
                </c:pt>
                <c:pt idx="444">
                  <c:v>45.312060962581334</c:v>
                </c:pt>
                <c:pt idx="445">
                  <c:v>45.312060962581334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D7F-4AFA-9678-5884AE839A95}"/>
            </c:ext>
          </c:extLst>
        </c:ser>
        <c:ser>
          <c:idx val="1"/>
          <c:order val="1"/>
          <c:tx>
            <c:v>Bottom FWD Smoke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AM'!$CH:$CH</c:f>
              <c:numCache>
                <c:formatCode>General</c:formatCode>
                <c:ptCount val="10485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3.250605986689914E-2</c:v>
                </c:pt>
                <c:pt idx="5">
                  <c:v>0.16290589304487346</c:v>
                </c:pt>
                <c:pt idx="6">
                  <c:v>0.22833255739780345</c:v>
                </c:pt>
                <c:pt idx="7">
                  <c:v>0.293911457037066</c:v>
                </c:pt>
                <c:pt idx="8">
                  <c:v>0.35964340289066365</c:v>
                </c:pt>
                <c:pt idx="9">
                  <c:v>0.3925670234110834</c:v>
                </c:pt>
                <c:pt idx="10">
                  <c:v>0.425529212653597</c:v>
                </c:pt>
                <c:pt idx="11">
                  <c:v>0.32675824824063282</c:v>
                </c:pt>
                <c:pt idx="12">
                  <c:v>0.16290589304487346</c:v>
                </c:pt>
                <c:pt idx="13">
                  <c:v>0.16290589304487346</c:v>
                </c:pt>
                <c:pt idx="14">
                  <c:v>0.22833255739780345</c:v>
                </c:pt>
                <c:pt idx="15">
                  <c:v>0.3925670234110834</c:v>
                </c:pt>
                <c:pt idx="16">
                  <c:v>0.52464822769797692</c:v>
                </c:pt>
                <c:pt idx="17">
                  <c:v>0.6241181054798095</c:v>
                </c:pt>
                <c:pt idx="18">
                  <c:v>0.65735319207015364</c:v>
                </c:pt>
                <c:pt idx="19">
                  <c:v>0.85759501780462433</c:v>
                </c:pt>
                <c:pt idx="20">
                  <c:v>1.0930347142390717</c:v>
                </c:pt>
                <c:pt idx="21">
                  <c:v>1.3645609557663252</c:v>
                </c:pt>
                <c:pt idx="22">
                  <c:v>1.569955919479038</c:v>
                </c:pt>
                <c:pt idx="23">
                  <c:v>1.7077334850157055</c:v>
                </c:pt>
                <c:pt idx="24">
                  <c:v>2.2657939016572093</c:v>
                </c:pt>
                <c:pt idx="25">
                  <c:v>2.7635230368066588</c:v>
                </c:pt>
                <c:pt idx="26">
                  <c:v>2.9434896146847356</c:v>
                </c:pt>
                <c:pt idx="27">
                  <c:v>3.1246453123237372</c:v>
                </c:pt>
                <c:pt idx="28">
                  <c:v>3.4537801598950368</c:v>
                </c:pt>
                <c:pt idx="29">
                  <c:v>3.6383630081864182</c:v>
                </c:pt>
                <c:pt idx="30">
                  <c:v>3.6013462478935776</c:v>
                </c:pt>
                <c:pt idx="31">
                  <c:v>3.9738011408978702</c:v>
                </c:pt>
                <c:pt idx="32">
                  <c:v>4.7344348005032071</c:v>
                </c:pt>
                <c:pt idx="33">
                  <c:v>4.8891702533936821</c:v>
                </c:pt>
                <c:pt idx="34">
                  <c:v>5.0838514153340171</c:v>
                </c:pt>
                <c:pt idx="35">
                  <c:v>5.4775094378427429</c:v>
                </c:pt>
                <c:pt idx="36">
                  <c:v>5.3193504593546663</c:v>
                </c:pt>
                <c:pt idx="37">
                  <c:v>5.0058094053268665</c:v>
                </c:pt>
                <c:pt idx="38">
                  <c:v>5.3983129443097688</c:v>
                </c:pt>
                <c:pt idx="39">
                  <c:v>5.5569415288853836</c:v>
                </c:pt>
                <c:pt idx="40">
                  <c:v>5.7165189440506525</c:v>
                </c:pt>
                <c:pt idx="41">
                  <c:v>5.9173449201157746</c:v>
                </c:pt>
                <c:pt idx="42">
                  <c:v>5.957692757341615</c:v>
                </c:pt>
                <c:pt idx="43">
                  <c:v>6.3236109654360551</c:v>
                </c:pt>
                <c:pt idx="44">
                  <c:v>6.8612613667049738</c:v>
                </c:pt>
                <c:pt idx="45">
                  <c:v>7.8403102128561386</c:v>
                </c:pt>
                <c:pt idx="46">
                  <c:v>8.7226409365565019</c:v>
                </c:pt>
                <c:pt idx="47">
                  <c:v>8.3218691448668558</c:v>
                </c:pt>
                <c:pt idx="48">
                  <c:v>7.5384403410697072</c:v>
                </c:pt>
                <c:pt idx="49">
                  <c:v>7.7537044196403171</c:v>
                </c:pt>
                <c:pt idx="50">
                  <c:v>8.9027793601987977</c:v>
                </c:pt>
                <c:pt idx="51">
                  <c:v>9.8229402115850188</c:v>
                </c:pt>
                <c:pt idx="52">
                  <c:v>10.777592765387078</c:v>
                </c:pt>
                <c:pt idx="53">
                  <c:v>11.468015128110032</c:v>
                </c:pt>
                <c:pt idx="54">
                  <c:v>11.871262576168784</c:v>
                </c:pt>
                <c:pt idx="55">
                  <c:v>12.697931147622633</c:v>
                </c:pt>
                <c:pt idx="56">
                  <c:v>13.175388981930213</c:v>
                </c:pt>
                <c:pt idx="57">
                  <c:v>12.962040249865348</c:v>
                </c:pt>
                <c:pt idx="58">
                  <c:v>12.962040249865348</c:v>
                </c:pt>
                <c:pt idx="59">
                  <c:v>13.12187774042749</c:v>
                </c:pt>
                <c:pt idx="60">
                  <c:v>13.881900296763227</c:v>
                </c:pt>
                <c:pt idx="61">
                  <c:v>14.49616748685183</c:v>
                </c:pt>
                <c:pt idx="62">
                  <c:v>15.477371741651435</c:v>
                </c:pt>
                <c:pt idx="63">
                  <c:v>16.013601028307679</c:v>
                </c:pt>
                <c:pt idx="64">
                  <c:v>16.50063965157489</c:v>
                </c:pt>
                <c:pt idx="65">
                  <c:v>16.685900235506569</c:v>
                </c:pt>
                <c:pt idx="66">
                  <c:v>16.685900235506569</c:v>
                </c:pt>
                <c:pt idx="67">
                  <c:v>16.685900235506569</c:v>
                </c:pt>
                <c:pt idx="68">
                  <c:v>16.377936264625014</c:v>
                </c:pt>
                <c:pt idx="69">
                  <c:v>16.747979095319387</c:v>
                </c:pt>
                <c:pt idx="70">
                  <c:v>16.50063965157489</c:v>
                </c:pt>
                <c:pt idx="71">
                  <c:v>16.747979095319387</c:v>
                </c:pt>
                <c:pt idx="72">
                  <c:v>17.377971843793205</c:v>
                </c:pt>
                <c:pt idx="73">
                  <c:v>18.556773456861887</c:v>
                </c:pt>
                <c:pt idx="74">
                  <c:v>18.556773456861887</c:v>
                </c:pt>
                <c:pt idx="75">
                  <c:v>18.289579726870908</c:v>
                </c:pt>
                <c:pt idx="76">
                  <c:v>18.489683941785984</c:v>
                </c:pt>
                <c:pt idx="77">
                  <c:v>19.031968613731344</c:v>
                </c:pt>
                <c:pt idx="78">
                  <c:v>19.87032353880026</c:v>
                </c:pt>
                <c:pt idx="79">
                  <c:v>20.446969454027286</c:v>
                </c:pt>
                <c:pt idx="80">
                  <c:v>20.889370958132158</c:v>
                </c:pt>
                <c:pt idx="81">
                  <c:v>21.569858068341631</c:v>
                </c:pt>
                <c:pt idx="82">
                  <c:v>22.271911754221797</c:v>
                </c:pt>
                <c:pt idx="83">
                  <c:v>22.431012401071413</c:v>
                </c:pt>
                <c:pt idx="84">
                  <c:v>22.671851350314309</c:v>
                </c:pt>
                <c:pt idx="85">
                  <c:v>23.079250362428393</c:v>
                </c:pt>
                <c:pt idx="86">
                  <c:v>22.997158503490745</c:v>
                </c:pt>
                <c:pt idx="87">
                  <c:v>23.244370743539744</c:v>
                </c:pt>
                <c:pt idx="88">
                  <c:v>23.578435289052546</c:v>
                </c:pt>
                <c:pt idx="89">
                  <c:v>23.832419314105458</c:v>
                </c:pt>
                <c:pt idx="90">
                  <c:v>23.832419314105458</c:v>
                </c:pt>
                <c:pt idx="91">
                  <c:v>23.662764561836514</c:v>
                </c:pt>
                <c:pt idx="92">
                  <c:v>24.175798628092526</c:v>
                </c:pt>
                <c:pt idx="93">
                  <c:v>24.790302191966795</c:v>
                </c:pt>
                <c:pt idx="94">
                  <c:v>24.790302191966795</c:v>
                </c:pt>
                <c:pt idx="95">
                  <c:v>24.879554059256414</c:v>
                </c:pt>
                <c:pt idx="96">
                  <c:v>24.96918290062461</c:v>
                </c:pt>
                <c:pt idx="97">
                  <c:v>25.331541929125368</c:v>
                </c:pt>
                <c:pt idx="98">
                  <c:v>25.981066816910481</c:v>
                </c:pt>
                <c:pt idx="99">
                  <c:v>25.981066816910481</c:v>
                </c:pt>
                <c:pt idx="100">
                  <c:v>25.700235163087815</c:v>
                </c:pt>
                <c:pt idx="101">
                  <c:v>25.700235163087815</c:v>
                </c:pt>
                <c:pt idx="102">
                  <c:v>25.981066816910481</c:v>
                </c:pt>
                <c:pt idx="103">
                  <c:v>26.265721772066197</c:v>
                </c:pt>
                <c:pt idx="104">
                  <c:v>26.748974091184195</c:v>
                </c:pt>
                <c:pt idx="105">
                  <c:v>27.044432395882556</c:v>
                </c:pt>
                <c:pt idx="106">
                  <c:v>26.945475750486448</c:v>
                </c:pt>
                <c:pt idx="107">
                  <c:v>27.143866490061274</c:v>
                </c:pt>
                <c:pt idx="108">
                  <c:v>27.54648456422586</c:v>
                </c:pt>
                <c:pt idx="109">
                  <c:v>27.750800334301285</c:v>
                </c:pt>
                <c:pt idx="110">
                  <c:v>27.750800334301285</c:v>
                </c:pt>
                <c:pt idx="111">
                  <c:v>28.061162953665143</c:v>
                </c:pt>
                <c:pt idx="112">
                  <c:v>28.589216584319143</c:v>
                </c:pt>
                <c:pt idx="113">
                  <c:v>28.912807074349335</c:v>
                </c:pt>
                <c:pt idx="114">
                  <c:v>28.589216584319143</c:v>
                </c:pt>
                <c:pt idx="115">
                  <c:v>28.482497546932407</c:v>
                </c:pt>
                <c:pt idx="116">
                  <c:v>28.482497546932407</c:v>
                </c:pt>
                <c:pt idx="117">
                  <c:v>28.696503204171364</c:v>
                </c:pt>
                <c:pt idx="118">
                  <c:v>29.241697592460937</c:v>
                </c:pt>
                <c:pt idx="119">
                  <c:v>29.688814354712566</c:v>
                </c:pt>
                <c:pt idx="120">
                  <c:v>29.802181576489918</c:v>
                </c:pt>
                <c:pt idx="121">
                  <c:v>30.26225604070747</c:v>
                </c:pt>
                <c:pt idx="122">
                  <c:v>30.378970511533844</c:v>
                </c:pt>
                <c:pt idx="123">
                  <c:v>30.378970511533844</c:v>
                </c:pt>
                <c:pt idx="124">
                  <c:v>30.852892982330825</c:v>
                </c:pt>
                <c:pt idx="125">
                  <c:v>30.852892982330825</c:v>
                </c:pt>
                <c:pt idx="126">
                  <c:v>30.973189166014137</c:v>
                </c:pt>
                <c:pt idx="127">
                  <c:v>31.338601164321677</c:v>
                </c:pt>
                <c:pt idx="128">
                  <c:v>31.461949338771845</c:v>
                </c:pt>
                <c:pt idx="129">
                  <c:v>32.090791083879331</c:v>
                </c:pt>
                <c:pt idx="130">
                  <c:v>32.609132618500006</c:v>
                </c:pt>
                <c:pt idx="131">
                  <c:v>32.873686940630478</c:v>
                </c:pt>
                <c:pt idx="132">
                  <c:v>32.609132618500006</c:v>
                </c:pt>
                <c:pt idx="133">
                  <c:v>32.609132618500006</c:v>
                </c:pt>
                <c:pt idx="134">
                  <c:v>33.277575374357205</c:v>
                </c:pt>
                <c:pt idx="135">
                  <c:v>33.414148666675267</c:v>
                </c:pt>
                <c:pt idx="136">
                  <c:v>33.141984579000372</c:v>
                </c:pt>
                <c:pt idx="137">
                  <c:v>33.007360295335012</c:v>
                </c:pt>
                <c:pt idx="138">
                  <c:v>33.277575374357205</c:v>
                </c:pt>
                <c:pt idx="139">
                  <c:v>33.690308782248813</c:v>
                </c:pt>
                <c:pt idx="140">
                  <c:v>34.255170488434629</c:v>
                </c:pt>
                <c:pt idx="141">
                  <c:v>34.690377028305662</c:v>
                </c:pt>
                <c:pt idx="142">
                  <c:v>34.986320748430941</c:v>
                </c:pt>
                <c:pt idx="143">
                  <c:v>34.986320748430941</c:v>
                </c:pt>
                <c:pt idx="144">
                  <c:v>34.690377028305662</c:v>
                </c:pt>
                <c:pt idx="145">
                  <c:v>35.287111675367022</c:v>
                </c:pt>
                <c:pt idx="146">
                  <c:v>35.592934915836182</c:v>
                </c:pt>
                <c:pt idx="147">
                  <c:v>35.592934915836182</c:v>
                </c:pt>
                <c:pt idx="148">
                  <c:v>35.747794559354062</c:v>
                </c:pt>
                <c:pt idx="149">
                  <c:v>36.061538286495285</c:v>
                </c:pt>
                <c:pt idx="150">
                  <c:v>36.061538286495285</c:v>
                </c:pt>
                <c:pt idx="151">
                  <c:v>36.380828579203047</c:v>
                </c:pt>
                <c:pt idx="152">
                  <c:v>36.542624679903902</c:v>
                </c:pt>
                <c:pt idx="153">
                  <c:v>36.542624679903902</c:v>
                </c:pt>
                <c:pt idx="154">
                  <c:v>36.542624679903902</c:v>
                </c:pt>
                <c:pt idx="155">
                  <c:v>36.542624679903902</c:v>
                </c:pt>
                <c:pt idx="156">
                  <c:v>36.542624679903902</c:v>
                </c:pt>
                <c:pt idx="157">
                  <c:v>36.542624679903902</c:v>
                </c:pt>
                <c:pt idx="158">
                  <c:v>36.870668897939005</c:v>
                </c:pt>
                <c:pt idx="159">
                  <c:v>37.036980044426151</c:v>
                </c:pt>
                <c:pt idx="160">
                  <c:v>37.204861000270128</c:v>
                </c:pt>
                <c:pt idx="161">
                  <c:v>37.204861000270128</c:v>
                </c:pt>
                <c:pt idx="162">
                  <c:v>37.374346000963087</c:v>
                </c:pt>
                <c:pt idx="163">
                  <c:v>37.545470462632323</c:v>
                </c:pt>
                <c:pt idx="164">
                  <c:v>37.545470462632323</c:v>
                </c:pt>
                <c:pt idx="165">
                  <c:v>37.545470462632323</c:v>
                </c:pt>
                <c:pt idx="166">
                  <c:v>37.545470462632323</c:v>
                </c:pt>
                <c:pt idx="167">
                  <c:v>37.718271038098706</c:v>
                </c:pt>
                <c:pt idx="168">
                  <c:v>37.718271038098706</c:v>
                </c:pt>
                <c:pt idx="169">
                  <c:v>37.89278567634409</c:v>
                </c:pt>
                <c:pt idx="170">
                  <c:v>38.069053685641286</c:v>
                </c:pt>
                <c:pt idx="171">
                  <c:v>38.247115800623277</c:v>
                </c:pt>
                <c:pt idx="172">
                  <c:v>38.427014253592517</c:v>
                </c:pt>
                <c:pt idx="173">
                  <c:v>38.427014253592517</c:v>
                </c:pt>
                <c:pt idx="174">
                  <c:v>38.427014253592517</c:v>
                </c:pt>
                <c:pt idx="175">
                  <c:v>38.608792850399134</c:v>
                </c:pt>
                <c:pt idx="176">
                  <c:v>38.792497051246535</c:v>
                </c:pt>
                <c:pt idx="177">
                  <c:v>38.792497051246535</c:v>
                </c:pt>
                <c:pt idx="178">
                  <c:v>38.792497051246535</c:v>
                </c:pt>
                <c:pt idx="179">
                  <c:v>38.978174056816897</c:v>
                </c:pt>
                <c:pt idx="180">
                  <c:v>39.165872900145757</c:v>
                </c:pt>
                <c:pt idx="181">
                  <c:v>39.165872900145757</c:v>
                </c:pt>
                <c:pt idx="182">
                  <c:v>39.165872900145757</c:v>
                </c:pt>
                <c:pt idx="183">
                  <c:v>39.355644544716675</c:v>
                </c:pt>
                <c:pt idx="184">
                  <c:v>39.547541989292093</c:v>
                </c:pt>
                <c:pt idx="185">
                  <c:v>39.937937130638581</c:v>
                </c:pt>
                <c:pt idx="186">
                  <c:v>40.136552050873284</c:v>
                </c:pt>
                <c:pt idx="187">
                  <c:v>40.136552050873284</c:v>
                </c:pt>
                <c:pt idx="188">
                  <c:v>40.136552050873284</c:v>
                </c:pt>
                <c:pt idx="189">
                  <c:v>40.136552050873284</c:v>
                </c:pt>
                <c:pt idx="190">
                  <c:v>40.136552050873284</c:v>
                </c:pt>
                <c:pt idx="191">
                  <c:v>40.136552050873284</c:v>
                </c:pt>
                <c:pt idx="192">
                  <c:v>40.136552050873284</c:v>
                </c:pt>
                <c:pt idx="193">
                  <c:v>40.337527484774995</c:v>
                </c:pt>
                <c:pt idx="194">
                  <c:v>40.540928458848512</c:v>
                </c:pt>
                <c:pt idx="195">
                  <c:v>40.540928458848512</c:v>
                </c:pt>
                <c:pt idx="196">
                  <c:v>40.540928458848512</c:v>
                </c:pt>
                <c:pt idx="197">
                  <c:v>40.746822841493469</c:v>
                </c:pt>
                <c:pt idx="198">
                  <c:v>40.746822841493469</c:v>
                </c:pt>
                <c:pt idx="199">
                  <c:v>40.746822841493469</c:v>
                </c:pt>
                <c:pt idx="200">
                  <c:v>40.746822841493469</c:v>
                </c:pt>
                <c:pt idx="201">
                  <c:v>40.746822841493469</c:v>
                </c:pt>
                <c:pt idx="202">
                  <c:v>40.746822841493469</c:v>
                </c:pt>
                <c:pt idx="203">
                  <c:v>40.955281514588428</c:v>
                </c:pt>
                <c:pt idx="204">
                  <c:v>40.955281514588428</c:v>
                </c:pt>
                <c:pt idx="205">
                  <c:v>40.955281514588428</c:v>
                </c:pt>
                <c:pt idx="206">
                  <c:v>40.955281514588428</c:v>
                </c:pt>
                <c:pt idx="207">
                  <c:v>41.166378558388558</c:v>
                </c:pt>
                <c:pt idx="208">
                  <c:v>41.166378558388558</c:v>
                </c:pt>
                <c:pt idx="209">
                  <c:v>41.166378558388558</c:v>
                </c:pt>
                <c:pt idx="210">
                  <c:v>41.166378558388558</c:v>
                </c:pt>
                <c:pt idx="211">
                  <c:v>41.380191451006652</c:v>
                </c:pt>
                <c:pt idx="212">
                  <c:v>41.380191451006652</c:v>
                </c:pt>
                <c:pt idx="213">
                  <c:v>41.380191451006652</c:v>
                </c:pt>
                <c:pt idx="214">
                  <c:v>41.380191451006652</c:v>
                </c:pt>
                <c:pt idx="215">
                  <c:v>41.380191451006652</c:v>
                </c:pt>
                <c:pt idx="216">
                  <c:v>41.596801283891729</c:v>
                </c:pt>
                <c:pt idx="217">
                  <c:v>41.596801283891729</c:v>
                </c:pt>
                <c:pt idx="218">
                  <c:v>41.596801283891729</c:v>
                </c:pt>
                <c:pt idx="219">
                  <c:v>41.816292994883057</c:v>
                </c:pt>
                <c:pt idx="220">
                  <c:v>41.596801283891729</c:v>
                </c:pt>
                <c:pt idx="221">
                  <c:v>41.596801283891729</c:v>
                </c:pt>
                <c:pt idx="222">
                  <c:v>41.596801283891729</c:v>
                </c:pt>
                <c:pt idx="223">
                  <c:v>41.596801283891729</c:v>
                </c:pt>
                <c:pt idx="224">
                  <c:v>41.596801283891729</c:v>
                </c:pt>
                <c:pt idx="225">
                  <c:v>41.816292994883057</c:v>
                </c:pt>
                <c:pt idx="226">
                  <c:v>41.816292994883057</c:v>
                </c:pt>
                <c:pt idx="227">
                  <c:v>41.816292994883057</c:v>
                </c:pt>
                <c:pt idx="228">
                  <c:v>41.816292994883057</c:v>
                </c:pt>
                <c:pt idx="229">
                  <c:v>41.816292994883057</c:v>
                </c:pt>
                <c:pt idx="230">
                  <c:v>42.038755620603261</c:v>
                </c:pt>
                <c:pt idx="231">
                  <c:v>42.038755620603261</c:v>
                </c:pt>
                <c:pt idx="232">
                  <c:v>42.038755620603261</c:v>
                </c:pt>
                <c:pt idx="233">
                  <c:v>42.038755620603261</c:v>
                </c:pt>
                <c:pt idx="234">
                  <c:v>42.038755620603261</c:v>
                </c:pt>
                <c:pt idx="235">
                  <c:v>42.038755620603261</c:v>
                </c:pt>
                <c:pt idx="236">
                  <c:v>42.264282570165513</c:v>
                </c:pt>
                <c:pt idx="237">
                  <c:v>42.264282570165513</c:v>
                </c:pt>
                <c:pt idx="238">
                  <c:v>42.264282570165513</c:v>
                </c:pt>
                <c:pt idx="239">
                  <c:v>42.264282570165513</c:v>
                </c:pt>
                <c:pt idx="240">
                  <c:v>42.264282570165513</c:v>
                </c:pt>
                <c:pt idx="241">
                  <c:v>42.264282570165513</c:v>
                </c:pt>
                <c:pt idx="242">
                  <c:v>42.264282570165513</c:v>
                </c:pt>
                <c:pt idx="243">
                  <c:v>42.264282570165513</c:v>
                </c:pt>
                <c:pt idx="244">
                  <c:v>42.264282570165513</c:v>
                </c:pt>
                <c:pt idx="245">
                  <c:v>42.264282570165513</c:v>
                </c:pt>
                <c:pt idx="246">
                  <c:v>42.492971922410071</c:v>
                </c:pt>
                <c:pt idx="247">
                  <c:v>42.492971922410071</c:v>
                </c:pt>
                <c:pt idx="248">
                  <c:v>42.492971922410071</c:v>
                </c:pt>
                <c:pt idx="249">
                  <c:v>42.492971922410071</c:v>
                </c:pt>
                <c:pt idx="250">
                  <c:v>42.492971922410071</c:v>
                </c:pt>
                <c:pt idx="251">
                  <c:v>42.492971922410071</c:v>
                </c:pt>
                <c:pt idx="252">
                  <c:v>42.492971922410071</c:v>
                </c:pt>
                <c:pt idx="253">
                  <c:v>42.492971922410071</c:v>
                </c:pt>
                <c:pt idx="254">
                  <c:v>42.492971922410071</c:v>
                </c:pt>
                <c:pt idx="255">
                  <c:v>42.492971922410071</c:v>
                </c:pt>
                <c:pt idx="256">
                  <c:v>42.492971922410071</c:v>
                </c:pt>
                <c:pt idx="257">
                  <c:v>42.492971922410071</c:v>
                </c:pt>
                <c:pt idx="258">
                  <c:v>42.492971922410071</c:v>
                </c:pt>
                <c:pt idx="259">
                  <c:v>42.492971922410071</c:v>
                </c:pt>
                <c:pt idx="260">
                  <c:v>42.492971922410071</c:v>
                </c:pt>
                <c:pt idx="261">
                  <c:v>42.492971922410071</c:v>
                </c:pt>
                <c:pt idx="262">
                  <c:v>42.492971922410071</c:v>
                </c:pt>
                <c:pt idx="263">
                  <c:v>42.492971922410071</c:v>
                </c:pt>
                <c:pt idx="264">
                  <c:v>42.492971922410071</c:v>
                </c:pt>
                <c:pt idx="265">
                  <c:v>42.492971922410071</c:v>
                </c:pt>
                <c:pt idx="266">
                  <c:v>42.724926749161526</c:v>
                </c:pt>
                <c:pt idx="267">
                  <c:v>42.492971922410071</c:v>
                </c:pt>
                <c:pt idx="268">
                  <c:v>42.492971922410071</c:v>
                </c:pt>
                <c:pt idx="269">
                  <c:v>42.492971922410071</c:v>
                </c:pt>
                <c:pt idx="270">
                  <c:v>42.724926749161526</c:v>
                </c:pt>
                <c:pt idx="271">
                  <c:v>42.724926749161526</c:v>
                </c:pt>
                <c:pt idx="272">
                  <c:v>42.724926749161526</c:v>
                </c:pt>
                <c:pt idx="273">
                  <c:v>42.724926749161526</c:v>
                </c:pt>
                <c:pt idx="274">
                  <c:v>42.724926749161526</c:v>
                </c:pt>
                <c:pt idx="275">
                  <c:v>42.724926749161526</c:v>
                </c:pt>
                <c:pt idx="276">
                  <c:v>42.724926749161526</c:v>
                </c:pt>
                <c:pt idx="277">
                  <c:v>42.724926749161526</c:v>
                </c:pt>
                <c:pt idx="278">
                  <c:v>42.724926749161526</c:v>
                </c:pt>
                <c:pt idx="279">
                  <c:v>42.724926749161526</c:v>
                </c:pt>
                <c:pt idx="280">
                  <c:v>42.724926749161526</c:v>
                </c:pt>
                <c:pt idx="281">
                  <c:v>42.724926749161526</c:v>
                </c:pt>
                <c:pt idx="282">
                  <c:v>42.724926749161526</c:v>
                </c:pt>
                <c:pt idx="283">
                  <c:v>42.724926749161526</c:v>
                </c:pt>
                <c:pt idx="284">
                  <c:v>42.724926749161526</c:v>
                </c:pt>
                <c:pt idx="285">
                  <c:v>42.724926749161526</c:v>
                </c:pt>
                <c:pt idx="286">
                  <c:v>42.724926749161526</c:v>
                </c:pt>
                <c:pt idx="287">
                  <c:v>42.724926749161526</c:v>
                </c:pt>
                <c:pt idx="288">
                  <c:v>42.724926749161526</c:v>
                </c:pt>
                <c:pt idx="289">
                  <c:v>42.724926749161526</c:v>
                </c:pt>
                <c:pt idx="290">
                  <c:v>42.724926749161526</c:v>
                </c:pt>
                <c:pt idx="291">
                  <c:v>42.724926749161526</c:v>
                </c:pt>
                <c:pt idx="292">
                  <c:v>42.724926749161526</c:v>
                </c:pt>
                <c:pt idx="293">
                  <c:v>42.724926749161526</c:v>
                </c:pt>
                <c:pt idx="294">
                  <c:v>42.724926749161526</c:v>
                </c:pt>
                <c:pt idx="295">
                  <c:v>42.724926749161526</c:v>
                </c:pt>
                <c:pt idx="296">
                  <c:v>42.724926749161526</c:v>
                </c:pt>
                <c:pt idx="297">
                  <c:v>42.724926749161526</c:v>
                </c:pt>
                <c:pt idx="298">
                  <c:v>42.724926749161526</c:v>
                </c:pt>
                <c:pt idx="299">
                  <c:v>42.724926749161526</c:v>
                </c:pt>
                <c:pt idx="300">
                  <c:v>42.724926749161526</c:v>
                </c:pt>
                <c:pt idx="301">
                  <c:v>42.724926749161526</c:v>
                </c:pt>
                <c:pt idx="302">
                  <c:v>42.724926749161526</c:v>
                </c:pt>
                <c:pt idx="303">
                  <c:v>42.724926749161526</c:v>
                </c:pt>
                <c:pt idx="304">
                  <c:v>42.724926749161526</c:v>
                </c:pt>
                <c:pt idx="305">
                  <c:v>42.724926749161526</c:v>
                </c:pt>
                <c:pt idx="306">
                  <c:v>42.724926749161526</c:v>
                </c:pt>
                <c:pt idx="307">
                  <c:v>42.724926749161526</c:v>
                </c:pt>
                <c:pt idx="308">
                  <c:v>42.960255467312372</c:v>
                </c:pt>
                <c:pt idx="309">
                  <c:v>42.960255467312372</c:v>
                </c:pt>
                <c:pt idx="310">
                  <c:v>42.960255467312372</c:v>
                </c:pt>
                <c:pt idx="311">
                  <c:v>42.960255467312372</c:v>
                </c:pt>
                <c:pt idx="312">
                  <c:v>42.960255467312372</c:v>
                </c:pt>
                <c:pt idx="313">
                  <c:v>42.960255467312372</c:v>
                </c:pt>
                <c:pt idx="314">
                  <c:v>42.960255467312372</c:v>
                </c:pt>
                <c:pt idx="315">
                  <c:v>42.960255467312372</c:v>
                </c:pt>
                <c:pt idx="316">
                  <c:v>42.960255467312372</c:v>
                </c:pt>
                <c:pt idx="317">
                  <c:v>42.960255467312372</c:v>
                </c:pt>
                <c:pt idx="318">
                  <c:v>42.960255467312372</c:v>
                </c:pt>
                <c:pt idx="319">
                  <c:v>42.960255467312372</c:v>
                </c:pt>
                <c:pt idx="320">
                  <c:v>42.960255467312372</c:v>
                </c:pt>
                <c:pt idx="321">
                  <c:v>42.960255467312372</c:v>
                </c:pt>
                <c:pt idx="322">
                  <c:v>42.960255467312372</c:v>
                </c:pt>
                <c:pt idx="323">
                  <c:v>42.960255467312372</c:v>
                </c:pt>
                <c:pt idx="324">
                  <c:v>42.960255467312372</c:v>
                </c:pt>
                <c:pt idx="325">
                  <c:v>43.199072222900526</c:v>
                </c:pt>
                <c:pt idx="326">
                  <c:v>43.199072222900526</c:v>
                </c:pt>
                <c:pt idx="327">
                  <c:v>43.199072222900526</c:v>
                </c:pt>
                <c:pt idx="328">
                  <c:v>43.199072222900526</c:v>
                </c:pt>
                <c:pt idx="329">
                  <c:v>43.199072222900526</c:v>
                </c:pt>
                <c:pt idx="330">
                  <c:v>43.199072222900526</c:v>
                </c:pt>
                <c:pt idx="331">
                  <c:v>43.199072222900526</c:v>
                </c:pt>
                <c:pt idx="332">
                  <c:v>43.199072222900526</c:v>
                </c:pt>
                <c:pt idx="333">
                  <c:v>43.199072222900526</c:v>
                </c:pt>
                <c:pt idx="334">
                  <c:v>43.199072222900526</c:v>
                </c:pt>
                <c:pt idx="335">
                  <c:v>43.199072222900526</c:v>
                </c:pt>
                <c:pt idx="336">
                  <c:v>43.199072222900526</c:v>
                </c:pt>
                <c:pt idx="337">
                  <c:v>43.199072222900526</c:v>
                </c:pt>
                <c:pt idx="338">
                  <c:v>43.199072222900526</c:v>
                </c:pt>
                <c:pt idx="339">
                  <c:v>43.199072222900526</c:v>
                </c:pt>
                <c:pt idx="340">
                  <c:v>43.199072222900526</c:v>
                </c:pt>
                <c:pt idx="341">
                  <c:v>43.199072222900526</c:v>
                </c:pt>
                <c:pt idx="342">
                  <c:v>43.199072222900526</c:v>
                </c:pt>
                <c:pt idx="343">
                  <c:v>43.199072222900526</c:v>
                </c:pt>
                <c:pt idx="344">
                  <c:v>43.199072222900526</c:v>
                </c:pt>
                <c:pt idx="345">
                  <c:v>43.199072222900526</c:v>
                </c:pt>
                <c:pt idx="346">
                  <c:v>43.199072222900526</c:v>
                </c:pt>
                <c:pt idx="347">
                  <c:v>43.199072222900526</c:v>
                </c:pt>
                <c:pt idx="348">
                  <c:v>43.199072222900526</c:v>
                </c:pt>
                <c:pt idx="349">
                  <c:v>43.441497310764746</c:v>
                </c:pt>
                <c:pt idx="350">
                  <c:v>43.441497310764746</c:v>
                </c:pt>
                <c:pt idx="351">
                  <c:v>43.441497310764746</c:v>
                </c:pt>
                <c:pt idx="352">
                  <c:v>43.441497310764746</c:v>
                </c:pt>
                <c:pt idx="353">
                  <c:v>43.441497310764746</c:v>
                </c:pt>
                <c:pt idx="354">
                  <c:v>43.441497310764746</c:v>
                </c:pt>
                <c:pt idx="355">
                  <c:v>43.441497310764746</c:v>
                </c:pt>
                <c:pt idx="356">
                  <c:v>43.441497310764746</c:v>
                </c:pt>
                <c:pt idx="357">
                  <c:v>43.441497310764746</c:v>
                </c:pt>
                <c:pt idx="358">
                  <c:v>43.441497310764746</c:v>
                </c:pt>
                <c:pt idx="359">
                  <c:v>43.441497310764746</c:v>
                </c:pt>
                <c:pt idx="360">
                  <c:v>43.441497310764746</c:v>
                </c:pt>
                <c:pt idx="361">
                  <c:v>43.441497310764746</c:v>
                </c:pt>
                <c:pt idx="362">
                  <c:v>43.441497310764746</c:v>
                </c:pt>
                <c:pt idx="363">
                  <c:v>43.441497310764746</c:v>
                </c:pt>
                <c:pt idx="364">
                  <c:v>43.441497310764746</c:v>
                </c:pt>
                <c:pt idx="365">
                  <c:v>43.687657633841951</c:v>
                </c:pt>
                <c:pt idx="366">
                  <c:v>43.441497310764746</c:v>
                </c:pt>
                <c:pt idx="367">
                  <c:v>43.441497310764746</c:v>
                </c:pt>
                <c:pt idx="368">
                  <c:v>43.687657633841951</c:v>
                </c:pt>
                <c:pt idx="369">
                  <c:v>43.687657633841951</c:v>
                </c:pt>
                <c:pt idx="370">
                  <c:v>43.687657633841951</c:v>
                </c:pt>
                <c:pt idx="371">
                  <c:v>43.687657633841951</c:v>
                </c:pt>
                <c:pt idx="372">
                  <c:v>43.687657633841951</c:v>
                </c:pt>
                <c:pt idx="373">
                  <c:v>43.687657633841951</c:v>
                </c:pt>
                <c:pt idx="374">
                  <c:v>43.687657633841951</c:v>
                </c:pt>
                <c:pt idx="375">
                  <c:v>43.687657633841951</c:v>
                </c:pt>
                <c:pt idx="376">
                  <c:v>43.687657633841951</c:v>
                </c:pt>
                <c:pt idx="377">
                  <c:v>43.687657633841951</c:v>
                </c:pt>
                <c:pt idx="378">
                  <c:v>43.687657633841951</c:v>
                </c:pt>
                <c:pt idx="379">
                  <c:v>43.687657633841951</c:v>
                </c:pt>
                <c:pt idx="380">
                  <c:v>43.687657633841951</c:v>
                </c:pt>
                <c:pt idx="381">
                  <c:v>43.687657633841951</c:v>
                </c:pt>
                <c:pt idx="382">
                  <c:v>43.687657633841951</c:v>
                </c:pt>
                <c:pt idx="383">
                  <c:v>43.687657633841951</c:v>
                </c:pt>
                <c:pt idx="384">
                  <c:v>43.687657633841951</c:v>
                </c:pt>
                <c:pt idx="385">
                  <c:v>43.937687206725961</c:v>
                </c:pt>
                <c:pt idx="386">
                  <c:v>43.937687206725961</c:v>
                </c:pt>
                <c:pt idx="387">
                  <c:v>43.937687206725961</c:v>
                </c:pt>
                <c:pt idx="388">
                  <c:v>43.937687206725961</c:v>
                </c:pt>
                <c:pt idx="389">
                  <c:v>43.937687206725961</c:v>
                </c:pt>
                <c:pt idx="390">
                  <c:v>43.937687206725961</c:v>
                </c:pt>
                <c:pt idx="391">
                  <c:v>43.937687206725961</c:v>
                </c:pt>
                <c:pt idx="392">
                  <c:v>43.937687206725961</c:v>
                </c:pt>
                <c:pt idx="393">
                  <c:v>43.937687206725961</c:v>
                </c:pt>
                <c:pt idx="394">
                  <c:v>43.937687206725961</c:v>
                </c:pt>
                <c:pt idx="395">
                  <c:v>43.937687206725961</c:v>
                </c:pt>
                <c:pt idx="396">
                  <c:v>43.937687206725961</c:v>
                </c:pt>
                <c:pt idx="397">
                  <c:v>43.937687206725961</c:v>
                </c:pt>
                <c:pt idx="398">
                  <c:v>43.937687206725961</c:v>
                </c:pt>
                <c:pt idx="399">
                  <c:v>43.937687206725961</c:v>
                </c:pt>
                <c:pt idx="400">
                  <c:v>43.937687206725961</c:v>
                </c:pt>
                <c:pt idx="401">
                  <c:v>43.937687206725961</c:v>
                </c:pt>
                <c:pt idx="402">
                  <c:v>43.937687206725961</c:v>
                </c:pt>
                <c:pt idx="403">
                  <c:v>43.937687206725961</c:v>
                </c:pt>
                <c:pt idx="404">
                  <c:v>43.937687206725961</c:v>
                </c:pt>
                <c:pt idx="405">
                  <c:v>44.191727708752126</c:v>
                </c:pt>
                <c:pt idx="406">
                  <c:v>44.191727708752126</c:v>
                </c:pt>
                <c:pt idx="407">
                  <c:v>44.191727708752126</c:v>
                </c:pt>
                <c:pt idx="408">
                  <c:v>44.191727708752126</c:v>
                </c:pt>
                <c:pt idx="409">
                  <c:v>44.191727708752126</c:v>
                </c:pt>
                <c:pt idx="410">
                  <c:v>44.191727708752126</c:v>
                </c:pt>
                <c:pt idx="411">
                  <c:v>44.191727708752126</c:v>
                </c:pt>
                <c:pt idx="412">
                  <c:v>44.191727708752126</c:v>
                </c:pt>
                <c:pt idx="413">
                  <c:v>44.191727708752126</c:v>
                </c:pt>
                <c:pt idx="414">
                  <c:v>44.191727708752126</c:v>
                </c:pt>
                <c:pt idx="415">
                  <c:v>44.191727708752126</c:v>
                </c:pt>
                <c:pt idx="416">
                  <c:v>44.191727708752126</c:v>
                </c:pt>
                <c:pt idx="417">
                  <c:v>44.191727708752126</c:v>
                </c:pt>
                <c:pt idx="418">
                  <c:v>44.191727708752126</c:v>
                </c:pt>
                <c:pt idx="419">
                  <c:v>44.191727708752126</c:v>
                </c:pt>
                <c:pt idx="420">
                  <c:v>44.191727708752126</c:v>
                </c:pt>
                <c:pt idx="421">
                  <c:v>44.191727708752126</c:v>
                </c:pt>
                <c:pt idx="422">
                  <c:v>44.191727708752126</c:v>
                </c:pt>
                <c:pt idx="423">
                  <c:v>44.191727708752126</c:v>
                </c:pt>
                <c:pt idx="424">
                  <c:v>44.191727708752126</c:v>
                </c:pt>
                <c:pt idx="425">
                  <c:v>44.191727708752126</c:v>
                </c:pt>
                <c:pt idx="426">
                  <c:v>44.191727708752126</c:v>
                </c:pt>
                <c:pt idx="427">
                  <c:v>44.191727708752126</c:v>
                </c:pt>
                <c:pt idx="428">
                  <c:v>44.449929092621353</c:v>
                </c:pt>
                <c:pt idx="429">
                  <c:v>44.449929092621353</c:v>
                </c:pt>
                <c:pt idx="430">
                  <c:v>44.449929092621353</c:v>
                </c:pt>
                <c:pt idx="431">
                  <c:v>44.449929092621353</c:v>
                </c:pt>
                <c:pt idx="432">
                  <c:v>44.449929092621353</c:v>
                </c:pt>
                <c:pt idx="433">
                  <c:v>44.449929092621353</c:v>
                </c:pt>
                <c:pt idx="434">
                  <c:v>44.449929092621353</c:v>
                </c:pt>
                <c:pt idx="435">
                  <c:v>44.449929092621353</c:v>
                </c:pt>
                <c:pt idx="436">
                  <c:v>44.449929092621353</c:v>
                </c:pt>
                <c:pt idx="437">
                  <c:v>44.449929092621353</c:v>
                </c:pt>
                <c:pt idx="438">
                  <c:v>44.449929092621353</c:v>
                </c:pt>
                <c:pt idx="439">
                  <c:v>44.449929092621353</c:v>
                </c:pt>
                <c:pt idx="440">
                  <c:v>44.449929092621353</c:v>
                </c:pt>
                <c:pt idx="441">
                  <c:v>44.449929092621353</c:v>
                </c:pt>
                <c:pt idx="442">
                  <c:v>44.449929092621353</c:v>
                </c:pt>
                <c:pt idx="443">
                  <c:v>44.449929092621353</c:v>
                </c:pt>
                <c:pt idx="444">
                  <c:v>44.449929092621353</c:v>
                </c:pt>
                <c:pt idx="445">
                  <c:v>44.449929092621353</c:v>
                </c:pt>
                <c:pt idx="446">
                  <c:v>44.449929092621353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D7F-4AFA-9678-5884AE839A95}"/>
            </c:ext>
          </c:extLst>
        </c:ser>
        <c:ser>
          <c:idx val="2"/>
          <c:order val="2"/>
          <c:tx>
            <c:v>BTM ULD_2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AM'!$CO:$CO</c:f>
              <c:numCache>
                <c:formatCode>0.00E+00</c:formatCode>
                <c:ptCount val="1048538"/>
                <c:pt idx="0" formatCode="General">
                  <c:v>0</c:v>
                </c:pt>
                <c:pt idx="1">
                  <c:v>5.164237625282512</c:v>
                </c:pt>
                <c:pt idx="2">
                  <c:v>5.6000143218251894</c:v>
                </c:pt>
                <c:pt idx="3">
                  <c:v>5.8105425019362826</c:v>
                </c:pt>
                <c:pt idx="4">
                  <c:v>6.2474499211984211</c:v>
                </c:pt>
                <c:pt idx="5">
                  <c:v>6.5811560652930083</c:v>
                </c:pt>
                <c:pt idx="6">
                  <c:v>7.2027198348000114</c:v>
                </c:pt>
                <c:pt idx="7">
                  <c:v>7.9870405575323433</c:v>
                </c:pt>
                <c:pt idx="8">
                  <c:v>7.4138828066929063</c:v>
                </c:pt>
                <c:pt idx="9">
                  <c:v>7.0387159828741943</c:v>
                </c:pt>
                <c:pt idx="10">
                  <c:v>7.7748049619861579</c:v>
                </c:pt>
                <c:pt idx="11">
                  <c:v>8.278430714028044</c:v>
                </c:pt>
                <c:pt idx="12">
                  <c:v>8.1323400118859404</c:v>
                </c:pt>
                <c:pt idx="13">
                  <c:v>8.67211441155386</c:v>
                </c:pt>
                <c:pt idx="14">
                  <c:v>9.4521636225443899</c:v>
                </c:pt>
                <c:pt idx="15">
                  <c:v>9.6186383432005265</c:v>
                </c:pt>
                <c:pt idx="16">
                  <c:v>10.54032007909777</c:v>
                </c:pt>
                <c:pt idx="17">
                  <c:v>11.361817179104513</c:v>
                </c:pt>
                <c:pt idx="18">
                  <c:v>11.293525566660124</c:v>
                </c:pt>
                <c:pt idx="19">
                  <c:v>12.047690385921133</c:v>
                </c:pt>
                <c:pt idx="20">
                  <c:v>12.667236054462206</c:v>
                </c:pt>
                <c:pt idx="21">
                  <c:v>13.625070069782236</c:v>
                </c:pt>
                <c:pt idx="22">
                  <c:v>13.700991780902573</c:v>
                </c:pt>
                <c:pt idx="23">
                  <c:v>13.176494251524275</c:v>
                </c:pt>
                <c:pt idx="24">
                  <c:v>13.459762321188254</c:v>
                </c:pt>
                <c:pt idx="25">
                  <c:v>13.640498166607795</c:v>
                </c:pt>
                <c:pt idx="26">
                  <c:v>14.257453743115516</c:v>
                </c:pt>
                <c:pt idx="27">
                  <c:v>15.232901584183253</c:v>
                </c:pt>
                <c:pt idx="28">
                  <c:v>14.913130994104938</c:v>
                </c:pt>
                <c:pt idx="29">
                  <c:v>15.508728573056098</c:v>
                </c:pt>
                <c:pt idx="30">
                  <c:v>15.672435453626516</c:v>
                </c:pt>
                <c:pt idx="31">
                  <c:v>15.787789473421228</c:v>
                </c:pt>
                <c:pt idx="32">
                  <c:v>16.906273205376646</c:v>
                </c:pt>
                <c:pt idx="33">
                  <c:v>17.165707386570407</c:v>
                </c:pt>
                <c:pt idx="34">
                  <c:v>17.536206642596355</c:v>
                </c:pt>
                <c:pt idx="35">
                  <c:v>18.139864531717922</c:v>
                </c:pt>
                <c:pt idx="36">
                  <c:v>17.52659499808458</c:v>
                </c:pt>
                <c:pt idx="37">
                  <c:v>17.960940607686151</c:v>
                </c:pt>
                <c:pt idx="38">
                  <c:v>18.156960762980791</c:v>
                </c:pt>
                <c:pt idx="39">
                  <c:v>18.364961712395218</c:v>
                </c:pt>
                <c:pt idx="40">
                  <c:v>18.829628212956997</c:v>
                </c:pt>
                <c:pt idx="41">
                  <c:v>20.005402489905546</c:v>
                </c:pt>
                <c:pt idx="42">
                  <c:v>20.540097773999829</c:v>
                </c:pt>
                <c:pt idx="43">
                  <c:v>21.218452513437075</c:v>
                </c:pt>
                <c:pt idx="44">
                  <c:v>21.132594182582654</c:v>
                </c:pt>
                <c:pt idx="45">
                  <c:v>21.009177138466587</c:v>
                </c:pt>
                <c:pt idx="46">
                  <c:v>21.585763297446892</c:v>
                </c:pt>
                <c:pt idx="47">
                  <c:v>22.526180484282911</c:v>
                </c:pt>
                <c:pt idx="48">
                  <c:v>23.358871618923271</c:v>
                </c:pt>
                <c:pt idx="49">
                  <c:v>23.472278622294155</c:v>
                </c:pt>
                <c:pt idx="50">
                  <c:v>23.011727740759113</c:v>
                </c:pt>
                <c:pt idx="51">
                  <c:v>23.115210213120506</c:v>
                </c:pt>
                <c:pt idx="52">
                  <c:v>23.593505058447423</c:v>
                </c:pt>
                <c:pt idx="53">
                  <c:v>23.647346367804811</c:v>
                </c:pt>
                <c:pt idx="54">
                  <c:v>23.848478279730653</c:v>
                </c:pt>
                <c:pt idx="55">
                  <c:v>23.835452551767382</c:v>
                </c:pt>
                <c:pt idx="56">
                  <c:v>24.248537517580054</c:v>
                </c:pt>
                <c:pt idx="57">
                  <c:v>24.599129651561544</c:v>
                </c:pt>
                <c:pt idx="58">
                  <c:v>24.587436981399069</c:v>
                </c:pt>
                <c:pt idx="59">
                  <c:v>25.006777580126034</c:v>
                </c:pt>
                <c:pt idx="60">
                  <c:v>25.053840580148815</c:v>
                </c:pt>
                <c:pt idx="61">
                  <c:v>25.332729010789947</c:v>
                </c:pt>
                <c:pt idx="62">
                  <c:v>25.860738844687411</c:v>
                </c:pt>
                <c:pt idx="63">
                  <c:v>26.337951770617025</c:v>
                </c:pt>
                <c:pt idx="64">
                  <c:v>26.337797687761253</c:v>
                </c:pt>
                <c:pt idx="65">
                  <c:v>26.744868085678423</c:v>
                </c:pt>
                <c:pt idx="66">
                  <c:v>26.578099907972984</c:v>
                </c:pt>
                <c:pt idx="67">
                  <c:v>26.780611142096696</c:v>
                </c:pt>
                <c:pt idx="68">
                  <c:v>26.740099984263498</c:v>
                </c:pt>
                <c:pt idx="69">
                  <c:v>27.055658998934131</c:v>
                </c:pt>
                <c:pt idx="70">
                  <c:v>27.592809306128295</c:v>
                </c:pt>
                <c:pt idx="71">
                  <c:v>28.002953744554929</c:v>
                </c:pt>
                <c:pt idx="72">
                  <c:v>28.084103913270873</c:v>
                </c:pt>
                <c:pt idx="73">
                  <c:v>28.070205569603324</c:v>
                </c:pt>
                <c:pt idx="74">
                  <c:v>28.568764899129427</c:v>
                </c:pt>
                <c:pt idx="75">
                  <c:v>28.728797892545781</c:v>
                </c:pt>
                <c:pt idx="76">
                  <c:v>28.560847440965812</c:v>
                </c:pt>
                <c:pt idx="77">
                  <c:v>28.44528928523199</c:v>
                </c:pt>
                <c:pt idx="78">
                  <c:v>28.99010481849939</c:v>
                </c:pt>
                <c:pt idx="79">
                  <c:v>29.295738475551637</c:v>
                </c:pt>
                <c:pt idx="80">
                  <c:v>29.59122913979968</c:v>
                </c:pt>
                <c:pt idx="81">
                  <c:v>29.744042229407789</c:v>
                </c:pt>
                <c:pt idx="82">
                  <c:v>29.694179818927921</c:v>
                </c:pt>
                <c:pt idx="83">
                  <c:v>29.641151410452217</c:v>
                </c:pt>
                <c:pt idx="84">
                  <c:v>30.095662275915714</c:v>
                </c:pt>
                <c:pt idx="85">
                  <c:v>30.19456207991184</c:v>
                </c:pt>
                <c:pt idx="86">
                  <c:v>30.179348209692137</c:v>
                </c:pt>
                <c:pt idx="87">
                  <c:v>30.840597705011902</c:v>
                </c:pt>
                <c:pt idx="88">
                  <c:v>31.137945094192151</c:v>
                </c:pt>
                <c:pt idx="89">
                  <c:v>31.175240920541523</c:v>
                </c:pt>
                <c:pt idx="90">
                  <c:v>31.450599577016668</c:v>
                </c:pt>
                <c:pt idx="91">
                  <c:v>31.52243895888979</c:v>
                </c:pt>
                <c:pt idx="92">
                  <c:v>31.750648011682255</c:v>
                </c:pt>
                <c:pt idx="93">
                  <c:v>31.687938030687597</c:v>
                </c:pt>
                <c:pt idx="94">
                  <c:v>31.847842477608019</c:v>
                </c:pt>
                <c:pt idx="95">
                  <c:v>32.318831496584806</c:v>
                </c:pt>
                <c:pt idx="96">
                  <c:v>32.903708198493135</c:v>
                </c:pt>
                <c:pt idx="97">
                  <c:v>33.205021243128328</c:v>
                </c:pt>
                <c:pt idx="98">
                  <c:v>33.321799242004182</c:v>
                </c:pt>
                <c:pt idx="99">
                  <c:v>33.53035868755213</c:v>
                </c:pt>
                <c:pt idx="100">
                  <c:v>33.34080166138083</c:v>
                </c:pt>
                <c:pt idx="101">
                  <c:v>33.518952897957305</c:v>
                </c:pt>
                <c:pt idx="102">
                  <c:v>33.753539748700767</c:v>
                </c:pt>
                <c:pt idx="103">
                  <c:v>34.115970614727601</c:v>
                </c:pt>
                <c:pt idx="104">
                  <c:v>34.28182804647102</c:v>
                </c:pt>
                <c:pt idx="105">
                  <c:v>34.437481202667719</c:v>
                </c:pt>
                <c:pt idx="106">
                  <c:v>34.839811897777501</c:v>
                </c:pt>
                <c:pt idx="107">
                  <c:v>34.826609568843203</c:v>
                </c:pt>
                <c:pt idx="108">
                  <c:v>35.048532156214549</c:v>
                </c:pt>
                <c:pt idx="109">
                  <c:v>35.182305389014175</c:v>
                </c:pt>
                <c:pt idx="110">
                  <c:v>35.497518979466221</c:v>
                </c:pt>
                <c:pt idx="111">
                  <c:v>35.20293795721102</c:v>
                </c:pt>
                <c:pt idx="112">
                  <c:v>35.358044085261824</c:v>
                </c:pt>
                <c:pt idx="113">
                  <c:v>35.880534318174547</c:v>
                </c:pt>
                <c:pt idx="114">
                  <c:v>36.114609693557369</c:v>
                </c:pt>
                <c:pt idx="115">
                  <c:v>36.501398031810432</c:v>
                </c:pt>
                <c:pt idx="116">
                  <c:v>36.622730480077266</c:v>
                </c:pt>
                <c:pt idx="117">
                  <c:v>36.636016103068066</c:v>
                </c:pt>
                <c:pt idx="118">
                  <c:v>36.840719553225767</c:v>
                </c:pt>
                <c:pt idx="119">
                  <c:v>37.098850943656345</c:v>
                </c:pt>
                <c:pt idx="120">
                  <c:v>37.066215001581163</c:v>
                </c:pt>
                <c:pt idx="121">
                  <c:v>36.809186775130904</c:v>
                </c:pt>
                <c:pt idx="122">
                  <c:v>37.374669541811201</c:v>
                </c:pt>
                <c:pt idx="123">
                  <c:v>37.664344593048781</c:v>
                </c:pt>
                <c:pt idx="124">
                  <c:v>37.669240536649141</c:v>
                </c:pt>
                <c:pt idx="125">
                  <c:v>37.741058794064521</c:v>
                </c:pt>
                <c:pt idx="126">
                  <c:v>37.755593603228611</c:v>
                </c:pt>
                <c:pt idx="127">
                  <c:v>37.871595149017658</c:v>
                </c:pt>
                <c:pt idx="128">
                  <c:v>37.905442429577263</c:v>
                </c:pt>
                <c:pt idx="129">
                  <c:v>38.23920611517034</c:v>
                </c:pt>
                <c:pt idx="130">
                  <c:v>38.398059924929647</c:v>
                </c:pt>
                <c:pt idx="131">
                  <c:v>38.253832392025643</c:v>
                </c:pt>
                <c:pt idx="132">
                  <c:v>38.50333705507726</c:v>
                </c:pt>
                <c:pt idx="133">
                  <c:v>38.383053545940427</c:v>
                </c:pt>
                <c:pt idx="134">
                  <c:v>38.478190947024743</c:v>
                </c:pt>
                <c:pt idx="135">
                  <c:v>38.894802815324958</c:v>
                </c:pt>
                <c:pt idx="136">
                  <c:v>38.972069151756038</c:v>
                </c:pt>
                <c:pt idx="137">
                  <c:v>39.190227485674832</c:v>
                </c:pt>
                <c:pt idx="138">
                  <c:v>39.232033709232191</c:v>
                </c:pt>
                <c:pt idx="139">
                  <c:v>39.253024689161727</c:v>
                </c:pt>
                <c:pt idx="140">
                  <c:v>39.311388889471502</c:v>
                </c:pt>
                <c:pt idx="141">
                  <c:v>39.576269400819022</c:v>
                </c:pt>
                <c:pt idx="142">
                  <c:v>39.549530647890947</c:v>
                </c:pt>
                <c:pt idx="143">
                  <c:v>39.342599044886427</c:v>
                </c:pt>
                <c:pt idx="144">
                  <c:v>39.533517554479616</c:v>
                </c:pt>
                <c:pt idx="145">
                  <c:v>39.570898140411401</c:v>
                </c:pt>
                <c:pt idx="146">
                  <c:v>39.522808994247335</c:v>
                </c:pt>
                <c:pt idx="147">
                  <c:v>39.678206046872617</c:v>
                </c:pt>
                <c:pt idx="148">
                  <c:v>39.79159976010623</c:v>
                </c:pt>
                <c:pt idx="149">
                  <c:v>39.678511263436562</c:v>
                </c:pt>
                <c:pt idx="150">
                  <c:v>39.759184147202497</c:v>
                </c:pt>
                <c:pt idx="151">
                  <c:v>39.813600745334874</c:v>
                </c:pt>
                <c:pt idx="152">
                  <c:v>40.042648165886447</c:v>
                </c:pt>
                <c:pt idx="153">
                  <c:v>40.08115134859051</c:v>
                </c:pt>
                <c:pt idx="154">
                  <c:v>40.026277490372649</c:v>
                </c:pt>
                <c:pt idx="155">
                  <c:v>40.14749605111286</c:v>
                </c:pt>
                <c:pt idx="156">
                  <c:v>40.119744038967383</c:v>
                </c:pt>
                <c:pt idx="157">
                  <c:v>40.097791347107972</c:v>
                </c:pt>
                <c:pt idx="158">
                  <c:v>40.219880029029881</c:v>
                </c:pt>
                <c:pt idx="159">
                  <c:v>40.264238630010055</c:v>
                </c:pt>
                <c:pt idx="160">
                  <c:v>40.443380814676274</c:v>
                </c:pt>
                <c:pt idx="161">
                  <c:v>40.533502562248842</c:v>
                </c:pt>
                <c:pt idx="162">
                  <c:v>40.550497435695178</c:v>
                </c:pt>
                <c:pt idx="163">
                  <c:v>40.65285126521043</c:v>
                </c:pt>
                <c:pt idx="164">
                  <c:v>40.687033229666255</c:v>
                </c:pt>
                <c:pt idx="165">
                  <c:v>40.715654522190469</c:v>
                </c:pt>
                <c:pt idx="166">
                  <c:v>40.761483993644816</c:v>
                </c:pt>
                <c:pt idx="167">
                  <c:v>40.876659671157036</c:v>
                </c:pt>
                <c:pt idx="168">
                  <c:v>40.940291939406478</c:v>
                </c:pt>
                <c:pt idx="169">
                  <c:v>40.975329767507255</c:v>
                </c:pt>
                <c:pt idx="170">
                  <c:v>41.162156246346875</c:v>
                </c:pt>
                <c:pt idx="171">
                  <c:v>41.103484699265678</c:v>
                </c:pt>
                <c:pt idx="172">
                  <c:v>41.168054452051607</c:v>
                </c:pt>
                <c:pt idx="173">
                  <c:v>41.244629132736449</c:v>
                </c:pt>
                <c:pt idx="174">
                  <c:v>41.262366329769989</c:v>
                </c:pt>
                <c:pt idx="175">
                  <c:v>41.30978525519113</c:v>
                </c:pt>
                <c:pt idx="176">
                  <c:v>41.339424734877177</c:v>
                </c:pt>
                <c:pt idx="177">
                  <c:v>41.363208608199535</c:v>
                </c:pt>
                <c:pt idx="178">
                  <c:v>41.303844633024255</c:v>
                </c:pt>
                <c:pt idx="179">
                  <c:v>41.321645289142097</c:v>
                </c:pt>
                <c:pt idx="180">
                  <c:v>41.291963388690498</c:v>
                </c:pt>
                <c:pt idx="181">
                  <c:v>41.339424734877177</c:v>
                </c:pt>
                <c:pt idx="182">
                  <c:v>41.345365357044052</c:v>
                </c:pt>
                <c:pt idx="183">
                  <c:v>41.35130597921092</c:v>
                </c:pt>
                <c:pt idx="184">
                  <c:v>41.381051859355019</c:v>
                </c:pt>
                <c:pt idx="185">
                  <c:v>41.327586085581068</c:v>
                </c:pt>
                <c:pt idx="186">
                  <c:v>41.297882800474603</c:v>
                </c:pt>
                <c:pt idx="187">
                  <c:v>41.369149230366403</c:v>
                </c:pt>
                <c:pt idx="188">
                  <c:v>41.410861893463704</c:v>
                </c:pt>
                <c:pt idx="189">
                  <c:v>41.45268218591093</c:v>
                </c:pt>
                <c:pt idx="190">
                  <c:v>41.500594209833075</c:v>
                </c:pt>
                <c:pt idx="191">
                  <c:v>41.512648486872408</c:v>
                </c:pt>
                <c:pt idx="192">
                  <c:v>41.596854506315275</c:v>
                </c:pt>
                <c:pt idx="193">
                  <c:v>41.608908964486716</c:v>
                </c:pt>
                <c:pt idx="194">
                  <c:v>41.627056965578319</c:v>
                </c:pt>
                <c:pt idx="195">
                  <c:v>41.621007631881113</c:v>
                </c:pt>
                <c:pt idx="196">
                  <c:v>41.614958298183915</c:v>
                </c:pt>
                <c:pt idx="197">
                  <c:v>41.651298881411712</c:v>
                </c:pt>
                <c:pt idx="198">
                  <c:v>41.73011854365371</c:v>
                </c:pt>
                <c:pt idx="199">
                  <c:v>41.748400852972864</c:v>
                </c:pt>
                <c:pt idx="200">
                  <c:v>41.791059574717558</c:v>
                </c:pt>
                <c:pt idx="201">
                  <c:v>41.760589059185634</c:v>
                </c:pt>
                <c:pt idx="202">
                  <c:v>41.791059574717558</c:v>
                </c:pt>
                <c:pt idx="203">
                  <c:v>41.82776021185272</c:v>
                </c:pt>
                <c:pt idx="204">
                  <c:v>41.809409893285149</c:v>
                </c:pt>
                <c:pt idx="205">
                  <c:v>41.809432563034619</c:v>
                </c:pt>
                <c:pt idx="206">
                  <c:v>41.772777265398403</c:v>
                </c:pt>
                <c:pt idx="207">
                  <c:v>41.791059574717558</c:v>
                </c:pt>
                <c:pt idx="208">
                  <c:v>41.778871368504788</c:v>
                </c:pt>
                <c:pt idx="209">
                  <c:v>41.766683162292018</c:v>
                </c:pt>
                <c:pt idx="210">
                  <c:v>41.748400852972864</c:v>
                </c:pt>
                <c:pt idx="211">
                  <c:v>41.791059574717558</c:v>
                </c:pt>
                <c:pt idx="212">
                  <c:v>41.760589059185634</c:v>
                </c:pt>
                <c:pt idx="213">
                  <c:v>41.77277726539841</c:v>
                </c:pt>
                <c:pt idx="214">
                  <c:v>41.772777265398403</c:v>
                </c:pt>
                <c:pt idx="215">
                  <c:v>41.748400852972864</c:v>
                </c:pt>
                <c:pt idx="216">
                  <c:v>41.791059574717558</c:v>
                </c:pt>
                <c:pt idx="217">
                  <c:v>41.760589059185634</c:v>
                </c:pt>
                <c:pt idx="218">
                  <c:v>41.839993757564443</c:v>
                </c:pt>
                <c:pt idx="219">
                  <c:v>41.791104914216511</c:v>
                </c:pt>
                <c:pt idx="220">
                  <c:v>41.754494956079256</c:v>
                </c:pt>
                <c:pt idx="221">
                  <c:v>41.760589059185634</c:v>
                </c:pt>
                <c:pt idx="222">
                  <c:v>41.772777265398403</c:v>
                </c:pt>
                <c:pt idx="223">
                  <c:v>41.78496547161118</c:v>
                </c:pt>
                <c:pt idx="224">
                  <c:v>41.797176347573419</c:v>
                </c:pt>
                <c:pt idx="225">
                  <c:v>41.833876984708574</c:v>
                </c:pt>
                <c:pt idx="226">
                  <c:v>41.839993757564436</c:v>
                </c:pt>
                <c:pt idx="227">
                  <c:v>41.82776021185272</c:v>
                </c:pt>
                <c:pt idx="228">
                  <c:v>41.852227303276159</c:v>
                </c:pt>
                <c:pt idx="229">
                  <c:v>41.852227303276159</c:v>
                </c:pt>
                <c:pt idx="230">
                  <c:v>41.839993757564443</c:v>
                </c:pt>
                <c:pt idx="231">
                  <c:v>41.821643438996858</c:v>
                </c:pt>
                <c:pt idx="232">
                  <c:v>41.839993757564436</c:v>
                </c:pt>
                <c:pt idx="233">
                  <c:v>41.913669781689762</c:v>
                </c:pt>
                <c:pt idx="234">
                  <c:v>41.969087919846061</c:v>
                </c:pt>
                <c:pt idx="235">
                  <c:v>41.932111748874156</c:v>
                </c:pt>
                <c:pt idx="236">
                  <c:v>41.950599834360105</c:v>
                </c:pt>
                <c:pt idx="237">
                  <c:v>41.950599834360105</c:v>
                </c:pt>
                <c:pt idx="238">
                  <c:v>41.870646211309769</c:v>
                </c:pt>
                <c:pt idx="239">
                  <c:v>41.907507086527779</c:v>
                </c:pt>
                <c:pt idx="240">
                  <c:v>41.895204755354584</c:v>
                </c:pt>
                <c:pt idx="241">
                  <c:v>41.870646211309769</c:v>
                </c:pt>
                <c:pt idx="242">
                  <c:v>41.895204755354584</c:v>
                </c:pt>
                <c:pt idx="243">
                  <c:v>41.852227303276159</c:v>
                </c:pt>
                <c:pt idx="244">
                  <c:v>41.901367450516574</c:v>
                </c:pt>
                <c:pt idx="245">
                  <c:v>41.907484027376995</c:v>
                </c:pt>
                <c:pt idx="246">
                  <c:v>41.919786358550184</c:v>
                </c:pt>
                <c:pt idx="247">
                  <c:v>41.876785847320974</c:v>
                </c:pt>
                <c:pt idx="248">
                  <c:v>41.839993757564443</c:v>
                </c:pt>
                <c:pt idx="249">
                  <c:v>41.852227303276159</c:v>
                </c:pt>
                <c:pt idx="250">
                  <c:v>41.876785847320974</c:v>
                </c:pt>
                <c:pt idx="251">
                  <c:v>41.901344391365789</c:v>
                </c:pt>
                <c:pt idx="252">
                  <c:v>41.913623663388201</c:v>
                </c:pt>
                <c:pt idx="253">
                  <c:v>41.907484027376995</c:v>
                </c:pt>
                <c:pt idx="254">
                  <c:v>41.907484027376995</c:v>
                </c:pt>
                <c:pt idx="255">
                  <c:v>41.913623663388201</c:v>
                </c:pt>
                <c:pt idx="256">
                  <c:v>41.962925224684078</c:v>
                </c:pt>
                <c:pt idx="257">
                  <c:v>41.919786358550184</c:v>
                </c:pt>
                <c:pt idx="258">
                  <c:v>41.88292548333218</c:v>
                </c:pt>
                <c:pt idx="259">
                  <c:v>41.907530145678557</c:v>
                </c:pt>
                <c:pt idx="260">
                  <c:v>41.913646722538985</c:v>
                </c:pt>
                <c:pt idx="261">
                  <c:v>41.913646722538978</c:v>
                </c:pt>
                <c:pt idx="262">
                  <c:v>41.889065119343385</c:v>
                </c:pt>
                <c:pt idx="263">
                  <c:v>41.895204755354584</c:v>
                </c:pt>
                <c:pt idx="264">
                  <c:v>41.827783075008071</c:v>
                </c:pt>
                <c:pt idx="265">
                  <c:v>41.809409893285142</c:v>
                </c:pt>
                <c:pt idx="266">
                  <c:v>41.821643438996858</c:v>
                </c:pt>
                <c:pt idx="267">
                  <c:v>41.858366939287365</c:v>
                </c:pt>
                <c:pt idx="268">
                  <c:v>41.913623663388201</c:v>
                </c:pt>
                <c:pt idx="269">
                  <c:v>41.913623663388201</c:v>
                </c:pt>
                <c:pt idx="270">
                  <c:v>41.932111748874156</c:v>
                </c:pt>
                <c:pt idx="271">
                  <c:v>41.956762529522088</c:v>
                </c:pt>
                <c:pt idx="272">
                  <c:v>41.913623663388201</c:v>
                </c:pt>
                <c:pt idx="273">
                  <c:v>41.913623663388201</c:v>
                </c:pt>
                <c:pt idx="274">
                  <c:v>41.944437139198122</c:v>
                </c:pt>
                <c:pt idx="275">
                  <c:v>41.944437139198115</c:v>
                </c:pt>
                <c:pt idx="276">
                  <c:v>41.932111748874156</c:v>
                </c:pt>
                <c:pt idx="277">
                  <c:v>41.950599834360112</c:v>
                </c:pt>
                <c:pt idx="278">
                  <c:v>41.938274444036139</c:v>
                </c:pt>
                <c:pt idx="279">
                  <c:v>41.969087919846068</c:v>
                </c:pt>
                <c:pt idx="280">
                  <c:v>41.987622520898348</c:v>
                </c:pt>
                <c:pt idx="281">
                  <c:v>41.999994426788668</c:v>
                </c:pt>
                <c:pt idx="282">
                  <c:v>41.987622520898356</c:v>
                </c:pt>
                <c:pt idx="283">
                  <c:v>41.99999442678866</c:v>
                </c:pt>
                <c:pt idx="284">
                  <c:v>41.987622520898363</c:v>
                </c:pt>
                <c:pt idx="285">
                  <c:v>41.981436567953196</c:v>
                </c:pt>
                <c:pt idx="286">
                  <c:v>42.012366332678965</c:v>
                </c:pt>
                <c:pt idx="287">
                  <c:v>41.993808473843515</c:v>
                </c:pt>
                <c:pt idx="288">
                  <c:v>42.018552285624125</c:v>
                </c:pt>
                <c:pt idx="289">
                  <c:v>41.975250615008051</c:v>
                </c:pt>
                <c:pt idx="290">
                  <c:v>41.99999442678866</c:v>
                </c:pt>
                <c:pt idx="291">
                  <c:v>42.037110144459582</c:v>
                </c:pt>
                <c:pt idx="292">
                  <c:v>42.043319556505722</c:v>
                </c:pt>
                <c:pt idx="293">
                  <c:v>42.074366616736413</c:v>
                </c:pt>
                <c:pt idx="294">
                  <c:v>42.117903490520852</c:v>
                </c:pt>
                <c:pt idx="295">
                  <c:v>42.099204264920957</c:v>
                </c:pt>
                <c:pt idx="296">
                  <c:v>42.111670415320887</c:v>
                </c:pt>
                <c:pt idx="297">
                  <c:v>42.105437340120929</c:v>
                </c:pt>
                <c:pt idx="298">
                  <c:v>42.142835791320714</c:v>
                </c:pt>
                <c:pt idx="299">
                  <c:v>42.16153501692061</c:v>
                </c:pt>
                <c:pt idx="300">
                  <c:v>42.124136565720818</c:v>
                </c:pt>
                <c:pt idx="301">
                  <c:v>42.16153501692061</c:v>
                </c:pt>
                <c:pt idx="302">
                  <c:v>42.16153501692061</c:v>
                </c:pt>
                <c:pt idx="303">
                  <c:v>42.16153501692061</c:v>
                </c:pt>
                <c:pt idx="304">
                  <c:v>42.16153501692061</c:v>
                </c:pt>
                <c:pt idx="305">
                  <c:v>42.155301941720651</c:v>
                </c:pt>
                <c:pt idx="306">
                  <c:v>42.149068866520679</c:v>
                </c:pt>
                <c:pt idx="307">
                  <c:v>42.16153501692061</c:v>
                </c:pt>
                <c:pt idx="308">
                  <c:v>42.199076688075294</c:v>
                </c:pt>
                <c:pt idx="309">
                  <c:v>42.217847523652644</c:v>
                </c:pt>
                <c:pt idx="310">
                  <c:v>42.211590578460196</c:v>
                </c:pt>
                <c:pt idx="311">
                  <c:v>42.224104468845091</c:v>
                </c:pt>
                <c:pt idx="312">
                  <c:v>42.26807164287456</c:v>
                </c:pt>
                <c:pt idx="313">
                  <c:v>42.28063369259727</c:v>
                </c:pt>
                <c:pt idx="314">
                  <c:v>42.274352667735911</c:v>
                </c:pt>
                <c:pt idx="315">
                  <c:v>42.286914717458622</c:v>
                </c:pt>
                <c:pt idx="316">
                  <c:v>42.318441302946958</c:v>
                </c:pt>
                <c:pt idx="317">
                  <c:v>42.318441302946958</c:v>
                </c:pt>
                <c:pt idx="318">
                  <c:v>42.318441302946958</c:v>
                </c:pt>
                <c:pt idx="319">
                  <c:v>42.349992396184454</c:v>
                </c:pt>
                <c:pt idx="320">
                  <c:v>42.356297713282125</c:v>
                </c:pt>
                <c:pt idx="321">
                  <c:v>42.387946837516303</c:v>
                </c:pt>
                <c:pt idx="322">
                  <c:v>42.394276662363133</c:v>
                </c:pt>
                <c:pt idx="323">
                  <c:v>42.349967888435295</c:v>
                </c:pt>
                <c:pt idx="324">
                  <c:v>42.368957362975792</c:v>
                </c:pt>
                <c:pt idx="325">
                  <c:v>42.381617012669466</c:v>
                </c:pt>
                <c:pt idx="326">
                  <c:v>42.425975239123794</c:v>
                </c:pt>
                <c:pt idx="327">
                  <c:v>42.438684341343944</c:v>
                </c:pt>
                <c:pt idx="328">
                  <c:v>42.476811648004414</c:v>
                </c:pt>
                <c:pt idx="329">
                  <c:v>42.476811648004414</c:v>
                </c:pt>
                <c:pt idx="330">
                  <c:v>42.489570645895895</c:v>
                </c:pt>
                <c:pt idx="331">
                  <c:v>42.534227138516059</c:v>
                </c:pt>
                <c:pt idx="332">
                  <c:v>42.547011308932454</c:v>
                </c:pt>
                <c:pt idx="333">
                  <c:v>42.502329643787377</c:v>
                </c:pt>
                <c:pt idx="334">
                  <c:v>42.50870914273311</c:v>
                </c:pt>
                <c:pt idx="335">
                  <c:v>42.515088641678844</c:v>
                </c:pt>
                <c:pt idx="336">
                  <c:v>42.50870914273311</c:v>
                </c:pt>
                <c:pt idx="337">
                  <c:v>42.476811648004414</c:v>
                </c:pt>
                <c:pt idx="338">
                  <c:v>42.521468140624584</c:v>
                </c:pt>
                <c:pt idx="339">
                  <c:v>42.572629994815088</c:v>
                </c:pt>
                <c:pt idx="340">
                  <c:v>42.57903466628575</c:v>
                </c:pt>
                <c:pt idx="341">
                  <c:v>42.566225323344419</c:v>
                </c:pt>
                <c:pt idx="342">
                  <c:v>42.566225323344419</c:v>
                </c:pt>
                <c:pt idx="343">
                  <c:v>42.572629994815074</c:v>
                </c:pt>
                <c:pt idx="344">
                  <c:v>42.604653352168363</c:v>
                </c:pt>
                <c:pt idx="345">
                  <c:v>42.61108342402995</c:v>
                </c:pt>
                <c:pt idx="346">
                  <c:v>42.623943567753109</c:v>
                </c:pt>
                <c:pt idx="347">
                  <c:v>42.604653352168363</c:v>
                </c:pt>
                <c:pt idx="348">
                  <c:v>42.611083424029935</c:v>
                </c:pt>
                <c:pt idx="349">
                  <c:v>42.643233783337834</c:v>
                </c:pt>
                <c:pt idx="350">
                  <c:v>42.61108342402995</c:v>
                </c:pt>
                <c:pt idx="351">
                  <c:v>42.656093927061001</c:v>
                </c:pt>
                <c:pt idx="352">
                  <c:v>42.61108342402995</c:v>
                </c:pt>
                <c:pt idx="353">
                  <c:v>42.636803711476261</c:v>
                </c:pt>
                <c:pt idx="354">
                  <c:v>42.66895407078416</c:v>
                </c:pt>
                <c:pt idx="355">
                  <c:v>42.66895407078416</c:v>
                </c:pt>
                <c:pt idx="356">
                  <c:v>42.66895407078416</c:v>
                </c:pt>
                <c:pt idx="357">
                  <c:v>42.66895407078416</c:v>
                </c:pt>
                <c:pt idx="358">
                  <c:v>42.66895407078416</c:v>
                </c:pt>
                <c:pt idx="359">
                  <c:v>42.733511104350839</c:v>
                </c:pt>
                <c:pt idx="360">
                  <c:v>42.733511104350839</c:v>
                </c:pt>
                <c:pt idx="361">
                  <c:v>42.727055400994175</c:v>
                </c:pt>
                <c:pt idx="362">
                  <c:v>42.75295581212167</c:v>
                </c:pt>
                <c:pt idx="363">
                  <c:v>42.798326796920264</c:v>
                </c:pt>
                <c:pt idx="364">
                  <c:v>42.80483446984816</c:v>
                </c:pt>
                <c:pt idx="365">
                  <c:v>42.798326796920264</c:v>
                </c:pt>
                <c:pt idx="366">
                  <c:v>42.798326796920264</c:v>
                </c:pt>
                <c:pt idx="367">
                  <c:v>42.798326796920264</c:v>
                </c:pt>
                <c:pt idx="368">
                  <c:v>42.798326796920264</c:v>
                </c:pt>
                <c:pt idx="369">
                  <c:v>42.798326796920264</c:v>
                </c:pt>
                <c:pt idx="370">
                  <c:v>42.798326796920264</c:v>
                </c:pt>
                <c:pt idx="371">
                  <c:v>42.811342142776041</c:v>
                </c:pt>
                <c:pt idx="372">
                  <c:v>42.830865161559721</c:v>
                </c:pt>
                <c:pt idx="373">
                  <c:v>42.85689585327129</c:v>
                </c:pt>
                <c:pt idx="374">
                  <c:v>42.869937544000216</c:v>
                </c:pt>
                <c:pt idx="375">
                  <c:v>42.869937544000216</c:v>
                </c:pt>
                <c:pt idx="376">
                  <c:v>42.883005579602283</c:v>
                </c:pt>
                <c:pt idx="377">
                  <c:v>42.863403526199178</c:v>
                </c:pt>
                <c:pt idx="378">
                  <c:v>42.824357488631826</c:v>
                </c:pt>
                <c:pt idx="379">
                  <c:v>42.863403526199178</c:v>
                </c:pt>
                <c:pt idx="380">
                  <c:v>42.863403526199178</c:v>
                </c:pt>
                <c:pt idx="381">
                  <c:v>42.863403526199178</c:v>
                </c:pt>
                <c:pt idx="382">
                  <c:v>42.863403526199178</c:v>
                </c:pt>
                <c:pt idx="383">
                  <c:v>42.863403526199178</c:v>
                </c:pt>
                <c:pt idx="384">
                  <c:v>42.928743704209531</c:v>
                </c:pt>
                <c:pt idx="385">
                  <c:v>42.928743704209531</c:v>
                </c:pt>
                <c:pt idx="386">
                  <c:v>42.928743704209531</c:v>
                </c:pt>
                <c:pt idx="387">
                  <c:v>42.928743704209531</c:v>
                </c:pt>
                <c:pt idx="388">
                  <c:v>42.941864918960718</c:v>
                </c:pt>
                <c:pt idx="389">
                  <c:v>42.954986133711898</c:v>
                </c:pt>
                <c:pt idx="390">
                  <c:v>42.961546741087496</c:v>
                </c:pt>
                <c:pt idx="391">
                  <c:v>42.968107348463086</c:v>
                </c:pt>
                <c:pt idx="392">
                  <c:v>42.968107348463086</c:v>
                </c:pt>
                <c:pt idx="393">
                  <c:v>42.994349777965461</c:v>
                </c:pt>
                <c:pt idx="394">
                  <c:v>42.954986133711898</c:v>
                </c:pt>
                <c:pt idx="395">
                  <c:v>42.994349777965461</c:v>
                </c:pt>
                <c:pt idx="396">
                  <c:v>42.987789170589863</c:v>
                </c:pt>
                <c:pt idx="397">
                  <c:v>43.00093722318563</c:v>
                </c:pt>
                <c:pt idx="398">
                  <c:v>42.994349777965461</c:v>
                </c:pt>
                <c:pt idx="399">
                  <c:v>42.994349777965461</c:v>
                </c:pt>
                <c:pt idx="400">
                  <c:v>42.994349777965461</c:v>
                </c:pt>
                <c:pt idx="401">
                  <c:v>43.027287004066331</c:v>
                </c:pt>
                <c:pt idx="402">
                  <c:v>43.040461894506677</c:v>
                </c:pt>
                <c:pt idx="403">
                  <c:v>43.047049339726854</c:v>
                </c:pt>
                <c:pt idx="404">
                  <c:v>43.060224230167201</c:v>
                </c:pt>
                <c:pt idx="405">
                  <c:v>43.060224230167201</c:v>
                </c:pt>
                <c:pt idx="406">
                  <c:v>43.053636784947024</c:v>
                </c:pt>
                <c:pt idx="407">
                  <c:v>43.040461894506677</c:v>
                </c:pt>
                <c:pt idx="408">
                  <c:v>43.040461894506677</c:v>
                </c:pt>
                <c:pt idx="409">
                  <c:v>43.0338744492865</c:v>
                </c:pt>
                <c:pt idx="410">
                  <c:v>43.060224230167201</c:v>
                </c:pt>
                <c:pt idx="411">
                  <c:v>43.066838765141711</c:v>
                </c:pt>
                <c:pt idx="412">
                  <c:v>43.08006783509073</c:v>
                </c:pt>
                <c:pt idx="413">
                  <c:v>43.113140509963287</c:v>
                </c:pt>
                <c:pt idx="414">
                  <c:v>43.126369579912307</c:v>
                </c:pt>
                <c:pt idx="415">
                  <c:v>43.09991144001426</c:v>
                </c:pt>
                <c:pt idx="416">
                  <c:v>43.126369579912307</c:v>
                </c:pt>
                <c:pt idx="417">
                  <c:v>43.119755044937797</c:v>
                </c:pt>
                <c:pt idx="418">
                  <c:v>43.09329690503975</c:v>
                </c:pt>
                <c:pt idx="419">
                  <c:v>43.073453300116221</c:v>
                </c:pt>
                <c:pt idx="420">
                  <c:v>43.126369579912307</c:v>
                </c:pt>
                <c:pt idx="421">
                  <c:v>43.066838765141711</c:v>
                </c:pt>
                <c:pt idx="422">
                  <c:v>43.08668237006524</c:v>
                </c:pt>
                <c:pt idx="423">
                  <c:v>43.10652597498877</c:v>
                </c:pt>
                <c:pt idx="424">
                  <c:v>43.060224230167201</c:v>
                </c:pt>
                <c:pt idx="425">
                  <c:v>43.053636784947024</c:v>
                </c:pt>
                <c:pt idx="426">
                  <c:v>43.09329690503975</c:v>
                </c:pt>
                <c:pt idx="427">
                  <c:v>43.126369579912307</c:v>
                </c:pt>
                <c:pt idx="428">
                  <c:v>43.139653340614906</c:v>
                </c:pt>
                <c:pt idx="429">
                  <c:v>43.119755044937797</c:v>
                </c:pt>
                <c:pt idx="430">
                  <c:v>43.119755044937797</c:v>
                </c:pt>
                <c:pt idx="431">
                  <c:v>43.133011460263603</c:v>
                </c:pt>
                <c:pt idx="432">
                  <c:v>43.1728627423714</c:v>
                </c:pt>
                <c:pt idx="433">
                  <c:v>43.126369579912307</c:v>
                </c:pt>
                <c:pt idx="434">
                  <c:v>43.139653340614906</c:v>
                </c:pt>
                <c:pt idx="435">
                  <c:v>43.126369579912307</c:v>
                </c:pt>
                <c:pt idx="436">
                  <c:v>43.126369579912307</c:v>
                </c:pt>
                <c:pt idx="437">
                  <c:v>43.126396925289093</c:v>
                </c:pt>
                <c:pt idx="438">
                  <c:v>43.159578981668801</c:v>
                </c:pt>
                <c:pt idx="439">
                  <c:v>43.179504622722696</c:v>
                </c:pt>
                <c:pt idx="440">
                  <c:v>43.152937101317505</c:v>
                </c:pt>
                <c:pt idx="441">
                  <c:v>43.126369579912307</c:v>
                </c:pt>
                <c:pt idx="442">
                  <c:v>43.10652597498877</c:v>
                </c:pt>
                <c:pt idx="443">
                  <c:v>43.060224230167201</c:v>
                </c:pt>
                <c:pt idx="444">
                  <c:v>43.060224230167201</c:v>
                </c:pt>
                <c:pt idx="445">
                  <c:v>43.060224230167201</c:v>
                </c:pt>
                <c:pt idx="446">
                  <c:v>43.060224230167201</c:v>
                </c:pt>
                <c:pt idx="447">
                  <c:v>43.060224230167201</c:v>
                </c:pt>
                <c:pt idx="448">
                  <c:v>43.09991144001426</c:v>
                </c:pt>
                <c:pt idx="449">
                  <c:v>43.104321129997267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D7F-4AFA-9678-5884AE839A95}"/>
            </c:ext>
          </c:extLst>
        </c:ser>
        <c:ser>
          <c:idx val="3"/>
          <c:order val="3"/>
          <c:tx>
            <c:v>Top ULD_2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AM'!$CP:$CP</c:f>
              <c:numCache>
                <c:formatCode>0.00E+00</c:formatCode>
                <c:ptCount val="1048538"/>
                <c:pt idx="0" formatCode="General">
                  <c:v>0</c:v>
                </c:pt>
                <c:pt idx="1">
                  <c:v>15.324284084334831</c:v>
                </c:pt>
                <c:pt idx="2">
                  <c:v>16.340723358605846</c:v>
                </c:pt>
                <c:pt idx="3">
                  <c:v>14.68273924257198</c:v>
                </c:pt>
                <c:pt idx="4">
                  <c:v>15.227779543449866</c:v>
                </c:pt>
                <c:pt idx="5">
                  <c:v>15.557711191783827</c:v>
                </c:pt>
                <c:pt idx="6">
                  <c:v>15.922608664892598</c:v>
                </c:pt>
                <c:pt idx="7">
                  <c:v>15.98256253440897</c:v>
                </c:pt>
                <c:pt idx="8">
                  <c:v>17.644294124537662</c:v>
                </c:pt>
                <c:pt idx="9">
                  <c:v>17.468412689497988</c:v>
                </c:pt>
                <c:pt idx="10">
                  <c:v>17.571632982514696</c:v>
                </c:pt>
                <c:pt idx="11">
                  <c:v>18.067073857178471</c:v>
                </c:pt>
                <c:pt idx="12">
                  <c:v>18.059881285539952</c:v>
                </c:pt>
                <c:pt idx="13">
                  <c:v>19.007627428654668</c:v>
                </c:pt>
                <c:pt idx="14">
                  <c:v>19.64850753730855</c:v>
                </c:pt>
                <c:pt idx="15">
                  <c:v>19.536561570449628</c:v>
                </c:pt>
                <c:pt idx="16">
                  <c:v>19.999929749243581</c:v>
                </c:pt>
                <c:pt idx="17">
                  <c:v>19.745527953763734</c:v>
                </c:pt>
                <c:pt idx="18">
                  <c:v>19.674321922541914</c:v>
                </c:pt>
                <c:pt idx="19">
                  <c:v>21.548626223770533</c:v>
                </c:pt>
                <c:pt idx="20">
                  <c:v>21.721985159175908</c:v>
                </c:pt>
                <c:pt idx="21">
                  <c:v>20.580252721958612</c:v>
                </c:pt>
                <c:pt idx="22">
                  <c:v>22.627687638736244</c:v>
                </c:pt>
                <c:pt idx="23">
                  <c:v>22.302701939242997</c:v>
                </c:pt>
                <c:pt idx="24">
                  <c:v>21.97179536389482</c:v>
                </c:pt>
                <c:pt idx="25">
                  <c:v>22.644935633752031</c:v>
                </c:pt>
                <c:pt idx="26">
                  <c:v>22.902257525300552</c:v>
                </c:pt>
                <c:pt idx="27">
                  <c:v>22.901127459210592</c:v>
                </c:pt>
                <c:pt idx="28">
                  <c:v>22.847741976646859</c:v>
                </c:pt>
                <c:pt idx="29">
                  <c:v>24.063809350980332</c:v>
                </c:pt>
                <c:pt idx="30">
                  <c:v>24.481446535205521</c:v>
                </c:pt>
                <c:pt idx="31">
                  <c:v>25.015881455704676</c:v>
                </c:pt>
                <c:pt idx="32">
                  <c:v>25.216673896714092</c:v>
                </c:pt>
                <c:pt idx="33">
                  <c:v>26.527832026492725</c:v>
                </c:pt>
                <c:pt idx="34">
                  <c:v>26.971632961529679</c:v>
                </c:pt>
                <c:pt idx="35">
                  <c:v>26.538691178738731</c:v>
                </c:pt>
                <c:pt idx="36">
                  <c:v>27.321532870995462</c:v>
                </c:pt>
                <c:pt idx="37">
                  <c:v>28.877426082945924</c:v>
                </c:pt>
                <c:pt idx="38">
                  <c:v>27.822256041669355</c:v>
                </c:pt>
                <c:pt idx="39">
                  <c:v>28.688037799487159</c:v>
                </c:pt>
                <c:pt idx="40">
                  <c:v>28.003803194308528</c:v>
                </c:pt>
                <c:pt idx="41">
                  <c:v>27.914933954639025</c:v>
                </c:pt>
                <c:pt idx="42">
                  <c:v>27.264374281472648</c:v>
                </c:pt>
                <c:pt idx="43">
                  <c:v>28.461303339100198</c:v>
                </c:pt>
                <c:pt idx="44">
                  <c:v>28.91085626689868</c:v>
                </c:pt>
                <c:pt idx="45">
                  <c:v>28.856845835186029</c:v>
                </c:pt>
                <c:pt idx="46">
                  <c:v>28.518580361958033</c:v>
                </c:pt>
                <c:pt idx="47">
                  <c:v>28.92814774365349</c:v>
                </c:pt>
                <c:pt idx="48">
                  <c:v>29.467888346972963</c:v>
                </c:pt>
                <c:pt idx="49">
                  <c:v>28.311589681137644</c:v>
                </c:pt>
                <c:pt idx="50">
                  <c:v>28.214380517844283</c:v>
                </c:pt>
                <c:pt idx="51">
                  <c:v>29.304594954071291</c:v>
                </c:pt>
                <c:pt idx="52">
                  <c:v>29.887414938815358</c:v>
                </c:pt>
                <c:pt idx="53">
                  <c:v>29.622028579184654</c:v>
                </c:pt>
                <c:pt idx="54">
                  <c:v>29.47587668151818</c:v>
                </c:pt>
                <c:pt idx="55">
                  <c:v>29.73395272774966</c:v>
                </c:pt>
                <c:pt idx="56">
                  <c:v>29.78584258653121</c:v>
                </c:pt>
                <c:pt idx="57">
                  <c:v>29.073662680045299</c:v>
                </c:pt>
                <c:pt idx="58">
                  <c:v>28.582340492054403</c:v>
                </c:pt>
                <c:pt idx="59">
                  <c:v>29.491400816264481</c:v>
                </c:pt>
                <c:pt idx="60">
                  <c:v>30.10663778642553</c:v>
                </c:pt>
                <c:pt idx="61">
                  <c:v>31.058433175154999</c:v>
                </c:pt>
                <c:pt idx="62">
                  <c:v>30.883593980350234</c:v>
                </c:pt>
                <c:pt idx="63">
                  <c:v>31.431766328886027</c:v>
                </c:pt>
                <c:pt idx="64">
                  <c:v>31.031679569420287</c:v>
                </c:pt>
                <c:pt idx="65">
                  <c:v>30.432303000727654</c:v>
                </c:pt>
                <c:pt idx="66">
                  <c:v>31.245390121134278</c:v>
                </c:pt>
                <c:pt idx="67">
                  <c:v>31.354074168050271</c:v>
                </c:pt>
                <c:pt idx="68">
                  <c:v>32.432376104425586</c:v>
                </c:pt>
                <c:pt idx="69">
                  <c:v>32.302101068213588</c:v>
                </c:pt>
                <c:pt idx="70">
                  <c:v>31.843980674270945</c:v>
                </c:pt>
                <c:pt idx="71">
                  <c:v>32.241114854052739</c:v>
                </c:pt>
                <c:pt idx="72">
                  <c:v>32.126544659291277</c:v>
                </c:pt>
                <c:pt idx="73">
                  <c:v>32.541452195195021</c:v>
                </c:pt>
                <c:pt idx="74">
                  <c:v>33.622024329893065</c:v>
                </c:pt>
                <c:pt idx="75">
                  <c:v>33.691647275792661</c:v>
                </c:pt>
                <c:pt idx="76">
                  <c:v>33.43234118291231</c:v>
                </c:pt>
                <c:pt idx="77">
                  <c:v>33.662893361122798</c:v>
                </c:pt>
                <c:pt idx="78">
                  <c:v>35.095990257552231</c:v>
                </c:pt>
                <c:pt idx="79">
                  <c:v>34.854662436301041</c:v>
                </c:pt>
                <c:pt idx="80">
                  <c:v>34.698388083074391</c:v>
                </c:pt>
                <c:pt idx="81">
                  <c:v>34.177545190581078</c:v>
                </c:pt>
                <c:pt idx="82">
                  <c:v>34.81668160707067</c:v>
                </c:pt>
                <c:pt idx="83">
                  <c:v>36.115476181096177</c:v>
                </c:pt>
                <c:pt idx="84">
                  <c:v>35.961223819502166</c:v>
                </c:pt>
                <c:pt idx="85">
                  <c:v>36.021321075259998</c:v>
                </c:pt>
                <c:pt idx="86">
                  <c:v>36.287507165523969</c:v>
                </c:pt>
                <c:pt idx="87">
                  <c:v>36.749430885111302</c:v>
                </c:pt>
                <c:pt idx="88">
                  <c:v>36.584389714436782</c:v>
                </c:pt>
                <c:pt idx="89">
                  <c:v>36.668371988315549</c:v>
                </c:pt>
                <c:pt idx="90">
                  <c:v>37.059720443994458</c:v>
                </c:pt>
                <c:pt idx="91">
                  <c:v>37.761772354048119</c:v>
                </c:pt>
                <c:pt idx="92">
                  <c:v>38.35035022534273</c:v>
                </c:pt>
                <c:pt idx="93">
                  <c:v>38.704796218307713</c:v>
                </c:pt>
                <c:pt idx="94">
                  <c:v>38.135652766955367</c:v>
                </c:pt>
                <c:pt idx="95">
                  <c:v>38.541567189777012</c:v>
                </c:pt>
                <c:pt idx="96">
                  <c:v>38.967638056220423</c:v>
                </c:pt>
                <c:pt idx="97">
                  <c:v>38.406116687598931</c:v>
                </c:pt>
                <c:pt idx="98">
                  <c:v>38.111310090449336</c:v>
                </c:pt>
                <c:pt idx="99">
                  <c:v>38.531991499487951</c:v>
                </c:pt>
                <c:pt idx="100">
                  <c:v>38.830650263201541</c:v>
                </c:pt>
                <c:pt idx="101">
                  <c:v>38.734398188629335</c:v>
                </c:pt>
                <c:pt idx="102">
                  <c:v>38.871984294428607</c:v>
                </c:pt>
                <c:pt idx="103">
                  <c:v>39.54486608175111</c:v>
                </c:pt>
                <c:pt idx="104">
                  <c:v>40.32762963050844</c:v>
                </c:pt>
                <c:pt idx="105">
                  <c:v>39.497623452909288</c:v>
                </c:pt>
                <c:pt idx="106">
                  <c:v>39.777629302019506</c:v>
                </c:pt>
                <c:pt idx="107">
                  <c:v>39.380230487132081</c:v>
                </c:pt>
                <c:pt idx="108">
                  <c:v>39.108190257087543</c:v>
                </c:pt>
                <c:pt idx="109">
                  <c:v>40.093223957860936</c:v>
                </c:pt>
                <c:pt idx="110">
                  <c:v>39.773971443052787</c:v>
                </c:pt>
                <c:pt idx="111">
                  <c:v>39.413694881770354</c:v>
                </c:pt>
                <c:pt idx="112">
                  <c:v>39.634867616999507</c:v>
                </c:pt>
                <c:pt idx="113">
                  <c:v>40.408151550698889</c:v>
                </c:pt>
                <c:pt idx="114">
                  <c:v>40.253900128191063</c:v>
                </c:pt>
                <c:pt idx="115">
                  <c:v>40.803141652637677</c:v>
                </c:pt>
                <c:pt idx="116">
                  <c:v>40.398174855283699</c:v>
                </c:pt>
                <c:pt idx="117">
                  <c:v>39.7937371286313</c:v>
                </c:pt>
                <c:pt idx="118">
                  <c:v>39.461067872603579</c:v>
                </c:pt>
                <c:pt idx="119">
                  <c:v>39.115979112169519</c:v>
                </c:pt>
                <c:pt idx="120">
                  <c:v>40.018508294246942</c:v>
                </c:pt>
                <c:pt idx="121">
                  <c:v>40.026332888200749</c:v>
                </c:pt>
                <c:pt idx="122">
                  <c:v>40.00204303463142</c:v>
                </c:pt>
                <c:pt idx="123">
                  <c:v>39.920815731842758</c:v>
                </c:pt>
                <c:pt idx="124">
                  <c:v>40.389110814914339</c:v>
                </c:pt>
                <c:pt idx="125">
                  <c:v>41.065001026701395</c:v>
                </c:pt>
                <c:pt idx="126">
                  <c:v>40.727578978154547</c:v>
                </c:pt>
                <c:pt idx="127">
                  <c:v>40.265501025620537</c:v>
                </c:pt>
                <c:pt idx="128">
                  <c:v>40.38307013053997</c:v>
                </c:pt>
                <c:pt idx="129">
                  <c:v>40.445343964915835</c:v>
                </c:pt>
                <c:pt idx="130">
                  <c:v>40.826429165716156</c:v>
                </c:pt>
                <c:pt idx="131">
                  <c:v>40.742270644191827</c:v>
                </c:pt>
                <c:pt idx="132">
                  <c:v>40.736649297958294</c:v>
                </c:pt>
                <c:pt idx="133">
                  <c:v>40.659921937057021</c:v>
                </c:pt>
                <c:pt idx="134">
                  <c:v>40.048880118649414</c:v>
                </c:pt>
                <c:pt idx="135">
                  <c:v>40.16010317552275</c:v>
                </c:pt>
                <c:pt idx="136">
                  <c:v>40.470233500700502</c:v>
                </c:pt>
                <c:pt idx="137">
                  <c:v>40.482830764115945</c:v>
                </c:pt>
                <c:pt idx="138">
                  <c:v>40.196008547996215</c:v>
                </c:pt>
                <c:pt idx="139">
                  <c:v>40.520294392825683</c:v>
                </c:pt>
                <c:pt idx="140">
                  <c:v>40.590022837238294</c:v>
                </c:pt>
                <c:pt idx="141">
                  <c:v>40.445225860098745</c:v>
                </c:pt>
                <c:pt idx="142">
                  <c:v>40.344771077746181</c:v>
                </c:pt>
                <c:pt idx="143">
                  <c:v>40.34486315296558</c:v>
                </c:pt>
                <c:pt idx="144">
                  <c:v>39.787606821397688</c:v>
                </c:pt>
                <c:pt idx="145">
                  <c:v>40.129390329741099</c:v>
                </c:pt>
                <c:pt idx="146">
                  <c:v>40.332473849911501</c:v>
                </c:pt>
                <c:pt idx="147">
                  <c:v>40.369918200639006</c:v>
                </c:pt>
                <c:pt idx="148">
                  <c:v>40.526581522129597</c:v>
                </c:pt>
                <c:pt idx="149">
                  <c:v>40.615821557048228</c:v>
                </c:pt>
                <c:pt idx="150">
                  <c:v>40.736688837388265</c:v>
                </c:pt>
                <c:pt idx="151">
                  <c:v>40.295718211526733</c:v>
                </c:pt>
                <c:pt idx="152">
                  <c:v>40.758477701070838</c:v>
                </c:pt>
                <c:pt idx="153">
                  <c:v>41.326847128787605</c:v>
                </c:pt>
                <c:pt idx="154">
                  <c:v>40.993248734490926</c:v>
                </c:pt>
                <c:pt idx="155">
                  <c:v>40.930857273833162</c:v>
                </c:pt>
                <c:pt idx="156">
                  <c:v>41.241221237742906</c:v>
                </c:pt>
                <c:pt idx="157">
                  <c:v>41.051458371191828</c:v>
                </c:pt>
                <c:pt idx="158">
                  <c:v>41.051306448184711</c:v>
                </c:pt>
                <c:pt idx="159">
                  <c:v>40.774748322006815</c:v>
                </c:pt>
                <c:pt idx="160">
                  <c:v>40.552230024454303</c:v>
                </c:pt>
                <c:pt idx="161">
                  <c:v>40.438516290751657</c:v>
                </c:pt>
                <c:pt idx="162">
                  <c:v>40.774136076975772</c:v>
                </c:pt>
                <c:pt idx="163">
                  <c:v>41.064877988581706</c:v>
                </c:pt>
                <c:pt idx="164">
                  <c:v>40.495028613949408</c:v>
                </c:pt>
                <c:pt idx="165">
                  <c:v>40.609462930434418</c:v>
                </c:pt>
                <c:pt idx="166">
                  <c:v>41.096907222029209</c:v>
                </c:pt>
                <c:pt idx="167">
                  <c:v>40.909456430445587</c:v>
                </c:pt>
                <c:pt idx="168">
                  <c:v>40.704022390164226</c:v>
                </c:pt>
                <c:pt idx="169">
                  <c:v>40.805999809488341</c:v>
                </c:pt>
                <c:pt idx="170">
                  <c:v>41.084301082248594</c:v>
                </c:pt>
                <c:pt idx="171">
                  <c:v>40.621863191922401</c:v>
                </c:pt>
                <c:pt idx="172">
                  <c:v>40.660134037902409</c:v>
                </c:pt>
                <c:pt idx="173">
                  <c:v>40.691208706739069</c:v>
                </c:pt>
                <c:pt idx="174">
                  <c:v>40.476144015082546</c:v>
                </c:pt>
                <c:pt idx="175">
                  <c:v>40.576924376378784</c:v>
                </c:pt>
                <c:pt idx="176">
                  <c:v>40.672108295304483</c:v>
                </c:pt>
                <c:pt idx="177">
                  <c:v>40.896143244651064</c:v>
                </c:pt>
                <c:pt idx="178">
                  <c:v>40.767826371863904</c:v>
                </c:pt>
                <c:pt idx="179">
                  <c:v>40.980006850752204</c:v>
                </c:pt>
                <c:pt idx="180">
                  <c:v>40.831751089884264</c:v>
                </c:pt>
                <c:pt idx="181">
                  <c:v>40.986388145031889</c:v>
                </c:pt>
                <c:pt idx="182">
                  <c:v>40.825639293674413</c:v>
                </c:pt>
                <c:pt idx="183">
                  <c:v>40.501503643918355</c:v>
                </c:pt>
                <c:pt idx="184">
                  <c:v>40.376181923452542</c:v>
                </c:pt>
                <c:pt idx="185">
                  <c:v>40.659319469619199</c:v>
                </c:pt>
                <c:pt idx="186">
                  <c:v>40.716545294910674</c:v>
                </c:pt>
                <c:pt idx="187">
                  <c:v>40.608596366047415</c:v>
                </c:pt>
                <c:pt idx="188">
                  <c:v>40.425918821188702</c:v>
                </c:pt>
                <c:pt idx="189">
                  <c:v>40.482431144386453</c:v>
                </c:pt>
                <c:pt idx="190">
                  <c:v>40.615097848030565</c:v>
                </c:pt>
                <c:pt idx="191">
                  <c:v>40.469950735738166</c:v>
                </c:pt>
                <c:pt idx="192">
                  <c:v>40.419772167103758</c:v>
                </c:pt>
                <c:pt idx="193">
                  <c:v>40.363584453889587</c:v>
                </c:pt>
                <c:pt idx="194">
                  <c:v>40.710548927631642</c:v>
                </c:pt>
                <c:pt idx="195">
                  <c:v>41.032012435637832</c:v>
                </c:pt>
                <c:pt idx="196">
                  <c:v>40.73610782418239</c:v>
                </c:pt>
                <c:pt idx="197">
                  <c:v>40.729577482380677</c:v>
                </c:pt>
                <c:pt idx="198">
                  <c:v>40.902476760075302</c:v>
                </c:pt>
                <c:pt idx="199">
                  <c:v>40.908858498794423</c:v>
                </c:pt>
                <c:pt idx="200">
                  <c:v>40.767946893477919</c:v>
                </c:pt>
                <c:pt idx="201">
                  <c:v>40.615600510813188</c:v>
                </c:pt>
                <c:pt idx="202">
                  <c:v>40.993400903179165</c:v>
                </c:pt>
                <c:pt idx="203">
                  <c:v>41.09690699194956</c:v>
                </c:pt>
                <c:pt idx="204">
                  <c:v>41.005933795135476</c:v>
                </c:pt>
                <c:pt idx="205">
                  <c:v>40.653129249887691</c:v>
                </c:pt>
                <c:pt idx="206">
                  <c:v>40.545798741523839</c:v>
                </c:pt>
                <c:pt idx="207">
                  <c:v>40.53913217108758</c:v>
                </c:pt>
                <c:pt idx="208">
                  <c:v>40.703949485833235</c:v>
                </c:pt>
                <c:pt idx="209">
                  <c:v>40.621337354089732</c:v>
                </c:pt>
                <c:pt idx="210">
                  <c:v>40.451160187528288</c:v>
                </c:pt>
                <c:pt idx="211">
                  <c:v>40.246001219735341</c:v>
                </c:pt>
                <c:pt idx="212">
                  <c:v>40.382631767028769</c:v>
                </c:pt>
                <c:pt idx="213">
                  <c:v>40.401004431105811</c:v>
                </c:pt>
                <c:pt idx="214">
                  <c:v>40.716617778492704</c:v>
                </c:pt>
                <c:pt idx="215">
                  <c:v>40.82529493780212</c:v>
                </c:pt>
                <c:pt idx="216">
                  <c:v>40.697518411850929</c:v>
                </c:pt>
                <c:pt idx="217">
                  <c:v>40.451019712309325</c:v>
                </c:pt>
                <c:pt idx="218">
                  <c:v>40.438609142527312</c:v>
                </c:pt>
                <c:pt idx="219">
                  <c:v>40.432275588661426</c:v>
                </c:pt>
                <c:pt idx="220">
                  <c:v>40.363607472054952</c:v>
                </c:pt>
                <c:pt idx="221">
                  <c:v>40.558040181607041</c:v>
                </c:pt>
                <c:pt idx="222">
                  <c:v>40.602261803195674</c:v>
                </c:pt>
                <c:pt idx="223">
                  <c:v>40.63402967429775</c:v>
                </c:pt>
                <c:pt idx="224">
                  <c:v>40.697616185333601</c:v>
                </c:pt>
                <c:pt idx="225">
                  <c:v>40.960561807208769</c:v>
                </c:pt>
                <c:pt idx="226">
                  <c:v>40.993020626223917</c:v>
                </c:pt>
                <c:pt idx="227">
                  <c:v>40.909058387758996</c:v>
                </c:pt>
                <c:pt idx="228">
                  <c:v>40.818813913662474</c:v>
                </c:pt>
                <c:pt idx="229">
                  <c:v>40.786778653227145</c:v>
                </c:pt>
                <c:pt idx="230">
                  <c:v>40.703949274032418</c:v>
                </c:pt>
                <c:pt idx="231">
                  <c:v>40.672181199635482</c:v>
                </c:pt>
                <c:pt idx="232">
                  <c:v>40.640388883088562</c:v>
                </c:pt>
                <c:pt idx="233">
                  <c:v>40.615429467872424</c:v>
                </c:pt>
                <c:pt idx="234">
                  <c:v>40.463570157869633</c:v>
                </c:pt>
                <c:pt idx="235">
                  <c:v>40.557992550111592</c:v>
                </c:pt>
                <c:pt idx="236">
                  <c:v>40.495005001599353</c:v>
                </c:pt>
                <c:pt idx="237">
                  <c:v>40.507531834809619</c:v>
                </c:pt>
                <c:pt idx="238">
                  <c:v>40.564327110213483</c:v>
                </c:pt>
                <c:pt idx="239">
                  <c:v>40.494981389249304</c:v>
                </c:pt>
                <c:pt idx="240">
                  <c:v>40.382676030895958</c:v>
                </c:pt>
                <c:pt idx="241">
                  <c:v>40.539155783437629</c:v>
                </c:pt>
                <c:pt idx="242">
                  <c:v>40.438445855096418</c:v>
                </c:pt>
                <c:pt idx="243">
                  <c:v>40.375903539985188</c:v>
                </c:pt>
                <c:pt idx="244">
                  <c:v>40.463640395479118</c:v>
                </c:pt>
                <c:pt idx="245">
                  <c:v>40.451066337568754</c:v>
                </c:pt>
                <c:pt idx="246">
                  <c:v>40.691087340721275</c:v>
                </c:pt>
                <c:pt idx="247">
                  <c:v>40.395830347729465</c:v>
                </c:pt>
                <c:pt idx="248">
                  <c:v>40.501503643918355</c:v>
                </c:pt>
                <c:pt idx="249">
                  <c:v>40.665653826323428</c:v>
                </c:pt>
                <c:pt idx="250">
                  <c:v>40.570709101163004</c:v>
                </c:pt>
                <c:pt idx="251">
                  <c:v>40.640652728446206</c:v>
                </c:pt>
                <c:pt idx="252">
                  <c:v>40.608763491326336</c:v>
                </c:pt>
                <c:pt idx="253">
                  <c:v>40.376088472236226</c:v>
                </c:pt>
                <c:pt idx="254">
                  <c:v>40.640292171463777</c:v>
                </c:pt>
                <c:pt idx="255">
                  <c:v>40.532939290486418</c:v>
                </c:pt>
                <c:pt idx="256">
                  <c:v>40.583425652214409</c:v>
                </c:pt>
                <c:pt idx="257">
                  <c:v>40.652937069124498</c:v>
                </c:pt>
                <c:pt idx="258">
                  <c:v>40.489047251715249</c:v>
                </c:pt>
                <c:pt idx="259">
                  <c:v>40.589711761730491</c:v>
                </c:pt>
                <c:pt idx="260">
                  <c:v>40.332337096311569</c:v>
                </c:pt>
                <c:pt idx="261">
                  <c:v>40.470115026704853</c:v>
                </c:pt>
                <c:pt idx="262">
                  <c:v>40.621289101351103</c:v>
                </c:pt>
                <c:pt idx="263">
                  <c:v>40.665918490668645</c:v>
                </c:pt>
                <c:pt idx="264">
                  <c:v>40.615170331612596</c:v>
                </c:pt>
                <c:pt idx="265">
                  <c:v>40.539202807440269</c:v>
                </c:pt>
                <c:pt idx="266">
                  <c:v>40.799641857396338</c:v>
                </c:pt>
                <c:pt idx="267">
                  <c:v>40.710186916311216</c:v>
                </c:pt>
                <c:pt idx="268">
                  <c:v>40.941241583194035</c:v>
                </c:pt>
                <c:pt idx="269">
                  <c:v>40.999527625837942</c:v>
                </c:pt>
                <c:pt idx="270">
                  <c:v>40.992995530522961</c:v>
                </c:pt>
                <c:pt idx="271">
                  <c:v>40.980434397339423</c:v>
                </c:pt>
                <c:pt idx="272">
                  <c:v>40.89601973726942</c:v>
                </c:pt>
                <c:pt idx="273">
                  <c:v>40.672349985399912</c:v>
                </c:pt>
                <c:pt idx="274">
                  <c:v>40.934735028019446</c:v>
                </c:pt>
                <c:pt idx="275">
                  <c:v>40.90240191433864</c:v>
                </c:pt>
                <c:pt idx="276">
                  <c:v>40.742124406169715</c:v>
                </c:pt>
                <c:pt idx="277">
                  <c:v>40.614882885108678</c:v>
                </c:pt>
                <c:pt idx="278">
                  <c:v>40.774110993117439</c:v>
                </c:pt>
                <c:pt idx="279">
                  <c:v>40.883106786024854</c:v>
                </c:pt>
                <c:pt idx="280">
                  <c:v>40.863761907675375</c:v>
                </c:pt>
                <c:pt idx="281">
                  <c:v>40.889612685182357</c:v>
                </c:pt>
                <c:pt idx="282">
                  <c:v>41.109920991177603</c:v>
                </c:pt>
                <c:pt idx="283">
                  <c:v>41.123062725323848</c:v>
                </c:pt>
                <c:pt idx="284">
                  <c:v>41.096906765061526</c:v>
                </c:pt>
                <c:pt idx="285">
                  <c:v>41.090707251546135</c:v>
                </c:pt>
                <c:pt idx="286">
                  <c:v>41.018948465690983</c:v>
                </c:pt>
                <c:pt idx="287">
                  <c:v>41.109997403325522</c:v>
                </c:pt>
                <c:pt idx="288">
                  <c:v>40.934635086581835</c:v>
                </c:pt>
                <c:pt idx="289">
                  <c:v>41.083790807340243</c:v>
                </c:pt>
                <c:pt idx="290">
                  <c:v>41.051433726135244</c:v>
                </c:pt>
                <c:pt idx="291">
                  <c:v>41.109946767602572</c:v>
                </c:pt>
                <c:pt idx="292">
                  <c:v>41.260635150714258</c:v>
                </c:pt>
                <c:pt idx="293">
                  <c:v>41.214596845236144</c:v>
                </c:pt>
                <c:pt idx="294">
                  <c:v>41.247492496188045</c:v>
                </c:pt>
                <c:pt idx="295">
                  <c:v>41.162543402033791</c:v>
                </c:pt>
                <c:pt idx="296">
                  <c:v>41.201661568772792</c:v>
                </c:pt>
                <c:pt idx="297">
                  <c:v>41.300193636377728</c:v>
                </c:pt>
                <c:pt idx="298">
                  <c:v>41.221181177378043</c:v>
                </c:pt>
                <c:pt idx="299">
                  <c:v>41.240882154288563</c:v>
                </c:pt>
                <c:pt idx="300">
                  <c:v>41.227817295702508</c:v>
                </c:pt>
                <c:pt idx="301">
                  <c:v>41.19497343093316</c:v>
                </c:pt>
                <c:pt idx="302">
                  <c:v>41.162181819011622</c:v>
                </c:pt>
                <c:pt idx="303">
                  <c:v>41.287024972093924</c:v>
                </c:pt>
                <c:pt idx="304">
                  <c:v>41.280778790013031</c:v>
                </c:pt>
                <c:pt idx="305">
                  <c:v>41.109946767602572</c:v>
                </c:pt>
                <c:pt idx="306">
                  <c:v>41.149090950667969</c:v>
                </c:pt>
                <c:pt idx="307">
                  <c:v>41.247466486430461</c:v>
                </c:pt>
                <c:pt idx="308">
                  <c:v>41.41275911676432</c:v>
                </c:pt>
                <c:pt idx="309">
                  <c:v>41.353078504789906</c:v>
                </c:pt>
                <c:pt idx="310">
                  <c:v>41.452876276632168</c:v>
                </c:pt>
                <c:pt idx="311">
                  <c:v>41.506052739233468</c:v>
                </c:pt>
                <c:pt idx="312">
                  <c:v>41.506079716131822</c:v>
                </c:pt>
                <c:pt idx="313">
                  <c:v>41.559633368498922</c:v>
                </c:pt>
                <c:pt idx="314">
                  <c:v>41.599886909123647</c:v>
                </c:pt>
                <c:pt idx="315">
                  <c:v>41.579977965881824</c:v>
                </c:pt>
                <c:pt idx="316">
                  <c:v>41.386237343268434</c:v>
                </c:pt>
                <c:pt idx="317">
                  <c:v>41.300272375595839</c:v>
                </c:pt>
                <c:pt idx="318">
                  <c:v>41.287024972093931</c:v>
                </c:pt>
                <c:pt idx="319">
                  <c:v>41.43277723135072</c:v>
                </c:pt>
                <c:pt idx="320">
                  <c:v>41.453168858708651</c:v>
                </c:pt>
                <c:pt idx="321">
                  <c:v>41.320051618427577</c:v>
                </c:pt>
                <c:pt idx="322">
                  <c:v>41.446051361316016</c:v>
                </c:pt>
                <c:pt idx="323">
                  <c:v>41.426086706548844</c:v>
                </c:pt>
                <c:pt idx="324">
                  <c:v>41.566378595230063</c:v>
                </c:pt>
                <c:pt idx="325">
                  <c:v>41.626758906167176</c:v>
                </c:pt>
                <c:pt idx="326">
                  <c:v>41.593251100725823</c:v>
                </c:pt>
                <c:pt idx="327">
                  <c:v>41.647022830735366</c:v>
                </c:pt>
                <c:pt idx="328">
                  <c:v>41.633614059683872</c:v>
                </c:pt>
                <c:pt idx="329">
                  <c:v>41.566351367759786</c:v>
                </c:pt>
                <c:pt idx="330">
                  <c:v>41.539588030025421</c:v>
                </c:pt>
                <c:pt idx="331">
                  <c:v>41.486034377658328</c:v>
                </c:pt>
                <c:pt idx="332">
                  <c:v>41.633504387124432</c:v>
                </c:pt>
                <c:pt idx="333">
                  <c:v>41.620040906906297</c:v>
                </c:pt>
                <c:pt idx="334">
                  <c:v>41.526287667711166</c:v>
                </c:pt>
                <c:pt idx="335">
                  <c:v>41.432697041621886</c:v>
                </c:pt>
                <c:pt idx="336">
                  <c:v>41.593223364803315</c:v>
                </c:pt>
                <c:pt idx="337">
                  <c:v>41.559823713873065</c:v>
                </c:pt>
                <c:pt idx="338">
                  <c:v>41.593196137333052</c:v>
                </c:pt>
                <c:pt idx="339">
                  <c:v>41.640277349778103</c:v>
                </c:pt>
                <c:pt idx="340">
                  <c:v>41.653740829996245</c:v>
                </c:pt>
                <c:pt idx="341">
                  <c:v>41.673977272868058</c:v>
                </c:pt>
                <c:pt idx="342">
                  <c:v>41.646995349038981</c:v>
                </c:pt>
                <c:pt idx="343">
                  <c:v>41.620095870299075</c:v>
                </c:pt>
                <c:pt idx="344">
                  <c:v>41.613377871038196</c:v>
                </c:pt>
                <c:pt idx="345">
                  <c:v>41.560013815912683</c:v>
                </c:pt>
                <c:pt idx="346">
                  <c:v>41.586505365542422</c:v>
                </c:pt>
                <c:pt idx="347">
                  <c:v>41.579732911341026</c:v>
                </c:pt>
                <c:pt idx="348">
                  <c:v>41.472760247693024</c:v>
                </c:pt>
                <c:pt idx="349">
                  <c:v>41.640387280290732</c:v>
                </c:pt>
                <c:pt idx="350">
                  <c:v>41.700986936346723</c:v>
                </c:pt>
                <c:pt idx="351">
                  <c:v>41.707760156953569</c:v>
                </c:pt>
                <c:pt idx="352">
                  <c:v>41.721390078870954</c:v>
                </c:pt>
                <c:pt idx="353">
                  <c:v>41.620342196043353</c:v>
                </c:pt>
                <c:pt idx="354">
                  <c:v>41.56643330439671</c:v>
                </c:pt>
                <c:pt idx="355">
                  <c:v>41.57312407618732</c:v>
                </c:pt>
                <c:pt idx="356">
                  <c:v>41.674391576997074</c:v>
                </c:pt>
                <c:pt idx="357">
                  <c:v>41.741654261392341</c:v>
                </c:pt>
                <c:pt idx="358">
                  <c:v>41.843645387058309</c:v>
                </c:pt>
                <c:pt idx="359">
                  <c:v>41.69437989568415</c:v>
                </c:pt>
                <c:pt idx="360">
                  <c:v>41.72819130088233</c:v>
                </c:pt>
                <c:pt idx="361">
                  <c:v>41.762029926021938</c:v>
                </c:pt>
                <c:pt idx="362">
                  <c:v>41.823185186948557</c:v>
                </c:pt>
                <c:pt idx="363">
                  <c:v>41.891452079992845</c:v>
                </c:pt>
                <c:pt idx="364">
                  <c:v>41.918884182701674</c:v>
                </c:pt>
                <c:pt idx="365">
                  <c:v>41.960090230903987</c:v>
                </c:pt>
                <c:pt idx="366">
                  <c:v>41.932773099710403</c:v>
                </c:pt>
                <c:pt idx="367">
                  <c:v>41.775660902715799</c:v>
                </c:pt>
                <c:pt idx="368">
                  <c:v>41.694269195039027</c:v>
                </c:pt>
                <c:pt idx="369">
                  <c:v>41.606632390080918</c:v>
                </c:pt>
                <c:pt idx="370">
                  <c:v>41.701070155295461</c:v>
                </c:pt>
                <c:pt idx="371">
                  <c:v>41.905196667975282</c:v>
                </c:pt>
                <c:pt idx="372">
                  <c:v>41.707787896603143</c:v>
                </c:pt>
                <c:pt idx="373">
                  <c:v>41.755284706819623</c:v>
                </c:pt>
                <c:pt idx="374">
                  <c:v>41.674171196263686</c:v>
                </c:pt>
                <c:pt idx="375">
                  <c:v>41.721779249722445</c:v>
                </c:pt>
                <c:pt idx="376">
                  <c:v>41.789319615180887</c:v>
                </c:pt>
                <c:pt idx="377">
                  <c:v>41.905111058091229</c:v>
                </c:pt>
                <c:pt idx="378">
                  <c:v>41.816468500417344</c:v>
                </c:pt>
                <c:pt idx="379">
                  <c:v>41.836815898009121</c:v>
                </c:pt>
                <c:pt idx="380">
                  <c:v>41.748483750441537</c:v>
                </c:pt>
                <c:pt idx="381">
                  <c:v>41.782433857689355</c:v>
                </c:pt>
                <c:pt idx="382">
                  <c:v>41.877821368932274</c:v>
                </c:pt>
                <c:pt idx="383">
                  <c:v>41.89142354336483</c:v>
                </c:pt>
                <c:pt idx="384">
                  <c:v>41.755369242299771</c:v>
                </c:pt>
                <c:pt idx="385">
                  <c:v>41.694241455389445</c:v>
                </c:pt>
                <c:pt idx="386">
                  <c:v>41.748622706566024</c:v>
                </c:pt>
                <c:pt idx="387">
                  <c:v>41.816383964937188</c:v>
                </c:pt>
                <c:pt idx="388">
                  <c:v>41.836787630971301</c:v>
                </c:pt>
                <c:pt idx="389">
                  <c:v>41.905196667975268</c:v>
                </c:pt>
                <c:pt idx="390">
                  <c:v>41.939401186477262</c:v>
                </c:pt>
                <c:pt idx="391">
                  <c:v>41.912026157024464</c:v>
                </c:pt>
                <c:pt idx="392">
                  <c:v>41.90516813134726</c:v>
                </c:pt>
                <c:pt idx="393">
                  <c:v>42.015070228719921</c:v>
                </c:pt>
                <c:pt idx="394">
                  <c:v>42.097944963942908</c:v>
                </c:pt>
                <c:pt idx="395">
                  <c:v>41.966919719953168</c:v>
                </c:pt>
                <c:pt idx="396">
                  <c:v>41.829958141922113</c:v>
                </c:pt>
                <c:pt idx="397">
                  <c:v>41.829986408959925</c:v>
                </c:pt>
                <c:pt idx="398">
                  <c:v>41.877793101894454</c:v>
                </c:pt>
                <c:pt idx="399">
                  <c:v>41.870935076217258</c:v>
                </c:pt>
                <c:pt idx="400">
                  <c:v>41.843673923686325</c:v>
                </c:pt>
                <c:pt idx="401">
                  <c:v>42.021927976649295</c:v>
                </c:pt>
                <c:pt idx="402">
                  <c:v>41.980664581563275</c:v>
                </c:pt>
                <c:pt idx="403">
                  <c:v>41.918827109445644</c:v>
                </c:pt>
                <c:pt idx="404">
                  <c:v>42.001383265369022</c:v>
                </c:pt>
                <c:pt idx="405">
                  <c:v>41.809667278405961</c:v>
                </c:pt>
                <c:pt idx="406">
                  <c:v>41.836844165046934</c:v>
                </c:pt>
                <c:pt idx="407">
                  <c:v>41.946660378907872</c:v>
                </c:pt>
                <c:pt idx="408">
                  <c:v>41.973806555886071</c:v>
                </c:pt>
                <c:pt idx="409">
                  <c:v>42.015185473862836</c:v>
                </c:pt>
                <c:pt idx="410">
                  <c:v>41.912026157024464</c:v>
                </c:pt>
                <c:pt idx="411">
                  <c:v>41.877821638522484</c:v>
                </c:pt>
                <c:pt idx="412">
                  <c:v>41.918998333251217</c:v>
                </c:pt>
                <c:pt idx="413">
                  <c:v>41.953203668598761</c:v>
                </c:pt>
                <c:pt idx="414">
                  <c:v>41.850899178965314</c:v>
                </c:pt>
                <c:pt idx="415">
                  <c:v>41.626979021418556</c:v>
                </c:pt>
                <c:pt idx="416">
                  <c:v>41.864133854205875</c:v>
                </c:pt>
                <c:pt idx="417">
                  <c:v>41.973806555886071</c:v>
                </c:pt>
                <c:pt idx="418">
                  <c:v>41.905111058091229</c:v>
                </c:pt>
                <c:pt idx="419">
                  <c:v>41.946288022410158</c:v>
                </c:pt>
                <c:pt idx="420">
                  <c:v>41.98060696105189</c:v>
                </c:pt>
                <c:pt idx="421">
                  <c:v>42.008298911557617</c:v>
                </c:pt>
                <c:pt idx="422">
                  <c:v>41.966919719953168</c:v>
                </c:pt>
                <c:pt idx="423">
                  <c:v>41.987638403758915</c:v>
                </c:pt>
                <c:pt idx="424">
                  <c:v>41.877764565266453</c:v>
                </c:pt>
                <c:pt idx="425">
                  <c:v>41.973863902769779</c:v>
                </c:pt>
                <c:pt idx="426">
                  <c:v>41.980693391818974</c:v>
                </c:pt>
                <c:pt idx="427">
                  <c:v>41.966890909697476</c:v>
                </c:pt>
                <c:pt idx="428">
                  <c:v>41.980635771307576</c:v>
                </c:pt>
                <c:pt idx="429">
                  <c:v>41.994409443173382</c:v>
                </c:pt>
                <c:pt idx="430">
                  <c:v>41.987493796984793</c:v>
                </c:pt>
                <c:pt idx="431">
                  <c:v>41.966919719953168</c:v>
                </c:pt>
                <c:pt idx="432">
                  <c:v>42.008241291046239</c:v>
                </c:pt>
                <c:pt idx="433">
                  <c:v>41.94640271617758</c:v>
                </c:pt>
                <c:pt idx="434">
                  <c:v>41.953174858343054</c:v>
                </c:pt>
                <c:pt idx="435">
                  <c:v>41.953174858343068</c:v>
                </c:pt>
                <c:pt idx="436">
                  <c:v>41.973777745630372</c:v>
                </c:pt>
                <c:pt idx="437">
                  <c:v>42.056507596331414</c:v>
                </c:pt>
                <c:pt idx="438">
                  <c:v>42.015186025238343</c:v>
                </c:pt>
                <c:pt idx="439">
                  <c:v>42.001267468850592</c:v>
                </c:pt>
                <c:pt idx="440">
                  <c:v>42.11183555172839</c:v>
                </c:pt>
                <c:pt idx="441">
                  <c:v>42.139616727299348</c:v>
                </c:pt>
                <c:pt idx="442">
                  <c:v>42.118751475664808</c:v>
                </c:pt>
                <c:pt idx="443">
                  <c:v>41.960032884020265</c:v>
                </c:pt>
                <c:pt idx="444">
                  <c:v>42.084113116070064</c:v>
                </c:pt>
                <c:pt idx="445">
                  <c:v>42.084171855982689</c:v>
                </c:pt>
                <c:pt idx="446">
                  <c:v>42.06339443226431</c:v>
                </c:pt>
                <c:pt idx="447">
                  <c:v>42.012745528738755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D7F-4AFA-9678-5884AE839A95}"/>
            </c:ext>
          </c:extLst>
        </c:ser>
        <c:ser>
          <c:idx val="4"/>
          <c:order val="4"/>
          <c:tx>
            <c:v>CC1_2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AM'!$CQ:$CQ</c:f>
              <c:numCache>
                <c:formatCode>0.00E+00</c:formatCode>
                <c:ptCount val="1048538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-3.4634176087227075E-2</c:v>
                </c:pt>
                <c:pt idx="19">
                  <c:v>-8.6585440218067689E-3</c:v>
                </c:pt>
                <c:pt idx="20">
                  <c:v>0</c:v>
                </c:pt>
                <c:pt idx="21">
                  <c:v>0</c:v>
                </c:pt>
                <c:pt idx="22">
                  <c:v>-4.3292720109033844E-2</c:v>
                </c:pt>
                <c:pt idx="23">
                  <c:v>-5.1951264130840613E-2</c:v>
                </c:pt>
                <c:pt idx="24">
                  <c:v>-8.6585440218067689E-2</c:v>
                </c:pt>
                <c:pt idx="25">
                  <c:v>-8.6585440218067689E-2</c:v>
                </c:pt>
                <c:pt idx="26">
                  <c:v>-8.6585440218067689E-2</c:v>
                </c:pt>
                <c:pt idx="27">
                  <c:v>-8.6585440218067689E-2</c:v>
                </c:pt>
                <c:pt idx="28">
                  <c:v>-8.6585440218067689E-2</c:v>
                </c:pt>
                <c:pt idx="29">
                  <c:v>-8.6585440218067689E-2</c:v>
                </c:pt>
                <c:pt idx="30">
                  <c:v>-8.6585440218067689E-2</c:v>
                </c:pt>
                <c:pt idx="31">
                  <c:v>-8.6585440218067689E-2</c:v>
                </c:pt>
                <c:pt idx="32">
                  <c:v>-8.6585440218067689E-2</c:v>
                </c:pt>
                <c:pt idx="33">
                  <c:v>-8.6585440218067689E-2</c:v>
                </c:pt>
                <c:pt idx="34">
                  <c:v>-8.6585440218067689E-2</c:v>
                </c:pt>
                <c:pt idx="35">
                  <c:v>-8.6585440218067689E-2</c:v>
                </c:pt>
                <c:pt idx="36">
                  <c:v>-8.6585440218067689E-2</c:v>
                </c:pt>
                <c:pt idx="37">
                  <c:v>-8.6585440218067689E-2</c:v>
                </c:pt>
                <c:pt idx="38">
                  <c:v>-8.6585440218067689E-2</c:v>
                </c:pt>
                <c:pt idx="39">
                  <c:v>-8.6585440218067689E-2</c:v>
                </c:pt>
                <c:pt idx="40">
                  <c:v>-8.6585440218067689E-2</c:v>
                </c:pt>
                <c:pt idx="41">
                  <c:v>-8.6585440218067689E-2</c:v>
                </c:pt>
                <c:pt idx="42">
                  <c:v>-8.6585440218067689E-2</c:v>
                </c:pt>
                <c:pt idx="43">
                  <c:v>-8.6585440218067689E-2</c:v>
                </c:pt>
                <c:pt idx="44">
                  <c:v>-8.6585440218067689E-2</c:v>
                </c:pt>
                <c:pt idx="45">
                  <c:v>-8.6585440218067689E-2</c:v>
                </c:pt>
                <c:pt idx="46">
                  <c:v>-8.6585440218067689E-2</c:v>
                </c:pt>
                <c:pt idx="47">
                  <c:v>-8.6585440218067689E-2</c:v>
                </c:pt>
                <c:pt idx="48">
                  <c:v>-8.6585440218067689E-2</c:v>
                </c:pt>
                <c:pt idx="49">
                  <c:v>-8.6585440218067689E-2</c:v>
                </c:pt>
                <c:pt idx="50">
                  <c:v>-8.6585440218067689E-2</c:v>
                </c:pt>
                <c:pt idx="51">
                  <c:v>-8.6585440218067689E-2</c:v>
                </c:pt>
                <c:pt idx="52">
                  <c:v>-8.6585440218067689E-2</c:v>
                </c:pt>
                <c:pt idx="53">
                  <c:v>-8.6585440218067689E-2</c:v>
                </c:pt>
                <c:pt idx="54">
                  <c:v>-8.6585440218067689E-2</c:v>
                </c:pt>
                <c:pt idx="55">
                  <c:v>-8.6585440218067689E-2</c:v>
                </c:pt>
                <c:pt idx="56">
                  <c:v>-8.6585440218067689E-2</c:v>
                </c:pt>
                <c:pt idx="57">
                  <c:v>-8.6585440218067689E-2</c:v>
                </c:pt>
                <c:pt idx="58">
                  <c:v>-8.6585440218067689E-2</c:v>
                </c:pt>
                <c:pt idx="59">
                  <c:v>-8.6585440218067689E-2</c:v>
                </c:pt>
                <c:pt idx="60">
                  <c:v>-8.6585440218067689E-2</c:v>
                </c:pt>
                <c:pt idx="61">
                  <c:v>-8.6585440218067689E-2</c:v>
                </c:pt>
                <c:pt idx="62">
                  <c:v>-8.6585440218067689E-2</c:v>
                </c:pt>
                <c:pt idx="63">
                  <c:v>-8.6585440218067689E-2</c:v>
                </c:pt>
                <c:pt idx="64">
                  <c:v>-8.6585440218067689E-2</c:v>
                </c:pt>
                <c:pt idx="65">
                  <c:v>-8.6585440218067689E-2</c:v>
                </c:pt>
                <c:pt idx="66">
                  <c:v>-8.6585440218067689E-2</c:v>
                </c:pt>
                <c:pt idx="67">
                  <c:v>-8.6585440218067689E-2</c:v>
                </c:pt>
                <c:pt idx="68">
                  <c:v>-8.6585440218067689E-2</c:v>
                </c:pt>
                <c:pt idx="69">
                  <c:v>-8.6585440218067689E-2</c:v>
                </c:pt>
                <c:pt idx="70">
                  <c:v>2.6242406289359588E-2</c:v>
                </c:pt>
                <c:pt idx="71">
                  <c:v>0.1391504934489074</c:v>
                </c:pt>
                <c:pt idx="72">
                  <c:v>0.33154517930133132</c:v>
                </c:pt>
                <c:pt idx="73">
                  <c:v>0.49878941671321336</c:v>
                </c:pt>
                <c:pt idx="74">
                  <c:v>0.55177173048828299</c:v>
                </c:pt>
                <c:pt idx="75">
                  <c:v>0.72936900894349121</c:v>
                </c:pt>
                <c:pt idx="76">
                  <c:v>0.67585304983512562</c:v>
                </c:pt>
                <c:pt idx="77">
                  <c:v>0.78274365084517794</c:v>
                </c:pt>
                <c:pt idx="78">
                  <c:v>0.89876517554056368</c:v>
                </c:pt>
                <c:pt idx="79">
                  <c:v>0.863145124737561</c:v>
                </c:pt>
                <c:pt idx="80">
                  <c:v>0.97051935143701817</c:v>
                </c:pt>
                <c:pt idx="81">
                  <c:v>0.93515833769637768</c:v>
                </c:pt>
                <c:pt idx="82">
                  <c:v>0.87225245593642309</c:v>
                </c:pt>
                <c:pt idx="83">
                  <c:v>1.3866146949404088</c:v>
                </c:pt>
                <c:pt idx="84">
                  <c:v>1.368397612177592</c:v>
                </c:pt>
                <c:pt idx="85">
                  <c:v>0.99757915883261883</c:v>
                </c:pt>
                <c:pt idx="86">
                  <c:v>0.76479117464843926</c:v>
                </c:pt>
                <c:pt idx="87">
                  <c:v>1.2321871865758358</c:v>
                </c:pt>
                <c:pt idx="88">
                  <c:v>1.4139096558188455</c:v>
                </c:pt>
                <c:pt idx="89">
                  <c:v>1.4962138968837411</c:v>
                </c:pt>
                <c:pt idx="90">
                  <c:v>1.2683846508389029</c:v>
                </c:pt>
                <c:pt idx="91">
                  <c:v>1.6154337390383411</c:v>
                </c:pt>
                <c:pt idx="92">
                  <c:v>1.3500921894236684</c:v>
                </c:pt>
                <c:pt idx="93">
                  <c:v>1.4137903205277846</c:v>
                </c:pt>
                <c:pt idx="94">
                  <c:v>1.3136890191979889</c:v>
                </c:pt>
                <c:pt idx="95">
                  <c:v>1.1325003394113131</c:v>
                </c:pt>
                <c:pt idx="96">
                  <c:v>1.3230629176857711</c:v>
                </c:pt>
                <c:pt idx="97">
                  <c:v>1.5326763988253966</c:v>
                </c:pt>
                <c:pt idx="98">
                  <c:v>1.9386146390531884</c:v>
                </c:pt>
                <c:pt idx="99">
                  <c:v>1.9758413221061211</c:v>
                </c:pt>
                <c:pt idx="100">
                  <c:v>1.9851010147829349</c:v>
                </c:pt>
                <c:pt idx="101">
                  <c:v>1.8365689174819135</c:v>
                </c:pt>
                <c:pt idx="102">
                  <c:v>1.6243587555244066</c:v>
                </c:pt>
                <c:pt idx="103">
                  <c:v>1.4595709319178618</c:v>
                </c:pt>
                <c:pt idx="104">
                  <c:v>1.2777572440754614</c:v>
                </c:pt>
                <c:pt idx="105">
                  <c:v>0.92593767291190177</c:v>
                </c:pt>
                <c:pt idx="106">
                  <c:v>0.64031713318112859</c:v>
                </c:pt>
                <c:pt idx="107">
                  <c:v>0.55174415274534694</c:v>
                </c:pt>
                <c:pt idx="108">
                  <c:v>0.4369581984998705</c:v>
                </c:pt>
                <c:pt idx="109">
                  <c:v>0.49870608207228545</c:v>
                </c:pt>
                <c:pt idx="110">
                  <c:v>0.39299046726385956</c:v>
                </c:pt>
                <c:pt idx="111">
                  <c:v>0.33154517930133132</c:v>
                </c:pt>
                <c:pt idx="112">
                  <c:v>0.34913227179573569</c:v>
                </c:pt>
                <c:pt idx="113">
                  <c:v>0.30519192450169652</c:v>
                </c:pt>
                <c:pt idx="114">
                  <c:v>0.19144933512716733</c:v>
                </c:pt>
                <c:pt idx="115">
                  <c:v>0.17397139066507306</c:v>
                </c:pt>
                <c:pt idx="116">
                  <c:v>0.26136111297554443</c:v>
                </c:pt>
                <c:pt idx="117">
                  <c:v>0.10432921697428821</c:v>
                </c:pt>
                <c:pt idx="118">
                  <c:v>7.8166486593582718E-2</c:v>
                </c:pt>
                <c:pt idx="119">
                  <c:v>6.0796156239453225E-2</c:v>
                </c:pt>
                <c:pt idx="120">
                  <c:v>-8.6585440218067689E-3</c:v>
                </c:pt>
                <c:pt idx="121">
                  <c:v>-8.6585440218067689E-2</c:v>
                </c:pt>
                <c:pt idx="122">
                  <c:v>-8.6585440218067689E-2</c:v>
                </c:pt>
                <c:pt idx="123">
                  <c:v>-7.792689619626092E-2</c:v>
                </c:pt>
                <c:pt idx="124">
                  <c:v>-5.1951264130840613E-2</c:v>
                </c:pt>
                <c:pt idx="125">
                  <c:v>-8.6585440218067689E-3</c:v>
                </c:pt>
                <c:pt idx="126">
                  <c:v>-1.7317088043613538E-2</c:v>
                </c:pt>
                <c:pt idx="127">
                  <c:v>-7.792689619626092E-2</c:v>
                </c:pt>
                <c:pt idx="128">
                  <c:v>-8.6585440218067689E-2</c:v>
                </c:pt>
                <c:pt idx="129">
                  <c:v>-8.6585440218067689E-2</c:v>
                </c:pt>
                <c:pt idx="130">
                  <c:v>-8.6585440218067689E-2</c:v>
                </c:pt>
                <c:pt idx="131">
                  <c:v>-8.6585440218067689E-2</c:v>
                </c:pt>
                <c:pt idx="132">
                  <c:v>-8.6585440218067689E-2</c:v>
                </c:pt>
                <c:pt idx="133">
                  <c:v>-8.6585440218067689E-2</c:v>
                </c:pt>
                <c:pt idx="134">
                  <c:v>-8.6585440218067689E-2</c:v>
                </c:pt>
                <c:pt idx="135">
                  <c:v>-5.1951264130840613E-2</c:v>
                </c:pt>
                <c:pt idx="136">
                  <c:v>-8.6585440218067689E-2</c:v>
                </c:pt>
                <c:pt idx="137">
                  <c:v>0</c:v>
                </c:pt>
                <c:pt idx="138">
                  <c:v>-7.792689619626092E-2</c:v>
                </c:pt>
                <c:pt idx="139">
                  <c:v>-8.6585440218067689E-2</c:v>
                </c:pt>
                <c:pt idx="140">
                  <c:v>-8.6585440218067689E-2</c:v>
                </c:pt>
                <c:pt idx="141">
                  <c:v>-8.6585440218067689E-2</c:v>
                </c:pt>
                <c:pt idx="142">
                  <c:v>-7.792689619626092E-2</c:v>
                </c:pt>
                <c:pt idx="143">
                  <c:v>3.4740660708258986E-2</c:v>
                </c:pt>
                <c:pt idx="144">
                  <c:v>0</c:v>
                </c:pt>
                <c:pt idx="145">
                  <c:v>0</c:v>
                </c:pt>
                <c:pt idx="146">
                  <c:v>-2.5922389754904351E-2</c:v>
                </c:pt>
                <c:pt idx="147">
                  <c:v>-8.6585440218067689E-2</c:v>
                </c:pt>
                <c:pt idx="148">
                  <c:v>-8.6585440218067689E-2</c:v>
                </c:pt>
                <c:pt idx="149">
                  <c:v>-8.6585440218067689E-2</c:v>
                </c:pt>
                <c:pt idx="150">
                  <c:v>-8.6585440218067689E-2</c:v>
                </c:pt>
                <c:pt idx="151">
                  <c:v>-8.6585440218067689E-2</c:v>
                </c:pt>
                <c:pt idx="152">
                  <c:v>-8.6585440218067689E-2</c:v>
                </c:pt>
                <c:pt idx="153">
                  <c:v>-8.6585440218067689E-2</c:v>
                </c:pt>
                <c:pt idx="154">
                  <c:v>-8.6585440218067689E-2</c:v>
                </c:pt>
                <c:pt idx="155">
                  <c:v>-8.6585440218067689E-2</c:v>
                </c:pt>
                <c:pt idx="156">
                  <c:v>-8.6585440218067689E-2</c:v>
                </c:pt>
                <c:pt idx="157">
                  <c:v>-6.0609808152647382E-2</c:v>
                </c:pt>
                <c:pt idx="158">
                  <c:v>4.3425825885323732E-2</c:v>
                </c:pt>
                <c:pt idx="159">
                  <c:v>0.15654744288618794</c:v>
                </c:pt>
                <c:pt idx="160">
                  <c:v>0.34036610949050528</c:v>
                </c:pt>
                <c:pt idx="161">
                  <c:v>0.89137575347728926</c:v>
                </c:pt>
                <c:pt idx="162">
                  <c:v>1.2049225442413594</c:v>
                </c:pt>
                <c:pt idx="163">
                  <c:v>1.2140305339455337</c:v>
                </c:pt>
                <c:pt idx="164">
                  <c:v>1.4779671417774618</c:v>
                </c:pt>
                <c:pt idx="165">
                  <c:v>1.0793918963951241</c:v>
                </c:pt>
                <c:pt idx="166">
                  <c:v>0.75625535329675964</c:v>
                </c:pt>
                <c:pt idx="167">
                  <c:v>1.3592894028303493</c:v>
                </c:pt>
                <c:pt idx="168">
                  <c:v>0.97141570683199507</c:v>
                </c:pt>
                <c:pt idx="169">
                  <c:v>0.56949812173017078</c:v>
                </c:pt>
                <c:pt idx="170">
                  <c:v>0.59612816741704699</c:v>
                </c:pt>
                <c:pt idx="171">
                  <c:v>0.8095437988436528</c:v>
                </c:pt>
                <c:pt idx="172">
                  <c:v>0.97968302639814264</c:v>
                </c:pt>
                <c:pt idx="173">
                  <c:v>1.0604574884838214</c:v>
                </c:pt>
                <c:pt idx="174">
                  <c:v>1.2321586075500246</c:v>
                </c:pt>
                <c:pt idx="175">
                  <c:v>1.0162293337677832</c:v>
                </c:pt>
                <c:pt idx="176">
                  <c:v>0.58758664568248853</c:v>
                </c:pt>
                <c:pt idx="177">
                  <c:v>0.18271036289612019</c:v>
                </c:pt>
                <c:pt idx="178">
                  <c:v>1.5991448866770064E-4</c:v>
                </c:pt>
                <c:pt idx="179">
                  <c:v>0.42055127503254353</c:v>
                </c:pt>
                <c:pt idx="180">
                  <c:v>0.8004682057695367</c:v>
                </c:pt>
                <c:pt idx="181">
                  <c:v>0.78274282599173906</c:v>
                </c:pt>
                <c:pt idx="182">
                  <c:v>0.91677546634046048</c:v>
                </c:pt>
                <c:pt idx="183">
                  <c:v>0.89000349976591342</c:v>
                </c:pt>
                <c:pt idx="184">
                  <c:v>1.0424760061584279</c:v>
                </c:pt>
                <c:pt idx="185">
                  <c:v>0.90769862655456168</c:v>
                </c:pt>
                <c:pt idx="186">
                  <c:v>1.819060874633238</c:v>
                </c:pt>
                <c:pt idx="187">
                  <c:v>1.5339152905224762</c:v>
                </c:pt>
                <c:pt idx="188">
                  <c:v>1.6809158690910699</c:v>
                </c:pt>
                <c:pt idx="189">
                  <c:v>2.4073672033811957</c:v>
                </c:pt>
                <c:pt idx="190">
                  <c:v>2.6928619981675728</c:v>
                </c:pt>
                <c:pt idx="191">
                  <c:v>2.7024436887353298</c:v>
                </c:pt>
                <c:pt idx="192">
                  <c:v>2.0040590385891237</c:v>
                </c:pt>
                <c:pt idx="193">
                  <c:v>2.0061342174180052</c:v>
                </c:pt>
                <c:pt idx="194">
                  <c:v>1.9671131679115803</c:v>
                </c:pt>
                <c:pt idx="195">
                  <c:v>2.0509551995562902</c:v>
                </c:pt>
                <c:pt idx="196">
                  <c:v>2.8170938942009456</c:v>
                </c:pt>
                <c:pt idx="197">
                  <c:v>2.4478876118705508</c:v>
                </c:pt>
                <c:pt idx="198">
                  <c:v>2.2021453346332618</c:v>
                </c:pt>
                <c:pt idx="199">
                  <c:v>1.9305377458111184</c:v>
                </c:pt>
                <c:pt idx="200">
                  <c:v>1.461952609584809</c:v>
                </c:pt>
                <c:pt idx="201">
                  <c:v>2.2767334159095252</c:v>
                </c:pt>
                <c:pt idx="202">
                  <c:v>2.4833254136073153</c:v>
                </c:pt>
                <c:pt idx="203">
                  <c:v>1.9866056910824337</c:v>
                </c:pt>
                <c:pt idx="204">
                  <c:v>1.6980692495145888</c:v>
                </c:pt>
                <c:pt idx="205">
                  <c:v>1.1506572066654719</c:v>
                </c:pt>
                <c:pt idx="206">
                  <c:v>1.3592595134544261</c:v>
                </c:pt>
                <c:pt idx="207">
                  <c:v>1.5057480704015069</c:v>
                </c:pt>
                <c:pt idx="208">
                  <c:v>2.2098495659411674</c:v>
                </c:pt>
                <c:pt idx="209">
                  <c:v>2.2188529272463118</c:v>
                </c:pt>
                <c:pt idx="210">
                  <c:v>2.1626982923254778</c:v>
                </c:pt>
                <c:pt idx="211">
                  <c:v>2.2001453852748845</c:v>
                </c:pt>
                <c:pt idx="212">
                  <c:v>2.3608920216764102</c:v>
                </c:pt>
                <c:pt idx="213">
                  <c:v>2.0878033734199781</c:v>
                </c:pt>
                <c:pt idx="214">
                  <c:v>2.1534068290683472</c:v>
                </c:pt>
                <c:pt idx="215">
                  <c:v>1.8739808976261105</c:v>
                </c:pt>
                <c:pt idx="216">
                  <c:v>2.1534691484877313</c:v>
                </c:pt>
                <c:pt idx="217">
                  <c:v>2.1252827167729378</c:v>
                </c:pt>
                <c:pt idx="218">
                  <c:v>1.9757787641648559</c:v>
                </c:pt>
                <c:pt idx="219">
                  <c:v>1.7813173834127194</c:v>
                </c:pt>
                <c:pt idx="220">
                  <c:v>1.7167125638887903</c:v>
                </c:pt>
                <c:pt idx="221">
                  <c:v>2.0229586407830036</c:v>
                </c:pt>
                <c:pt idx="222">
                  <c:v>2.1723069286694878</c:v>
                </c:pt>
                <c:pt idx="223">
                  <c:v>2.0881515692739336</c:v>
                </c:pt>
                <c:pt idx="224">
                  <c:v>2.3793729336587157</c:v>
                </c:pt>
                <c:pt idx="225">
                  <c:v>2.2940655108483758</c:v>
                </c:pt>
                <c:pt idx="226">
                  <c:v>2.1157703666712182</c:v>
                </c:pt>
                <c:pt idx="227">
                  <c:v>2.6462430583186025</c:v>
                </c:pt>
                <c:pt idx="228">
                  <c:v>2.5532228479467376</c:v>
                </c:pt>
                <c:pt idx="229">
                  <c:v>1.4140586634533689</c:v>
                </c:pt>
                <c:pt idx="230">
                  <c:v>1.9400512468169331</c:v>
                </c:pt>
                <c:pt idx="231">
                  <c:v>1.9945801430481811</c:v>
                </c:pt>
                <c:pt idx="232">
                  <c:v>1.873918345296941</c:v>
                </c:pt>
                <c:pt idx="233">
                  <c:v>1.9665505918556765</c:v>
                </c:pt>
                <c:pt idx="234">
                  <c:v>1.8928441302010348</c:v>
                </c:pt>
                <c:pt idx="235">
                  <c:v>2.1722744220623782</c:v>
                </c:pt>
                <c:pt idx="236">
                  <c:v>2.294419651222511</c:v>
                </c:pt>
                <c:pt idx="237">
                  <c:v>2.1070797713545177</c:v>
                </c:pt>
                <c:pt idx="238">
                  <c:v>2.0506411912697997</c:v>
                </c:pt>
                <c:pt idx="239">
                  <c:v>1.7720873252860092</c:v>
                </c:pt>
                <c:pt idx="240">
                  <c:v>1.5238084338648317</c:v>
                </c:pt>
                <c:pt idx="241">
                  <c:v>1.342121992141444</c:v>
                </c:pt>
                <c:pt idx="242">
                  <c:v>2.2945144415926437</c:v>
                </c:pt>
                <c:pt idx="243">
                  <c:v>2.1252191873987525</c:v>
                </c:pt>
                <c:pt idx="244">
                  <c:v>1.7350788683275986</c:v>
                </c:pt>
                <c:pt idx="245">
                  <c:v>2.4187205446353977</c:v>
                </c:pt>
                <c:pt idx="246">
                  <c:v>1.7999320284150364</c:v>
                </c:pt>
                <c:pt idx="247">
                  <c:v>1.8273710671807208</c:v>
                </c:pt>
                <c:pt idx="248">
                  <c:v>1.9015753913021705</c:v>
                </c:pt>
                <c:pt idx="249">
                  <c:v>1.7443997130470301</c:v>
                </c:pt>
                <c:pt idx="250">
                  <c:v>2.0786702508526202</c:v>
                </c:pt>
                <c:pt idx="251">
                  <c:v>2.1065744447655925</c:v>
                </c:pt>
                <c:pt idx="252">
                  <c:v>2.0226104213541483</c:v>
                </c:pt>
                <c:pt idx="253">
                  <c:v>2.2376560105692449</c:v>
                </c:pt>
                <c:pt idx="254">
                  <c:v>2.2191407937921714</c:v>
                </c:pt>
                <c:pt idx="255">
                  <c:v>2.3411532490990039</c:v>
                </c:pt>
                <c:pt idx="256">
                  <c:v>2.3695349411999906</c:v>
                </c:pt>
                <c:pt idx="257">
                  <c:v>2.5787110001302525</c:v>
                </c:pt>
                <c:pt idx="258">
                  <c:v>2.3695674568684568</c:v>
                </c:pt>
                <c:pt idx="259">
                  <c:v>2.2564911058694959</c:v>
                </c:pt>
                <c:pt idx="260">
                  <c:v>2.4934606742820256</c:v>
                </c:pt>
                <c:pt idx="261">
                  <c:v>2.3807073024369241</c:v>
                </c:pt>
                <c:pt idx="262">
                  <c:v>1.7999320284150364</c:v>
                </c:pt>
                <c:pt idx="263">
                  <c:v>2.0037455160190927</c:v>
                </c:pt>
                <c:pt idx="264">
                  <c:v>2.3039335004180206</c:v>
                </c:pt>
                <c:pt idx="265">
                  <c:v>2.1163399675251151</c:v>
                </c:pt>
                <c:pt idx="266">
                  <c:v>1.4504921649106715</c:v>
                </c:pt>
                <c:pt idx="267">
                  <c:v>1.0244943092091785</c:v>
                </c:pt>
                <c:pt idx="268">
                  <c:v>1.2958281723159923</c:v>
                </c:pt>
                <c:pt idx="269">
                  <c:v>1.8191590666682831</c:v>
                </c:pt>
                <c:pt idx="270">
                  <c:v>2.3979814143275755</c:v>
                </c:pt>
                <c:pt idx="271">
                  <c:v>2.6162784943064943</c:v>
                </c:pt>
                <c:pt idx="272">
                  <c:v>2.4661202231942778</c:v>
                </c:pt>
                <c:pt idx="273">
                  <c:v>1.5246872884050333</c:v>
                </c:pt>
                <c:pt idx="274">
                  <c:v>1.7169886697531911</c:v>
                </c:pt>
                <c:pt idx="275">
                  <c:v>1.9572591402893464</c:v>
                </c:pt>
                <c:pt idx="276">
                  <c:v>1.9760915596214237</c:v>
                </c:pt>
                <c:pt idx="277">
                  <c:v>2.4366888805405651</c:v>
                </c:pt>
                <c:pt idx="278">
                  <c:v>2.6067293130046272</c:v>
                </c:pt>
                <c:pt idx="279">
                  <c:v>2.5401551022941247</c:v>
                </c:pt>
                <c:pt idx="280">
                  <c:v>2.9515385760386765</c:v>
                </c:pt>
                <c:pt idx="281">
                  <c:v>2.5971804042935682</c:v>
                </c:pt>
                <c:pt idx="282">
                  <c:v>2.2752941891924285</c:v>
                </c:pt>
                <c:pt idx="283">
                  <c:v>1.9674260007515056</c:v>
                </c:pt>
                <c:pt idx="284">
                  <c:v>2.4451666965131209</c:v>
                </c:pt>
                <c:pt idx="285">
                  <c:v>2.7786661795209797</c:v>
                </c:pt>
                <c:pt idx="286">
                  <c:v>2.3506353213244346</c:v>
                </c:pt>
                <c:pt idx="287">
                  <c:v>2.1063850753178692</c:v>
                </c:pt>
                <c:pt idx="288">
                  <c:v>2.1914639233501916</c:v>
                </c:pt>
                <c:pt idx="289">
                  <c:v>2.7316205797948094</c:v>
                </c:pt>
                <c:pt idx="290">
                  <c:v>2.1909189232985358</c:v>
                </c:pt>
                <c:pt idx="291">
                  <c:v>2.4281571974892069</c:v>
                </c:pt>
                <c:pt idx="292">
                  <c:v>2.7408743123423869</c:v>
                </c:pt>
                <c:pt idx="293">
                  <c:v>2.5126630453588028</c:v>
                </c:pt>
                <c:pt idx="294">
                  <c:v>2.970973730214959</c:v>
                </c:pt>
                <c:pt idx="295">
                  <c:v>3.2535129229899566</c:v>
                </c:pt>
                <c:pt idx="296">
                  <c:v>3.0974767444853759</c:v>
                </c:pt>
                <c:pt idx="297">
                  <c:v>3.6159157982092536</c:v>
                </c:pt>
                <c:pt idx="298">
                  <c:v>2.6448240408049655</c:v>
                </c:pt>
                <c:pt idx="299">
                  <c:v>2.5307383242047345</c:v>
                </c:pt>
                <c:pt idx="300">
                  <c:v>2.6065644102117611</c:v>
                </c:pt>
                <c:pt idx="301">
                  <c:v>3.2426508371926408</c:v>
                </c:pt>
                <c:pt idx="302">
                  <c:v>3.2521979027111954</c:v>
                </c:pt>
                <c:pt idx="303">
                  <c:v>2.7997764526390152</c:v>
                </c:pt>
                <c:pt idx="304">
                  <c:v>2.6256281601975298</c:v>
                </c:pt>
                <c:pt idx="305">
                  <c:v>2.7785329972232744</c:v>
                </c:pt>
                <c:pt idx="306">
                  <c:v>2.8841313720075434</c:v>
                </c:pt>
                <c:pt idx="307">
                  <c:v>2.9713123076524317</c:v>
                </c:pt>
                <c:pt idx="308">
                  <c:v>2.7411060805163769</c:v>
                </c:pt>
                <c:pt idx="309">
                  <c:v>2.069727975437158</c:v>
                </c:pt>
                <c:pt idx="310">
                  <c:v>1.7997450644530033</c:v>
                </c:pt>
                <c:pt idx="311">
                  <c:v>2.8489088100052138</c:v>
                </c:pt>
                <c:pt idx="312">
                  <c:v>3.1843137800632801</c:v>
                </c:pt>
                <c:pt idx="313">
                  <c:v>2.9326133661837588</c:v>
                </c:pt>
                <c:pt idx="314">
                  <c:v>2.8651022346397412</c:v>
                </c:pt>
                <c:pt idx="315">
                  <c:v>2.903530228864835</c:v>
                </c:pt>
                <c:pt idx="316">
                  <c:v>2.6350769313728883</c:v>
                </c:pt>
                <c:pt idx="317">
                  <c:v>2.4452637367568917</c:v>
                </c:pt>
                <c:pt idx="318">
                  <c:v>2.3509264513186245</c:v>
                </c:pt>
                <c:pt idx="319">
                  <c:v>2.1815333876257292</c:v>
                </c:pt>
                <c:pt idx="320">
                  <c:v>2.5780846612218324</c:v>
                </c:pt>
                <c:pt idx="321">
                  <c:v>2.3790492787835533</c:v>
                </c:pt>
                <c:pt idx="322">
                  <c:v>2.768918011901822</c:v>
                </c:pt>
                <c:pt idx="323">
                  <c:v>2.4270518892655302</c:v>
                </c:pt>
                <c:pt idx="324">
                  <c:v>2.1161166195636851</c:v>
                </c:pt>
                <c:pt idx="325">
                  <c:v>2.2569053071186835</c:v>
                </c:pt>
                <c:pt idx="326">
                  <c:v>2.5779860850310485</c:v>
                </c:pt>
                <c:pt idx="327">
                  <c:v>2.2479652427523664</c:v>
                </c:pt>
                <c:pt idx="328">
                  <c:v>2.0226404961675555</c:v>
                </c:pt>
                <c:pt idx="329">
                  <c:v>2.3695026789123386</c:v>
                </c:pt>
                <c:pt idx="330">
                  <c:v>2.1350147526284382</c:v>
                </c:pt>
                <c:pt idx="331">
                  <c:v>2.5686678831324423</c:v>
                </c:pt>
                <c:pt idx="332">
                  <c:v>2.953268781475221</c:v>
                </c:pt>
                <c:pt idx="333">
                  <c:v>3.3303204035502234</c:v>
                </c:pt>
                <c:pt idx="334">
                  <c:v>3.1083254763066557</c:v>
                </c:pt>
                <c:pt idx="335">
                  <c:v>2.4363995028194543</c:v>
                </c:pt>
                <c:pt idx="336">
                  <c:v>2.7401401778213206</c:v>
                </c:pt>
                <c:pt idx="337">
                  <c:v>2.8652375599121993</c:v>
                </c:pt>
                <c:pt idx="338">
                  <c:v>2.874718298127017</c:v>
                </c:pt>
                <c:pt idx="339">
                  <c:v>3.2620882236594788</c:v>
                </c:pt>
                <c:pt idx="340">
                  <c:v>3.0680474993532427</c:v>
                </c:pt>
                <c:pt idx="341">
                  <c:v>2.9335711502287838</c:v>
                </c:pt>
                <c:pt idx="342">
                  <c:v>3.5958842969590443</c:v>
                </c:pt>
                <c:pt idx="343">
                  <c:v>3.8633058386595125</c:v>
                </c:pt>
                <c:pt idx="344">
                  <c:v>3.8334075354075474</c:v>
                </c:pt>
                <c:pt idx="345">
                  <c:v>3.447730004060884</c:v>
                </c:pt>
                <c:pt idx="346">
                  <c:v>3.388937555205878</c:v>
                </c:pt>
                <c:pt idx="347">
                  <c:v>2.9711721066009247</c:v>
                </c:pt>
                <c:pt idx="348">
                  <c:v>2.3789202265624647</c:v>
                </c:pt>
                <c:pt idx="349">
                  <c:v>2.6256939642171151</c:v>
                </c:pt>
                <c:pt idx="350">
                  <c:v>2.8169252875316872</c:v>
                </c:pt>
                <c:pt idx="351">
                  <c:v>2.4643922519998265</c:v>
                </c:pt>
                <c:pt idx="352">
                  <c:v>2.5020611631560481</c:v>
                </c:pt>
                <c:pt idx="353">
                  <c:v>2.3697932990229829</c:v>
                </c:pt>
                <c:pt idx="354">
                  <c:v>2.7403737767565772</c:v>
                </c:pt>
                <c:pt idx="355">
                  <c:v>3.096921268266688</c:v>
                </c:pt>
                <c:pt idx="356">
                  <c:v>3.3211307263587018</c:v>
                </c:pt>
                <c:pt idx="357">
                  <c:v>3.5369473881135347</c:v>
                </c:pt>
                <c:pt idx="358">
                  <c:v>3.145477578557661</c:v>
                </c:pt>
                <c:pt idx="359">
                  <c:v>2.9325448830211704</c:v>
                </c:pt>
                <c:pt idx="360">
                  <c:v>2.740340751530038</c:v>
                </c:pt>
                <c:pt idx="361">
                  <c:v>3.1849340719263131</c:v>
                </c:pt>
                <c:pt idx="362">
                  <c:v>3.7840446584200338</c:v>
                </c:pt>
                <c:pt idx="363">
                  <c:v>3.8831650039799781</c:v>
                </c:pt>
                <c:pt idx="364">
                  <c:v>3.5081613013734838</c:v>
                </c:pt>
                <c:pt idx="365">
                  <c:v>3.3401061568108483</c:v>
                </c:pt>
                <c:pt idx="366">
                  <c:v>3.5264849596890064</c:v>
                </c:pt>
                <c:pt idx="367">
                  <c:v>3.8134755374259206</c:v>
                </c:pt>
                <c:pt idx="368">
                  <c:v>3.4786456861716575</c:v>
                </c:pt>
                <c:pt idx="369">
                  <c:v>3.9034269049496162</c:v>
                </c:pt>
                <c:pt idx="370">
                  <c:v>3.3692930004378825</c:v>
                </c:pt>
                <c:pt idx="371">
                  <c:v>3.7848121469339873</c:v>
                </c:pt>
                <c:pt idx="372">
                  <c:v>3.844033356545856</c:v>
                </c:pt>
                <c:pt idx="373">
                  <c:v>3.803436399494422</c:v>
                </c:pt>
                <c:pt idx="374">
                  <c:v>4.0939669040756481</c:v>
                </c:pt>
                <c:pt idx="375">
                  <c:v>4.0536584881606013</c:v>
                </c:pt>
                <c:pt idx="376">
                  <c:v>3.7540415905588409</c:v>
                </c:pt>
                <c:pt idx="377">
                  <c:v>3.5266628632389208</c:v>
                </c:pt>
                <c:pt idx="378">
                  <c:v>3.4476589619769937</c:v>
                </c:pt>
                <c:pt idx="379">
                  <c:v>3.2519893778017765</c:v>
                </c:pt>
                <c:pt idx="380">
                  <c:v>3.634885090995899</c:v>
                </c:pt>
                <c:pt idx="381">
                  <c:v>3.8731255597689525</c:v>
                </c:pt>
                <c:pt idx="382">
                  <c:v>3.9231391677735488</c:v>
                </c:pt>
                <c:pt idx="383">
                  <c:v>3.9231024451634426</c:v>
                </c:pt>
                <c:pt idx="384">
                  <c:v>4.0031248386147604</c:v>
                </c:pt>
                <c:pt idx="385">
                  <c:v>3.9035744241918247</c:v>
                </c:pt>
                <c:pt idx="386">
                  <c:v>4.3870839337635879</c:v>
                </c:pt>
                <c:pt idx="387">
                  <c:v>4.255096446279417</c:v>
                </c:pt>
                <c:pt idx="388">
                  <c:v>3.7440042705182117</c:v>
                </c:pt>
                <c:pt idx="389">
                  <c:v>3.6053476529701634</c:v>
                </c:pt>
                <c:pt idx="390">
                  <c:v>4.6019597256801434</c:v>
                </c:pt>
                <c:pt idx="391">
                  <c:v>3.7344710585186021</c:v>
                </c:pt>
                <c:pt idx="392">
                  <c:v>3.5271264344934692</c:v>
                </c:pt>
                <c:pt idx="393">
                  <c:v>3.863232699718826</c:v>
                </c:pt>
                <c:pt idx="394">
                  <c:v>4.0234265535040326</c:v>
                </c:pt>
                <c:pt idx="395">
                  <c:v>3.3993257422156473</c:v>
                </c:pt>
                <c:pt idx="396">
                  <c:v>3.6552833002917255</c:v>
                </c:pt>
                <c:pt idx="397">
                  <c:v>3.824281017568647</c:v>
                </c:pt>
                <c:pt idx="398">
                  <c:v>3.6949291198162415</c:v>
                </c:pt>
                <c:pt idx="399">
                  <c:v>2.9902023223634089</c:v>
                </c:pt>
                <c:pt idx="400">
                  <c:v>3.0978888051507605</c:v>
                </c:pt>
                <c:pt idx="401">
                  <c:v>3.714250124948419</c:v>
                </c:pt>
                <c:pt idx="402">
                  <c:v>3.9932702528575583</c:v>
                </c:pt>
                <c:pt idx="403">
                  <c:v>4.065043934825022</c:v>
                </c:pt>
                <c:pt idx="404">
                  <c:v>4.7241369209675259</c:v>
                </c:pt>
                <c:pt idx="405">
                  <c:v>4.0846432034063067</c:v>
                </c:pt>
                <c:pt idx="406">
                  <c:v>4.163985942861439</c:v>
                </c:pt>
                <c:pt idx="407">
                  <c:v>4.0033100073905654</c:v>
                </c:pt>
                <c:pt idx="408">
                  <c:v>4.2854397812183747</c:v>
                </c:pt>
                <c:pt idx="409">
                  <c:v>4.1740633633911424</c:v>
                </c:pt>
                <c:pt idx="410">
                  <c:v>4.1842154786597137</c:v>
                </c:pt>
                <c:pt idx="411">
                  <c:v>4.7039537888524539</c:v>
                </c:pt>
                <c:pt idx="412">
                  <c:v>4.0248749388503011</c:v>
                </c:pt>
                <c:pt idx="413">
                  <c:v>4.9423676447007772</c:v>
                </c:pt>
                <c:pt idx="414">
                  <c:v>4.5908766509831374</c:v>
                </c:pt>
                <c:pt idx="415">
                  <c:v>4.2869294474438275</c:v>
                </c:pt>
                <c:pt idx="416">
                  <c:v>4.6833360215481177</c:v>
                </c:pt>
                <c:pt idx="417">
                  <c:v>4.3672775603095744</c:v>
                </c:pt>
                <c:pt idx="418">
                  <c:v>4.6542710590121086</c:v>
                </c:pt>
                <c:pt idx="419">
                  <c:v>4.734681934930637</c:v>
                </c:pt>
                <c:pt idx="420">
                  <c:v>4.3872048176370466</c:v>
                </c:pt>
                <c:pt idx="421">
                  <c:v>4.1947832243425038</c:v>
                </c:pt>
                <c:pt idx="422">
                  <c:v>3.9840838982882878</c:v>
                </c:pt>
                <c:pt idx="423">
                  <c:v>3.359681966464577</c:v>
                </c:pt>
                <c:pt idx="424">
                  <c:v>3.3900360062685508</c:v>
                </c:pt>
                <c:pt idx="425">
                  <c:v>4.2858551058057071</c:v>
                </c:pt>
                <c:pt idx="426">
                  <c:v>3.8139477682203884</c:v>
                </c:pt>
                <c:pt idx="427">
                  <c:v>3.2619845245644599</c:v>
                </c:pt>
                <c:pt idx="428">
                  <c:v>3.675388238889449</c:v>
                </c:pt>
                <c:pt idx="429">
                  <c:v>4.2755915943701108</c:v>
                </c:pt>
                <c:pt idx="430">
                  <c:v>4.1439811327242078</c:v>
                </c:pt>
                <c:pt idx="431">
                  <c:v>4.0735151624541146</c:v>
                </c:pt>
                <c:pt idx="432">
                  <c:v>3.6450304703040031</c:v>
                </c:pt>
                <c:pt idx="433">
                  <c:v>3.9135404231826376</c:v>
                </c:pt>
                <c:pt idx="434">
                  <c:v>4.0249865418742896</c:v>
                </c:pt>
                <c:pt idx="435">
                  <c:v>4.1337543185268517</c:v>
                </c:pt>
                <c:pt idx="436">
                  <c:v>3.4974463308878505</c:v>
                </c:pt>
                <c:pt idx="437">
                  <c:v>3.2035068655986914</c:v>
                </c:pt>
                <c:pt idx="438">
                  <c:v>2.9810942855330724</c:v>
                </c:pt>
                <c:pt idx="439">
                  <c:v>2.7214434785956705</c:v>
                </c:pt>
                <c:pt idx="440">
                  <c:v>2.721043918569662</c:v>
                </c:pt>
                <c:pt idx="441">
                  <c:v>2.8459726806343864</c:v>
                </c:pt>
                <c:pt idx="442">
                  <c:v>2.5022903213225356</c:v>
                </c:pt>
                <c:pt idx="443">
                  <c:v>2.846680270086253</c:v>
                </c:pt>
                <c:pt idx="444">
                  <c:v>3.8139462563302451</c:v>
                </c:pt>
                <c:pt idx="445">
                  <c:v>4.499460551658613</c:v>
                </c:pt>
                <c:pt idx="446">
                  <c:v>4.4989237632356369</c:v>
                </c:pt>
                <c:pt idx="447">
                  <c:v>4.766156279744342</c:v>
                </c:pt>
                <c:pt idx="448">
                  <c:v>4.1988330501378961</c:v>
                </c:pt>
                <c:pt idx="449">
                  <c:v>4.035509366833077</c:v>
                </c:pt>
                <c:pt idx="450">
                  <c:v>4.4885774268241718</c:v>
                </c:pt>
                <c:pt idx="451">
                  <c:v>4.6013789278137089</c:v>
                </c:pt>
                <c:pt idx="452">
                  <c:v>4.1173673101016508</c:v>
                </c:pt>
                <c:pt idx="453">
                  <c:v>3.7069517531159297</c:v>
                </c:pt>
                <c:pt idx="454">
                  <c:v>4.6522949722746105</c:v>
                </c:pt>
                <c:pt idx="455">
                  <c:v>4.5294190140724186</c:v>
                </c:pt>
                <c:pt idx="456">
                  <c:v>4.2791049315783773</c:v>
                </c:pt>
                <c:pt idx="457">
                  <c:v>4.755849977965088</c:v>
                </c:pt>
                <c:pt idx="458">
                  <c:v>5.2130373467378393</c:v>
                </c:pt>
                <c:pt idx="459">
                  <c:v>4.0066437679505471</c:v>
                </c:pt>
                <c:pt idx="460">
                  <c:v>4.2256945623362236</c:v>
                </c:pt>
                <c:pt idx="461">
                  <c:v>4.4686167938730819</c:v>
                </c:pt>
                <c:pt idx="462">
                  <c:v>4.234714309055482</c:v>
                </c:pt>
                <c:pt idx="463">
                  <c:v>3.9631136418891009</c:v>
                </c:pt>
                <c:pt idx="464">
                  <c:v>4.1842158015531865</c:v>
                </c:pt>
                <c:pt idx="465">
                  <c:v>3.8156071092664048</c:v>
                </c:pt>
                <c:pt idx="466">
                  <c:v>3.8376733849087428</c:v>
                </c:pt>
                <c:pt idx="467">
                  <c:v>4.8090446253477079</c:v>
                </c:pt>
                <c:pt idx="468">
                  <c:v>4.1677214990218188</c:v>
                </c:pt>
                <c:pt idx="469">
                  <c:v>4.4885774268241718</c:v>
                </c:pt>
                <c:pt idx="470">
                  <c:v>4.5296888987126369</c:v>
                </c:pt>
                <c:pt idx="471">
                  <c:v>3.9734503011741502</c:v>
                </c:pt>
                <c:pt idx="472">
                  <c:v>4.4070478485010796</c:v>
                </c:pt>
                <c:pt idx="473">
                  <c:v>5.1195436678709783</c:v>
                </c:pt>
                <c:pt idx="474">
                  <c:v>5.4546509691044154</c:v>
                </c:pt>
                <c:pt idx="475">
                  <c:v>5.2025219240545884</c:v>
                </c:pt>
                <c:pt idx="476">
                  <c:v>5.0562365769948281</c:v>
                </c:pt>
                <c:pt idx="477">
                  <c:v>4.5907986784788415</c:v>
                </c:pt>
                <c:pt idx="478">
                  <c:v>5.2588969039525253</c:v>
                </c:pt>
                <c:pt idx="479">
                  <c:v>5.6457555277725948</c:v>
                </c:pt>
                <c:pt idx="480">
                  <c:v>5.3175626910533458</c:v>
                </c:pt>
                <c:pt idx="481">
                  <c:v>4.7553776841771311</c:v>
                </c:pt>
                <c:pt idx="482">
                  <c:v>4.6327414656211889</c:v>
                </c:pt>
                <c:pt idx="483">
                  <c:v>5.0972207213951171</c:v>
                </c:pt>
                <c:pt idx="484">
                  <c:v>5.2331933135483011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D7F-4AFA-9678-5884AE839A95}"/>
            </c:ext>
          </c:extLst>
        </c:ser>
        <c:ser>
          <c:idx val="5"/>
          <c:order val="5"/>
          <c:tx>
            <c:v>CC2_2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AM'!$CR:$CR</c:f>
              <c:numCache>
                <c:formatCode>0.00E+00</c:formatCode>
                <c:ptCount val="1048538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5.3808351851956093E-2</c:v>
                </c:pt>
                <c:pt idx="296">
                  <c:v>8.9680586419926822E-2</c:v>
                </c:pt>
                <c:pt idx="297">
                  <c:v>8.9680586419926822E-2</c:v>
                </c:pt>
                <c:pt idx="298">
                  <c:v>8.9680586419926822E-2</c:v>
                </c:pt>
                <c:pt idx="299">
                  <c:v>8.9680586419926822E-2</c:v>
                </c:pt>
                <c:pt idx="300">
                  <c:v>8.9680586419926822E-2</c:v>
                </c:pt>
                <c:pt idx="301">
                  <c:v>8.9680586419926822E-2</c:v>
                </c:pt>
                <c:pt idx="302">
                  <c:v>8.9680586419926822E-2</c:v>
                </c:pt>
                <c:pt idx="303">
                  <c:v>8.9680586419926822E-2</c:v>
                </c:pt>
                <c:pt idx="304">
                  <c:v>8.9680586419926822E-2</c:v>
                </c:pt>
                <c:pt idx="305">
                  <c:v>8.9680586419926822E-2</c:v>
                </c:pt>
                <c:pt idx="306">
                  <c:v>8.9680586419926822E-2</c:v>
                </c:pt>
                <c:pt idx="307">
                  <c:v>8.9680586419926822E-2</c:v>
                </c:pt>
                <c:pt idx="308">
                  <c:v>8.9680586419926822E-2</c:v>
                </c:pt>
                <c:pt idx="309">
                  <c:v>8.9680586419926822E-2</c:v>
                </c:pt>
                <c:pt idx="310">
                  <c:v>8.9680586419926822E-2</c:v>
                </c:pt>
                <c:pt idx="311">
                  <c:v>8.9680586419926822E-2</c:v>
                </c:pt>
                <c:pt idx="312">
                  <c:v>8.9680586419926822E-2</c:v>
                </c:pt>
                <c:pt idx="313">
                  <c:v>8.9680586419926822E-2</c:v>
                </c:pt>
                <c:pt idx="314">
                  <c:v>8.9680586419926822E-2</c:v>
                </c:pt>
                <c:pt idx="315">
                  <c:v>8.9680586419926822E-2</c:v>
                </c:pt>
                <c:pt idx="316">
                  <c:v>8.9680586419926822E-2</c:v>
                </c:pt>
                <c:pt idx="317">
                  <c:v>8.9680586419926822E-2</c:v>
                </c:pt>
                <c:pt idx="318">
                  <c:v>8.9680586419926822E-2</c:v>
                </c:pt>
                <c:pt idx="319">
                  <c:v>8.9680586419926822E-2</c:v>
                </c:pt>
                <c:pt idx="320">
                  <c:v>8.9680586419926822E-2</c:v>
                </c:pt>
                <c:pt idx="321">
                  <c:v>8.9680586419926822E-2</c:v>
                </c:pt>
                <c:pt idx="322">
                  <c:v>8.9680586419926822E-2</c:v>
                </c:pt>
                <c:pt idx="323">
                  <c:v>8.9680586419926822E-2</c:v>
                </c:pt>
                <c:pt idx="324">
                  <c:v>8.9680586419926822E-2</c:v>
                </c:pt>
                <c:pt idx="325">
                  <c:v>8.9680586419926822E-2</c:v>
                </c:pt>
                <c:pt idx="326">
                  <c:v>8.9680586419926822E-2</c:v>
                </c:pt>
                <c:pt idx="327">
                  <c:v>8.9680586419926822E-2</c:v>
                </c:pt>
                <c:pt idx="328">
                  <c:v>8.9680586419926822E-2</c:v>
                </c:pt>
                <c:pt idx="329">
                  <c:v>0.10767387824843766</c:v>
                </c:pt>
                <c:pt idx="330">
                  <c:v>0.17964704556248101</c:v>
                </c:pt>
                <c:pt idx="331">
                  <c:v>0.17964704556248101</c:v>
                </c:pt>
                <c:pt idx="332">
                  <c:v>0.17964704556248101</c:v>
                </c:pt>
                <c:pt idx="333">
                  <c:v>0.17964704556248101</c:v>
                </c:pt>
                <c:pt idx="334">
                  <c:v>0.17964704556248101</c:v>
                </c:pt>
                <c:pt idx="335">
                  <c:v>0.17964704556248101</c:v>
                </c:pt>
                <c:pt idx="336">
                  <c:v>0.17964704556248101</c:v>
                </c:pt>
                <c:pt idx="337">
                  <c:v>0.17964704556248101</c:v>
                </c:pt>
                <c:pt idx="338">
                  <c:v>0.17964704556248101</c:v>
                </c:pt>
                <c:pt idx="339">
                  <c:v>0.17964704556248101</c:v>
                </c:pt>
                <c:pt idx="340">
                  <c:v>0.17964704556248101</c:v>
                </c:pt>
                <c:pt idx="341">
                  <c:v>0.17964704556248101</c:v>
                </c:pt>
                <c:pt idx="342">
                  <c:v>0.17964704556248101</c:v>
                </c:pt>
                <c:pt idx="343">
                  <c:v>0.17964704556248101</c:v>
                </c:pt>
                <c:pt idx="344">
                  <c:v>0.17964704556248101</c:v>
                </c:pt>
                <c:pt idx="345">
                  <c:v>0.17964704556248101</c:v>
                </c:pt>
                <c:pt idx="346">
                  <c:v>0.17964704556248101</c:v>
                </c:pt>
                <c:pt idx="347">
                  <c:v>0.17964704556248101</c:v>
                </c:pt>
                <c:pt idx="348">
                  <c:v>0.17964704556248101</c:v>
                </c:pt>
                <c:pt idx="349">
                  <c:v>0.17964704556248101</c:v>
                </c:pt>
                <c:pt idx="350">
                  <c:v>0.17964704556248101</c:v>
                </c:pt>
                <c:pt idx="351">
                  <c:v>0.17964704556248101</c:v>
                </c:pt>
                <c:pt idx="352">
                  <c:v>0.17964704556248101</c:v>
                </c:pt>
                <c:pt idx="353">
                  <c:v>0.17964704556248101</c:v>
                </c:pt>
                <c:pt idx="354">
                  <c:v>0.17964704556248101</c:v>
                </c:pt>
                <c:pt idx="355">
                  <c:v>0.17964704556248101</c:v>
                </c:pt>
                <c:pt idx="356">
                  <c:v>0.17964704556248101</c:v>
                </c:pt>
                <c:pt idx="357">
                  <c:v>0.17964704556248101</c:v>
                </c:pt>
                <c:pt idx="358">
                  <c:v>0.17964704556248101</c:v>
                </c:pt>
                <c:pt idx="359">
                  <c:v>0.17964704556248101</c:v>
                </c:pt>
                <c:pt idx="360">
                  <c:v>0.17964704556248101</c:v>
                </c:pt>
                <c:pt idx="361">
                  <c:v>0.17964704556248101</c:v>
                </c:pt>
                <c:pt idx="362">
                  <c:v>0.17964704556248101</c:v>
                </c:pt>
                <c:pt idx="363">
                  <c:v>0.17964704556248101</c:v>
                </c:pt>
                <c:pt idx="364">
                  <c:v>0.17964704556248101</c:v>
                </c:pt>
                <c:pt idx="365">
                  <c:v>0.17964704556248101</c:v>
                </c:pt>
                <c:pt idx="366">
                  <c:v>0.17964704556248101</c:v>
                </c:pt>
                <c:pt idx="367">
                  <c:v>0.17964704556248101</c:v>
                </c:pt>
                <c:pt idx="368">
                  <c:v>0.17964704556248101</c:v>
                </c:pt>
                <c:pt idx="369">
                  <c:v>0.17964704556248101</c:v>
                </c:pt>
                <c:pt idx="370">
                  <c:v>0.2067233716726935</c:v>
                </c:pt>
                <c:pt idx="371">
                  <c:v>0.215748813709431</c:v>
                </c:pt>
                <c:pt idx="372">
                  <c:v>0.25185058185638098</c:v>
                </c:pt>
                <c:pt idx="373">
                  <c:v>0.26990146592985598</c:v>
                </c:pt>
                <c:pt idx="374">
                  <c:v>0.25185058185638098</c:v>
                </c:pt>
                <c:pt idx="375">
                  <c:v>0.2067233716726935</c:v>
                </c:pt>
                <c:pt idx="376">
                  <c:v>0.17964704556248101</c:v>
                </c:pt>
                <c:pt idx="377">
                  <c:v>0.24282513981964349</c:v>
                </c:pt>
                <c:pt idx="378">
                  <c:v>0.26990146592985598</c:v>
                </c:pt>
                <c:pt idx="379">
                  <c:v>0.26990146592985598</c:v>
                </c:pt>
                <c:pt idx="380">
                  <c:v>0.26990146592985598</c:v>
                </c:pt>
                <c:pt idx="381">
                  <c:v>0.26990146592985598</c:v>
                </c:pt>
                <c:pt idx="382">
                  <c:v>0.26990146592985598</c:v>
                </c:pt>
                <c:pt idx="383">
                  <c:v>0.26990146592985598</c:v>
                </c:pt>
                <c:pt idx="384">
                  <c:v>0.26990146592985598</c:v>
                </c:pt>
                <c:pt idx="385">
                  <c:v>0.26990146592985598</c:v>
                </c:pt>
                <c:pt idx="386">
                  <c:v>0.26990146592985598</c:v>
                </c:pt>
                <c:pt idx="387">
                  <c:v>0.26990146592985598</c:v>
                </c:pt>
                <c:pt idx="388">
                  <c:v>0.26990146592985598</c:v>
                </c:pt>
                <c:pt idx="389">
                  <c:v>0.26990146592985598</c:v>
                </c:pt>
                <c:pt idx="390">
                  <c:v>0.26990146592985598</c:v>
                </c:pt>
                <c:pt idx="391">
                  <c:v>0.26990146592985598</c:v>
                </c:pt>
                <c:pt idx="392">
                  <c:v>0.26990146592985598</c:v>
                </c:pt>
                <c:pt idx="393">
                  <c:v>0.26990146592985598</c:v>
                </c:pt>
                <c:pt idx="394">
                  <c:v>0.26990146592985598</c:v>
                </c:pt>
                <c:pt idx="395">
                  <c:v>0.26990146592985598</c:v>
                </c:pt>
                <c:pt idx="396">
                  <c:v>0.26990146592985598</c:v>
                </c:pt>
                <c:pt idx="397">
                  <c:v>0.26990146592985598</c:v>
                </c:pt>
                <c:pt idx="398">
                  <c:v>0.26990146592985598</c:v>
                </c:pt>
                <c:pt idx="399">
                  <c:v>0.26990146592985598</c:v>
                </c:pt>
                <c:pt idx="400">
                  <c:v>0.26990146592985598</c:v>
                </c:pt>
                <c:pt idx="401">
                  <c:v>0.26990146592985598</c:v>
                </c:pt>
                <c:pt idx="402">
                  <c:v>0.26990146592985598</c:v>
                </c:pt>
                <c:pt idx="403">
                  <c:v>0.27895591533224073</c:v>
                </c:pt>
                <c:pt idx="404">
                  <c:v>0.36044595995370354</c:v>
                </c:pt>
                <c:pt idx="405">
                  <c:v>0.36044595995370354</c:v>
                </c:pt>
                <c:pt idx="406">
                  <c:v>0.36044595995370354</c:v>
                </c:pt>
                <c:pt idx="407">
                  <c:v>0.33328261174654927</c:v>
                </c:pt>
                <c:pt idx="408">
                  <c:v>0.26990146592985598</c:v>
                </c:pt>
                <c:pt idx="409">
                  <c:v>0.32422816234416452</c:v>
                </c:pt>
                <c:pt idx="410">
                  <c:v>0.36044595995370354</c:v>
                </c:pt>
                <c:pt idx="411">
                  <c:v>0.36044595995370354</c:v>
                </c:pt>
                <c:pt idx="412">
                  <c:v>0.36044595995370354</c:v>
                </c:pt>
                <c:pt idx="413">
                  <c:v>0.36044595995370354</c:v>
                </c:pt>
                <c:pt idx="414">
                  <c:v>0.36044595995370354</c:v>
                </c:pt>
                <c:pt idx="415">
                  <c:v>0.36044595995370354</c:v>
                </c:pt>
                <c:pt idx="416">
                  <c:v>0.36044595995370354</c:v>
                </c:pt>
                <c:pt idx="417">
                  <c:v>0.36044595995370354</c:v>
                </c:pt>
                <c:pt idx="418">
                  <c:v>0.36044595995370354</c:v>
                </c:pt>
                <c:pt idx="419">
                  <c:v>0.36044595995370354</c:v>
                </c:pt>
                <c:pt idx="420">
                  <c:v>0.36044595995370354</c:v>
                </c:pt>
                <c:pt idx="421">
                  <c:v>0.36044595995370354</c:v>
                </c:pt>
                <c:pt idx="422">
                  <c:v>0.36044595995370354</c:v>
                </c:pt>
                <c:pt idx="423">
                  <c:v>0.36044595995370354</c:v>
                </c:pt>
                <c:pt idx="424">
                  <c:v>0.36044595995370354</c:v>
                </c:pt>
                <c:pt idx="425">
                  <c:v>0.36044595995370354</c:v>
                </c:pt>
                <c:pt idx="426">
                  <c:v>0.36044595995370354</c:v>
                </c:pt>
                <c:pt idx="427">
                  <c:v>0.36044595995370354</c:v>
                </c:pt>
                <c:pt idx="428">
                  <c:v>0.36044595995370354</c:v>
                </c:pt>
                <c:pt idx="429">
                  <c:v>0.36044595995370354</c:v>
                </c:pt>
                <c:pt idx="430">
                  <c:v>0.36952963039527664</c:v>
                </c:pt>
                <c:pt idx="431">
                  <c:v>0.39678064171999594</c:v>
                </c:pt>
                <c:pt idx="432">
                  <c:v>0.4240316530447153</c:v>
                </c:pt>
                <c:pt idx="433">
                  <c:v>0.45128266436943465</c:v>
                </c:pt>
                <c:pt idx="434">
                  <c:v>0.45128266436943465</c:v>
                </c:pt>
                <c:pt idx="435">
                  <c:v>0.45128266436943465</c:v>
                </c:pt>
                <c:pt idx="436">
                  <c:v>0.45128266436943465</c:v>
                </c:pt>
                <c:pt idx="437">
                  <c:v>0.43311532348628834</c:v>
                </c:pt>
                <c:pt idx="438">
                  <c:v>0.45128266436943465</c:v>
                </c:pt>
                <c:pt idx="439">
                  <c:v>0.44219899392786138</c:v>
                </c:pt>
                <c:pt idx="440">
                  <c:v>0.45128266436943465</c:v>
                </c:pt>
                <c:pt idx="441">
                  <c:v>0.45128266436943465</c:v>
                </c:pt>
                <c:pt idx="442">
                  <c:v>0.45128266436943465</c:v>
                </c:pt>
                <c:pt idx="443">
                  <c:v>0.45128266436943465</c:v>
                </c:pt>
                <c:pt idx="444">
                  <c:v>0.45128266436943465</c:v>
                </c:pt>
                <c:pt idx="445">
                  <c:v>0.45128266436943465</c:v>
                </c:pt>
                <c:pt idx="446">
                  <c:v>0.45128266436943465</c:v>
                </c:pt>
                <c:pt idx="447">
                  <c:v>0.45128266436943465</c:v>
                </c:pt>
                <c:pt idx="448">
                  <c:v>0.45128266436943465</c:v>
                </c:pt>
                <c:pt idx="449">
                  <c:v>0.45128266436943465</c:v>
                </c:pt>
                <c:pt idx="450">
                  <c:v>0.45128266436943465</c:v>
                </c:pt>
                <c:pt idx="451">
                  <c:v>0.45128266436943465</c:v>
                </c:pt>
                <c:pt idx="452">
                  <c:v>0.45128266436943465</c:v>
                </c:pt>
                <c:pt idx="453">
                  <c:v>0.45128266436943465</c:v>
                </c:pt>
                <c:pt idx="454">
                  <c:v>0.45128266436943465</c:v>
                </c:pt>
                <c:pt idx="455">
                  <c:v>0.45128266436943465</c:v>
                </c:pt>
                <c:pt idx="456">
                  <c:v>0.45128266436943465</c:v>
                </c:pt>
                <c:pt idx="457">
                  <c:v>0.45128266436943465</c:v>
                </c:pt>
                <c:pt idx="458">
                  <c:v>0.45128266436943465</c:v>
                </c:pt>
                <c:pt idx="459">
                  <c:v>0.45128266436943465</c:v>
                </c:pt>
                <c:pt idx="460">
                  <c:v>0.45128266436943465</c:v>
                </c:pt>
                <c:pt idx="461">
                  <c:v>0.45128266436943465</c:v>
                </c:pt>
                <c:pt idx="462">
                  <c:v>0.44219899392786149</c:v>
                </c:pt>
                <c:pt idx="463">
                  <c:v>0.40586431216156899</c:v>
                </c:pt>
                <c:pt idx="464">
                  <c:v>0.45128266436943465</c:v>
                </c:pt>
                <c:pt idx="465">
                  <c:v>0.45128266436943465</c:v>
                </c:pt>
                <c:pt idx="466">
                  <c:v>0.45128266436943465</c:v>
                </c:pt>
                <c:pt idx="467">
                  <c:v>0.45128266436943465</c:v>
                </c:pt>
                <c:pt idx="468">
                  <c:v>0.45128266436943465</c:v>
                </c:pt>
                <c:pt idx="469">
                  <c:v>0.47862198723802152</c:v>
                </c:pt>
                <c:pt idx="470">
                  <c:v>0.45128266436943465</c:v>
                </c:pt>
                <c:pt idx="471">
                  <c:v>0.45128266436943465</c:v>
                </c:pt>
                <c:pt idx="472">
                  <c:v>0.53330063297519548</c:v>
                </c:pt>
                <c:pt idx="473">
                  <c:v>0.54241374059805769</c:v>
                </c:pt>
                <c:pt idx="474">
                  <c:v>0.54241374059805769</c:v>
                </c:pt>
                <c:pt idx="475">
                  <c:v>0.45128266436943465</c:v>
                </c:pt>
                <c:pt idx="476">
                  <c:v>0.45128266436943465</c:v>
                </c:pt>
                <c:pt idx="477">
                  <c:v>0.45128266436943465</c:v>
                </c:pt>
                <c:pt idx="478">
                  <c:v>0.45128266436943465</c:v>
                </c:pt>
                <c:pt idx="479">
                  <c:v>0.45128266436943465</c:v>
                </c:pt>
                <c:pt idx="480">
                  <c:v>0.45128266436943465</c:v>
                </c:pt>
                <c:pt idx="481">
                  <c:v>0.45128266436943465</c:v>
                </c:pt>
                <c:pt idx="482">
                  <c:v>0.45128266436943465</c:v>
                </c:pt>
                <c:pt idx="483">
                  <c:v>0.45128266436943465</c:v>
                </c:pt>
                <c:pt idx="484">
                  <c:v>0.45128266436943465</c:v>
                </c:pt>
                <c:pt idx="485">
                  <c:v>0.45128266436943465</c:v>
                </c:pt>
                <c:pt idx="486">
                  <c:v>0.45128266436943465</c:v>
                </c:pt>
                <c:pt idx="487">
                  <c:v>0.45128266436943465</c:v>
                </c:pt>
                <c:pt idx="488">
                  <c:v>0.45128266436943465</c:v>
                </c:pt>
                <c:pt idx="489">
                  <c:v>0.46039577199229686</c:v>
                </c:pt>
                <c:pt idx="490">
                  <c:v>0.4695088796151593</c:v>
                </c:pt>
                <c:pt idx="491">
                  <c:v>0.4695088796151593</c:v>
                </c:pt>
                <c:pt idx="492">
                  <c:v>0.47862198723802152</c:v>
                </c:pt>
                <c:pt idx="493">
                  <c:v>0.54241374059805769</c:v>
                </c:pt>
                <c:pt idx="494">
                  <c:v>0.54241374059805769</c:v>
                </c:pt>
                <c:pt idx="495">
                  <c:v>0.54241374059805769</c:v>
                </c:pt>
                <c:pt idx="496">
                  <c:v>0.54241374059805769</c:v>
                </c:pt>
                <c:pt idx="497">
                  <c:v>0.54241374059805769</c:v>
                </c:pt>
                <c:pt idx="498">
                  <c:v>0.54241374059805769</c:v>
                </c:pt>
                <c:pt idx="499">
                  <c:v>0.57898479441305317</c:v>
                </c:pt>
                <c:pt idx="500">
                  <c:v>0.62469861168179752</c:v>
                </c:pt>
                <c:pt idx="501">
                  <c:v>0.62469861168179752</c:v>
                </c:pt>
                <c:pt idx="502">
                  <c:v>0.63384137513554639</c:v>
                </c:pt>
                <c:pt idx="503">
                  <c:v>0.57898479441305317</c:v>
                </c:pt>
                <c:pt idx="504">
                  <c:v>0.54241374059805769</c:v>
                </c:pt>
                <c:pt idx="505">
                  <c:v>0.61555584822804865</c:v>
                </c:pt>
                <c:pt idx="506">
                  <c:v>0.61555584822804865</c:v>
                </c:pt>
                <c:pt idx="507">
                  <c:v>0.62469861168179752</c:v>
                </c:pt>
                <c:pt idx="508">
                  <c:v>0.63384137513554639</c:v>
                </c:pt>
                <c:pt idx="509">
                  <c:v>0.63384137513554639</c:v>
                </c:pt>
                <c:pt idx="510">
                  <c:v>0.63384137513554639</c:v>
                </c:pt>
                <c:pt idx="511">
                  <c:v>0.63384137513554639</c:v>
                </c:pt>
                <c:pt idx="512">
                  <c:v>0.63384137513554639</c:v>
                </c:pt>
                <c:pt idx="513">
                  <c:v>0.63384137513554639</c:v>
                </c:pt>
                <c:pt idx="514">
                  <c:v>0.63384137513554639</c:v>
                </c:pt>
                <c:pt idx="515">
                  <c:v>0.63384137513554639</c:v>
                </c:pt>
                <c:pt idx="516">
                  <c:v>0.63384137513554639</c:v>
                </c:pt>
                <c:pt idx="517">
                  <c:v>0.6338413751355465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D7F-4AFA-9678-5884AE839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730512"/>
        <c:axId val="357735104"/>
      </c:scatterChart>
      <c:scatterChart>
        <c:scatterStyle val="smoothMarker"/>
        <c:varyColors val="0"/>
        <c:ser>
          <c:idx val="6"/>
          <c:order val="6"/>
          <c:tx>
            <c:v>Wireless Detector-ULD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5"/>
            <c:marker>
              <c:symbol val="none"/>
            </c:marker>
            <c:bubble3D val="0"/>
            <c:spPr>
              <a:ln w="19050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7F-4AFA-9678-5884AE839A95}"/>
              </c:ext>
            </c:extLst>
          </c:dPt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AM'!$CT:$CT</c:f>
              <c:numCache>
                <c:formatCode>General</c:formatCode>
                <c:ptCount val="1048538"/>
                <c:pt idx="0">
                  <c:v>0</c:v>
                </c:pt>
                <c:pt idx="44">
                  <c:v>0</c:v>
                </c:pt>
                <c:pt idx="45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D7F-4AFA-9678-5884AE839A95}"/>
            </c:ext>
          </c:extLst>
        </c:ser>
        <c:ser>
          <c:idx val="7"/>
          <c:order val="7"/>
          <c:tx>
            <c:v>ASGD-ULD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7F-4AFA-9678-5884AE839A95}"/>
              </c:ext>
            </c:extLst>
          </c:dPt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AM'!$CU:$CU</c:f>
              <c:numCache>
                <c:formatCode>General</c:formatCode>
                <c:ptCount val="1048538"/>
                <c:pt idx="0">
                  <c:v>0</c:v>
                </c:pt>
                <c:pt idx="47">
                  <c:v>0</c:v>
                </c:pt>
                <c:pt idx="48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BD7F-4AFA-9678-5884AE839A95}"/>
            </c:ext>
          </c:extLst>
        </c:ser>
        <c:ser>
          <c:idx val="8"/>
          <c:order val="8"/>
          <c:tx>
            <c:strRef>
              <c:f>'7-29-2019 11-50-22 AM'!$CV$1</c:f>
              <c:strCache>
                <c:ptCount val="1"/>
                <c:pt idx="0">
                  <c:v>ASGD-CC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79"/>
            <c:marker>
              <c:symbol val="none"/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7F-4AFA-9678-5884AE839A95}"/>
              </c:ext>
            </c:extLst>
          </c:dPt>
          <c:xVal>
            <c:strRef>
              <c:f>'7-29-2019 11-50-22 AM'!$CF:$CF</c:f>
              <c:strCache>
                <c:ptCount val="447"/>
                <c:pt idx="0">
                  <c:v>Time: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</c:strCache>
            </c:strRef>
          </c:xVal>
          <c:yVal>
            <c:numRef>
              <c:f>'7-29-2019 11-50-22 AM'!$CV:$CV</c:f>
              <c:numCache>
                <c:formatCode>General</c:formatCode>
                <c:ptCount val="1048538"/>
                <c:pt idx="0">
                  <c:v>0</c:v>
                </c:pt>
                <c:pt idx="378">
                  <c:v>0</c:v>
                </c:pt>
                <c:pt idx="379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BD7F-4AFA-9678-5884AE839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752712"/>
        <c:axId val="1116979928"/>
      </c:scatterChart>
      <c:valAx>
        <c:axId val="357730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7735104"/>
        <c:crosses val="autoZero"/>
        <c:crossBetween val="midCat"/>
      </c:valAx>
      <c:valAx>
        <c:axId val="357735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/>
                  <a:t>% Light Obscuration / Meter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7730512"/>
        <c:crosses val="autoZero"/>
        <c:crossBetween val="midCat"/>
      </c:valAx>
      <c:valAx>
        <c:axId val="1116979928"/>
        <c:scaling>
          <c:orientation val="minMax"/>
          <c:max val="1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8752712"/>
        <c:crosses val="max"/>
        <c:crossBetween val="midCat"/>
        <c:minorUnit val="10"/>
      </c:valAx>
      <c:valAx>
        <c:axId val="298752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169799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6318930721895062"/>
          <c:y val="0.2894905260130155"/>
          <c:w val="0.21431846754449813"/>
          <c:h val="0.4930145974903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9:54:25.695" idx="6">
    <p:pos x="10" y="10"/>
    <p:text>Very small font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0.61345</cdr:x>
      <cdr:y>0.46575</cdr:y>
    </cdr:from>
    <cdr:to>
      <cdr:x>0.72269</cdr:x>
      <cdr:y>0.52108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B0756528-0E85-4DE3-8E72-448BE4F5B9AC}"/>
            </a:ext>
          </a:extLst>
        </cdr:cNvPr>
        <cdr:cNvSpPr txBox="1"/>
      </cdr:nvSpPr>
      <cdr:spPr>
        <a:xfrm xmlns:a="http://schemas.openxmlformats.org/drawingml/2006/main">
          <a:off x="5562600" y="2590800"/>
          <a:ext cx="990600" cy="307777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FFC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+mn-lt"/>
              <a:cs typeface="Times New Roman" panose="02020603050405020304" pitchFamily="18" charset="0"/>
            </a:rPr>
            <a:t>ASSD-CC</a:t>
          </a:r>
        </a:p>
      </cdr:txBody>
    </cdr:sp>
  </cdr:relSizeAnchor>
  <cdr:relSizeAnchor xmlns:cdr="http://schemas.openxmlformats.org/drawingml/2006/chartDrawing">
    <cdr:from>
      <cdr:x>0.72269</cdr:x>
      <cdr:y>0.49342</cdr:y>
    </cdr:from>
    <cdr:to>
      <cdr:x>0.7563</cdr:x>
      <cdr:y>0.5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8F2E69F-C044-4B4C-A606-78E87A16E308}"/>
            </a:ext>
          </a:extLst>
        </cdr:cNvPr>
        <cdr:cNvCxnSpPr>
          <a:stCxn xmlns:a="http://schemas.openxmlformats.org/drawingml/2006/main" id="2" idx="3"/>
        </cdr:cNvCxnSpPr>
      </cdr:nvCxnSpPr>
      <cdr:spPr>
        <a:xfrm xmlns:a="http://schemas.openxmlformats.org/drawingml/2006/main">
          <a:off x="6553200" y="2744689"/>
          <a:ext cx="304800" cy="3661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C412-AACC-488C-8812-77E85EBF4640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BB0B-751D-4E59-A5B3-EC1472FE3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5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3A4B-7BBF-4314-B016-FA6039E0AB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359A2-FAD0-44C6-9105-33E35E4DB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59A2-FAD0-44C6-9105-33E35E4DB1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</a:t>
            </a:r>
            <a:r>
              <a:rPr lang="en-US" baseline="0" dirty="0"/>
              <a:t> hazard of Lithium Ion batteries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Blue whirl – using a fire tornado that generates a minimal amount of soot to remediate oil spills by burning without air pollution</a:t>
            </a:r>
          </a:p>
          <a:p>
            <a:r>
              <a:rPr lang="en-US" baseline="0" dirty="0"/>
              <a:t>Understanding sprinkler sprays to alter last century’s design methods using state-of-the-art diagnostics</a:t>
            </a:r>
          </a:p>
          <a:p>
            <a:r>
              <a:rPr lang="en-US" baseline="0" dirty="0"/>
              <a:t>Fire detection on aircraft – developing new technologies to reliably detect fires (without false alarms) in cargo compartments</a:t>
            </a:r>
          </a:p>
          <a:p>
            <a:r>
              <a:rPr lang="en-US" baseline="0" dirty="0"/>
              <a:t>Wildland fires – developing improved fire simulations to better predict the spread of wildland fires</a:t>
            </a:r>
          </a:p>
          <a:p>
            <a:r>
              <a:rPr lang="en-US" baseline="0" dirty="0"/>
              <a:t>New materials research – developing next generation fire retardants which are effective and environmentally friendly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359A2-FAD0-44C6-9105-33E35E4DB1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June 11, 2012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253A0D-5EE4-4AEC-AB32-6093FED052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UMD-logo_redback_whit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2400" y="191912"/>
            <a:ext cx="3810000" cy="70555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5696" y="838200"/>
            <a:ext cx="415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i="1" kern="1200" dirty="0">
                <a:solidFill>
                  <a:schemeClr val="bg1"/>
                </a:solidFill>
                <a:latin typeface="Century Schoolbook" pitchFamily="18" charset="0"/>
                <a:ea typeface="+mn-ea"/>
                <a:cs typeface="+mn-cs"/>
              </a:rPr>
              <a:t>Department of Fire Protection Engineering</a:t>
            </a:r>
            <a:endParaRPr lang="en-US" sz="1400" b="1" kern="1200" dirty="0">
              <a:solidFill>
                <a:schemeClr val="bg1"/>
              </a:solidFill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48371" y="6477000"/>
            <a:ext cx="89194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Century Schoolbook" pitchFamily="18" charset="0"/>
              </a:rPr>
              <a:t>A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. JAMES CLARK SCHOOL </a:t>
            </a:r>
            <a:r>
              <a:rPr lang="en-US" sz="1700" b="1" i="1" baseline="0" dirty="0">
                <a:solidFill>
                  <a:schemeClr val="bg1"/>
                </a:solidFill>
                <a:latin typeface="Century Schoolbook" pitchFamily="18" charset="0"/>
              </a:rPr>
              <a:t>of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 ENGINEERING ● UNIVERSITY </a:t>
            </a:r>
            <a:r>
              <a:rPr lang="en-US" sz="1700" b="1" i="1" baseline="0" dirty="0">
                <a:solidFill>
                  <a:schemeClr val="bg1"/>
                </a:solidFill>
                <a:latin typeface="Century Schoolbook" pitchFamily="18" charset="0"/>
              </a:rPr>
              <a:t>of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 MARYLAND</a:t>
            </a:r>
            <a:endParaRPr lang="en-US" sz="17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96" y="70148"/>
            <a:ext cx="1072807" cy="107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52400" y="6019800"/>
            <a:ext cx="4038600" cy="1588"/>
          </a:xfrm>
          <a:prstGeom prst="line">
            <a:avLst/>
          </a:prstGeom>
          <a:ln>
            <a:solidFill>
              <a:srgbClr val="B11D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304800" y="6096000"/>
            <a:ext cx="79248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 i="1"/>
            </a:lvl1pPr>
            <a:lvl2pPr>
              <a:buNone/>
              <a:defRPr sz="1400" i="1"/>
            </a:lvl2pPr>
            <a:lvl3pPr>
              <a:buNone/>
              <a:defRPr sz="1200" i="1"/>
            </a:lvl3pPr>
            <a:lvl4pPr>
              <a:buNone/>
              <a:defRPr sz="1100" i="1"/>
            </a:lvl4pPr>
            <a:lvl5pPr>
              <a:buNone/>
              <a:defRPr sz="1100" i="1"/>
            </a:lvl5pPr>
          </a:lstStyle>
          <a:p>
            <a:pPr lvl="0"/>
            <a:r>
              <a:rPr lang="en-US" dirty="0"/>
              <a:t>Insert Footers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bg_postcard-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72575" cy="68834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0225" y="1689100"/>
            <a:ext cx="7200900" cy="752475"/>
          </a:xfrm>
          <a:prstGeom prst="rect">
            <a:avLst/>
          </a:prstGeo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1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Click to edit Chapter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8371" y="6477000"/>
            <a:ext cx="891942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Century Schoolbook" pitchFamily="18" charset="0"/>
              </a:rPr>
              <a:t>A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. JAMES CLARK SCHOOL </a:t>
            </a:r>
            <a:r>
              <a:rPr lang="en-US" sz="1700" b="1" i="1" baseline="0" dirty="0">
                <a:solidFill>
                  <a:schemeClr val="bg1"/>
                </a:solidFill>
                <a:latin typeface="Century Schoolbook" pitchFamily="18" charset="0"/>
              </a:rPr>
              <a:t>of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 ENGINEERING ● UNIVERSITY </a:t>
            </a:r>
            <a:r>
              <a:rPr lang="en-US" sz="1700" b="1" i="1" baseline="0" dirty="0">
                <a:solidFill>
                  <a:schemeClr val="bg1"/>
                </a:solidFill>
                <a:latin typeface="Century Schoolbook" pitchFamily="18" charset="0"/>
              </a:rPr>
              <a:t>of</a:t>
            </a:r>
            <a:r>
              <a:rPr lang="en-US" sz="1700" b="1" baseline="0" dirty="0">
                <a:solidFill>
                  <a:schemeClr val="bg1"/>
                </a:solidFill>
                <a:latin typeface="Century Schoolbook" pitchFamily="18" charset="0"/>
              </a:rPr>
              <a:t> MARYLAND</a:t>
            </a:r>
            <a:endParaRPr lang="en-US" sz="17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5867400"/>
            <a:ext cx="4038600" cy="1588"/>
          </a:xfrm>
          <a:prstGeom prst="line">
            <a:avLst/>
          </a:prstGeom>
          <a:ln>
            <a:solidFill>
              <a:srgbClr val="B11D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304800" y="5943600"/>
            <a:ext cx="79248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 i="1"/>
            </a:lvl1pPr>
            <a:lvl2pPr>
              <a:buNone/>
              <a:defRPr sz="1400" i="1"/>
            </a:lvl2pPr>
            <a:lvl3pPr>
              <a:buNone/>
              <a:defRPr sz="1200" i="1"/>
            </a:lvl3pPr>
            <a:lvl4pPr>
              <a:buNone/>
              <a:defRPr sz="1100" i="1"/>
            </a:lvl4pPr>
            <a:lvl5pPr>
              <a:buNone/>
              <a:defRPr sz="1100" i="1"/>
            </a:lvl5pPr>
          </a:lstStyle>
          <a:p>
            <a:pPr lvl="0"/>
            <a:r>
              <a:rPr lang="en-US" dirty="0"/>
              <a:t>Insert Footers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01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01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5867400"/>
            <a:ext cx="4038600" cy="1588"/>
          </a:xfrm>
          <a:prstGeom prst="line">
            <a:avLst/>
          </a:prstGeom>
          <a:ln>
            <a:solidFill>
              <a:srgbClr val="B11D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304800" y="5943600"/>
            <a:ext cx="79248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200" i="1"/>
            </a:lvl1pPr>
            <a:lvl2pPr>
              <a:buNone/>
              <a:defRPr sz="1400" i="1"/>
            </a:lvl2pPr>
            <a:lvl3pPr>
              <a:buNone/>
              <a:defRPr sz="1200" i="1"/>
            </a:lvl3pPr>
            <a:lvl4pPr>
              <a:buNone/>
              <a:defRPr sz="1100" i="1"/>
            </a:lvl4pPr>
            <a:lvl5pPr>
              <a:buNone/>
              <a:defRPr sz="1100" i="1"/>
            </a:lvl5pPr>
          </a:lstStyle>
          <a:p>
            <a:pPr lvl="0"/>
            <a:r>
              <a:rPr lang="en-US" dirty="0"/>
              <a:t>Insert Footers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3600"/>
            <a:ext cx="3008313" cy="39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34" charset="0"/>
                <a:cs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429000" y="4876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3429000" y="914400"/>
            <a:ext cx="54864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29000" y="5443538"/>
            <a:ext cx="54864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January 10,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Flame Spread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0D253A0D-5EE4-4AEC-AB32-6093FED052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B1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ball_redback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32" name="Picture 31" descr="ball_redback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9" r:id="rId9"/>
    <p:sldLayoutId id="2147483657" r:id="rId10"/>
    <p:sldLayoutId id="2147483658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jenniferwood2211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Improvements in Aircraft Smoke Detection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19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Presented to: </a:t>
            </a:r>
            <a:r>
              <a:rPr lang="en-US" dirty="0">
                <a:solidFill>
                  <a:schemeClr val="tx1"/>
                </a:solidFill>
              </a:rPr>
              <a:t>9th Triennial International Aircraft Fire and Cabin Safety Research Conference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By:</a:t>
            </a:r>
            <a:r>
              <a:rPr lang="en-US" dirty="0">
                <a:solidFill>
                  <a:schemeClr val="tx1"/>
                </a:solidFill>
              </a:rPr>
              <a:t> Jennifer Wood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Date:</a:t>
            </a:r>
            <a:r>
              <a:rPr lang="en-US" dirty="0">
                <a:solidFill>
                  <a:schemeClr val="tx1"/>
                </a:solidFill>
              </a:rPr>
              <a:t> October 30, 2019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lh3.googleusercontent.com/UtO4VBNZz9ksXe5kBA6J6rXbvUKDNFkjVyq3S1m0e6BCKApVOSlChU593YAvouWcOSG696Mlggy3FyAwCXcRPDIHzTFYp1BtnGQv8865TQBBlgq47Jtgcc579izONJmzaxwj5k1xYZ2pFlCKxTzl4aZsyRuIdcPEkO1iSNjtOeG1SzaEkDeE3fsJAbKh8WJRMHr1Uc7vqnNHJz-tAcNh4wQs8SneGW4u_-FVcu1OEkhOvps-1ZWdMiFb8aCnhD3A1JJ74-k3k0c0c7KU5SmJngP6WXUTgB7iyizKD3XWpftMpBEdJ5fxwcBb812Vwk1EfHMsIoRvq3_K5WZtJw5fQJU1r9NbOHEW4qpbYyslVxjuYH-lt0BxWunLsZRIdqHqT0saKZqD5fALGzvu3kx1qNpZ4IbyAXa64AZp3Txvgz-INBFAIzHw-Qo1YuHdwU9p-bDMhnSPxEScO2wSD0JJFvJhfZnblZNMsoV-bt1KIal60PRObbI9r86XbaL82Y_0uenlE_T56kE3daU5gwoLzmreeJ8VmAC-es96oakjeQbX0roEWCHaRcP-DfFkKX0a8Vx76XYBshp8zthJ7riG1qbGlMgmuGVc3tVnoS0qFOz_zTjOR0PXbP18F9-Yd1zveeXKHokxplyQbhutixRk8v6qYmG-rhXu9kGCiqPwSf2qzn8NSAavjA=w959-h719-no">
            <a:extLst>
              <a:ext uri="{FF2B5EF4-FFF2-40B4-BE49-F238E27FC236}">
                <a16:creationId xmlns:a16="http://schemas.microsoft.com/office/drawing/2014/main" id="{43CF6222-245D-4E06-A40A-0AB127895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9"/>
          <a:stretch/>
        </p:blipFill>
        <p:spPr bwMode="auto">
          <a:xfrm>
            <a:off x="1" y="1219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1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812D-876C-43E4-8CC4-8DB7307D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5B6018-1087-42BD-94C6-4797B837C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45837"/>
              </p:ext>
            </p:extLst>
          </p:nvPr>
        </p:nvGraphicFramePr>
        <p:xfrm>
          <a:off x="152400" y="1103280"/>
          <a:ext cx="8839200" cy="44516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369709987"/>
                    </a:ext>
                  </a:extLst>
                </a:gridCol>
                <a:gridCol w="1934583">
                  <a:extLst>
                    <a:ext uri="{9D8B030D-6E8A-4147-A177-3AD203B41FA5}">
                      <a16:colId xmlns:a16="http://schemas.microsoft.com/office/drawing/2014/main" val="545812142"/>
                    </a:ext>
                  </a:extLst>
                </a:gridCol>
                <a:gridCol w="4974216">
                  <a:extLst>
                    <a:ext uri="{9D8B030D-6E8A-4147-A177-3AD203B41FA5}">
                      <a16:colId xmlns:a16="http://schemas.microsoft.com/office/drawing/2014/main" val="1931376621"/>
                    </a:ext>
                  </a:extLst>
                </a:gridCol>
                <a:gridCol w="1473201">
                  <a:extLst>
                    <a:ext uri="{9D8B030D-6E8A-4147-A177-3AD203B41FA5}">
                      <a16:colId xmlns:a16="http://schemas.microsoft.com/office/drawing/2014/main" val="3501828362"/>
                    </a:ext>
                  </a:extLst>
                </a:gridCol>
              </a:tblGrid>
              <a:tr h="196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Instrument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Description/Measurement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L="64067" marR="64067" marT="0" marB="0"/>
                </a:tc>
                <a:extLst>
                  <a:ext uri="{0D108BD9-81ED-4DB2-BD59-A6C34878D82A}">
                    <a16:rowId xmlns:a16="http://schemas.microsoft.com/office/drawing/2014/main" val="1338226480"/>
                  </a:ext>
                </a:extLst>
              </a:tr>
              <a:tr h="745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Blue &amp; IR Signal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light transmission in specific wavelengths using  blue and IR signals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(s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ignals indicate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prevalence of small (&lt; 1 </a:t>
                      </a:r>
                      <a:r>
                        <a:rPr lang="en-US" sz="180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m) or large particles in smoke)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276309076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Air Sampling Detectors (ASD)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ASGD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measures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concentration of gases at selected positions through air sampling pipes, similarly to an ASSD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which works as a smoke detector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sampling ports/3 different systems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2782996392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Wireless Smoke Detectors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Photoelectric smoke detector using a wireless transmission system powered by batteries.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2334688100"/>
                  </a:ext>
                </a:extLst>
              </a:tr>
              <a:tr h="367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Wired Smoke Detector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Photoelectric smoke detector with hard wired power supply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617083780"/>
                  </a:ext>
                </a:extLst>
              </a:tr>
              <a:tr h="367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GoPro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Video recording camera to document test</a:t>
                      </a:r>
                      <a:r>
                        <a:rPr lang="en-U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conditions 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167749787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C613845-8551-4788-BA55-E68E986F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1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E215-1D80-4761-8773-4C2FC997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 Up: Cargo Compartment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232995-6A8A-4D97-9093-A21820648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191" y="990600"/>
            <a:ext cx="7439025" cy="3409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46F3E-29E7-491D-9637-1EFEB354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013756"/>
            <a:ext cx="3048000" cy="37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B8EE-A351-49B3-A28C-B36B17BA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Test Set Up: Inside of ULD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C4AF96-86B3-4F4B-B388-2C963B8E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2243"/>
            <a:ext cx="6327644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297B8-5DF9-4F35-8FF3-8E7110EA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3502574"/>
            <a:ext cx="3176752" cy="32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1A88-3C3C-4669-917D-4CAF066C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 Up: Implementation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25A3C8-1A57-4B02-8382-E7ACD3092D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75409"/>
            <a:ext cx="4297680" cy="32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0AF88-5A1B-461F-A04B-99ABA53663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2238"/>
          <a:stretch/>
        </p:blipFill>
        <p:spPr bwMode="auto">
          <a:xfrm rot="5400000">
            <a:off x="205422" y="3863658"/>
            <a:ext cx="2717800" cy="276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B05EE-9602-48A2-B275-9D490460EED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9"/>
          <a:stretch/>
        </p:blipFill>
        <p:spPr bwMode="auto">
          <a:xfrm>
            <a:off x="6172200" y="3886200"/>
            <a:ext cx="2767965" cy="2745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CD600A-812E-4265-B821-EC3B85C8D9C7}"/>
              </a:ext>
            </a:extLst>
          </p:cNvPr>
          <p:cNvCxnSpPr/>
          <p:nvPr/>
        </p:nvCxnSpPr>
        <p:spPr>
          <a:xfrm>
            <a:off x="2945765" y="5105400"/>
            <a:ext cx="3226435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EA9E0-1EC8-46CA-B880-F179EED9785C}"/>
              </a:ext>
            </a:extLst>
          </p:cNvPr>
          <p:cNvSpPr txBox="1"/>
          <p:nvPr/>
        </p:nvSpPr>
        <p:spPr>
          <a:xfrm>
            <a:off x="3886200" y="4888468"/>
            <a:ext cx="1219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Inside 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E3B30-B324-4477-9CCC-743D126AD5A5}"/>
              </a:ext>
            </a:extLst>
          </p:cNvPr>
          <p:cNvSpPr txBox="1"/>
          <p:nvPr/>
        </p:nvSpPr>
        <p:spPr>
          <a:xfrm>
            <a:off x="182879" y="1962834"/>
            <a:ext cx="1524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Cargo Compartment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E0F5DB-C210-46A7-828B-481C2F8C0F70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1706879" y="2286000"/>
            <a:ext cx="579121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1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BCA2-507A-47F9-B274-D2A63A5D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Fuels &amp; Test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E903BB-97D5-4AE1-8EFC-8C9D5E1CE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217851"/>
              </p:ext>
            </p:extLst>
          </p:nvPr>
        </p:nvGraphicFramePr>
        <p:xfrm>
          <a:off x="152400" y="830179"/>
          <a:ext cx="8839200" cy="54701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93364">
                  <a:extLst>
                    <a:ext uri="{9D8B030D-6E8A-4147-A177-3AD203B41FA5}">
                      <a16:colId xmlns:a16="http://schemas.microsoft.com/office/drawing/2014/main" val="1687489361"/>
                    </a:ext>
                  </a:extLst>
                </a:gridCol>
                <a:gridCol w="2359641">
                  <a:extLst>
                    <a:ext uri="{9D8B030D-6E8A-4147-A177-3AD203B41FA5}">
                      <a16:colId xmlns:a16="http://schemas.microsoft.com/office/drawing/2014/main" val="4174724550"/>
                    </a:ext>
                  </a:extLst>
                </a:gridCol>
                <a:gridCol w="2375712">
                  <a:extLst>
                    <a:ext uri="{9D8B030D-6E8A-4147-A177-3AD203B41FA5}">
                      <a16:colId xmlns:a16="http://schemas.microsoft.com/office/drawing/2014/main" val="3618686780"/>
                    </a:ext>
                  </a:extLst>
                </a:gridCol>
                <a:gridCol w="2310483">
                  <a:extLst>
                    <a:ext uri="{9D8B030D-6E8A-4147-A177-3AD203B41FA5}">
                      <a16:colId xmlns:a16="http://schemas.microsoft.com/office/drawing/2014/main" val="2127175404"/>
                    </a:ext>
                  </a:extLst>
                </a:gridCol>
              </a:tblGrid>
              <a:tr h="3128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Source/Location</a:t>
                      </a:r>
                    </a:p>
                  </a:txBody>
                  <a:tcPr marL="25033" marR="250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Small Leakage Model</a:t>
                      </a:r>
                    </a:p>
                  </a:txBody>
                  <a:tcPr marL="25033" marR="250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Medium Leakage Model</a:t>
                      </a:r>
                    </a:p>
                  </a:txBody>
                  <a:tcPr marL="25033" marR="2503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Large Leakage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/>
                </a:tc>
                <a:extLst>
                  <a:ext uri="{0D108BD9-81ED-4DB2-BD59-A6C34878D82A}">
                    <a16:rowId xmlns:a16="http://schemas.microsoft.com/office/drawing/2014/main" val="1884811736"/>
                  </a:ext>
                </a:extLst>
              </a:tr>
              <a:tr h="7303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PU Foam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(flaming)</a:t>
                      </a: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3.0 by 3.0 by 2.0 in. burned 4” off the ground, near 100 g of foam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Use of 4 mL of heptane to assist ignition (poured in corner)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Ignite corner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52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 Foam (smoldering)</a:t>
                      </a: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100 g of foam, cut into pieces varying near 1 x 1 x 1.5 inches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Foam</a:t>
                      </a:r>
                      <a:r>
                        <a:rPr lang="en-US" sz="1600" baseline="0" dirty="0">
                          <a:effectLst/>
                        </a:rPr>
                        <a:t> on </a:t>
                      </a:r>
                      <a:r>
                        <a:rPr lang="en-US" sz="1600" dirty="0">
                          <a:effectLst/>
                        </a:rPr>
                        <a:t>hot plate at a constant temperature ranging between 400-600 °F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01451"/>
                  </a:ext>
                </a:extLst>
              </a:tr>
              <a:tr h="5243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Suitcase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(whole suitcase)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Entire suitcase standing up, filled with 10 cotton XL cotton t-shirts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Smoldering induced via electric charcoal starter at 550 W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34387"/>
                  </a:ext>
                </a:extLst>
              </a:tr>
              <a:tr h="9996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Shredded Paper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Paper strips approximately 6 – 10 mm in width by 25.4 – 102 mm in length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Shredded paper consisted of a mix of 20 </a:t>
                      </a:r>
                      <a:r>
                        <a:rPr lang="en-US" sz="1600" dirty="0" err="1">
                          <a:effectLst/>
                        </a:rPr>
                        <a:t>lb</a:t>
                      </a:r>
                      <a:r>
                        <a:rPr lang="en-US" sz="1600" dirty="0">
                          <a:effectLst/>
                        </a:rPr>
                        <a:t> paper and cardstock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42.6 g (1.5 oz) tamped down in 1’ tall metal tube with 1”x1” flue space in center.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Tube placed on a 11.75” high ring stand and ignited via an 8” Bunsen burner with 6” flame.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86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Wood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100 g of hickory wood chips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Wood chips on propane burner at constant temperature ranging between 400-600 °F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792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Baled Cotton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15 g of cotton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Cotton on hot plate at a constant temperature ranging between 400-600 °F</a:t>
                      </a: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63345"/>
                  </a:ext>
                </a:extLst>
              </a:tr>
              <a:tr h="4078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Lithium Ion Battery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Place four Lithium Ion Batteries inside sealed pipe cage with a single hole at top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Use a cartridge heater to force thermal runaway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00564"/>
                  </a:ext>
                </a:extLst>
              </a:tr>
              <a:tr h="2049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Humidifier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Release water humidifier into air for 30 min. until ULD reaches a light obscuration &lt; 60%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033" marR="2503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4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61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F19A-67D7-47EB-8EB1-E5DF94D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Cargo Compartment view of ULD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900C8B-E8B9-455D-949C-EA8A20321514}"/>
              </a:ext>
            </a:extLst>
          </p:cNvPr>
          <p:cNvCxnSpPr>
            <a:cxnSpLocks/>
          </p:cNvCxnSpPr>
          <p:nvPr/>
        </p:nvCxnSpPr>
        <p:spPr>
          <a:xfrm flipV="1">
            <a:off x="2117507" y="485769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D4A526-C883-4084-BA82-C8AE180D41C9}"/>
              </a:ext>
            </a:extLst>
          </p:cNvPr>
          <p:cNvCxnSpPr>
            <a:cxnSpLocks/>
          </p:cNvCxnSpPr>
          <p:nvPr/>
        </p:nvCxnSpPr>
        <p:spPr>
          <a:xfrm flipV="1">
            <a:off x="6476995" y="483858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0FC4FA-D3B3-454F-B109-FCC8B66C4679}"/>
              </a:ext>
            </a:extLst>
          </p:cNvPr>
          <p:cNvSpPr txBox="1"/>
          <p:nvPr/>
        </p:nvSpPr>
        <p:spPr>
          <a:xfrm>
            <a:off x="1447801" y="5162490"/>
            <a:ext cx="13715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60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E34CD-CB80-4A31-A3E5-A8C8268B7047}"/>
              </a:ext>
            </a:extLst>
          </p:cNvPr>
          <p:cNvSpPr txBox="1"/>
          <p:nvPr/>
        </p:nvSpPr>
        <p:spPr>
          <a:xfrm>
            <a:off x="5638806" y="5143380"/>
            <a:ext cx="16001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120 seconds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F1EFFB-040D-4758-A213-150A1BC75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38179"/>
            <a:ext cx="4615717" cy="3200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466AAD-9AFC-42FF-8F8F-23260DC92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64" y="1638178"/>
            <a:ext cx="4294938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F19A-67D7-47EB-8EB1-E5DF94D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Cargo Compartment view of ULD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900C8B-E8B9-455D-949C-EA8A20321514}"/>
              </a:ext>
            </a:extLst>
          </p:cNvPr>
          <p:cNvCxnSpPr>
            <a:cxnSpLocks/>
          </p:cNvCxnSpPr>
          <p:nvPr/>
        </p:nvCxnSpPr>
        <p:spPr>
          <a:xfrm flipV="1">
            <a:off x="2117507" y="485769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D4A526-C883-4084-BA82-C8AE180D41C9}"/>
              </a:ext>
            </a:extLst>
          </p:cNvPr>
          <p:cNvCxnSpPr>
            <a:cxnSpLocks/>
          </p:cNvCxnSpPr>
          <p:nvPr/>
        </p:nvCxnSpPr>
        <p:spPr>
          <a:xfrm flipV="1">
            <a:off x="6857995" y="483858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0FC4FA-D3B3-454F-B109-FCC8B66C4679}"/>
              </a:ext>
            </a:extLst>
          </p:cNvPr>
          <p:cNvSpPr txBox="1"/>
          <p:nvPr/>
        </p:nvSpPr>
        <p:spPr>
          <a:xfrm>
            <a:off x="1447801" y="5162490"/>
            <a:ext cx="15239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180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E34CD-CB80-4A31-A3E5-A8C8268B7047}"/>
              </a:ext>
            </a:extLst>
          </p:cNvPr>
          <p:cNvSpPr txBox="1"/>
          <p:nvPr/>
        </p:nvSpPr>
        <p:spPr>
          <a:xfrm>
            <a:off x="6019806" y="5143380"/>
            <a:ext cx="16001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240 seconds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FDD46-BA26-4E83-A242-1ED11B6D2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15617" cy="3400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5801F9-AB72-47C3-A144-D7C34B6D4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8"/>
          <a:stretch/>
        </p:blipFill>
        <p:spPr>
          <a:xfrm>
            <a:off x="4569478" y="1295400"/>
            <a:ext cx="4574522" cy="34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F19A-67D7-47EB-8EB1-E5DF94D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Cargo Compartment view of ULD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900C8B-E8B9-455D-949C-EA8A20321514}"/>
              </a:ext>
            </a:extLst>
          </p:cNvPr>
          <p:cNvCxnSpPr>
            <a:cxnSpLocks/>
          </p:cNvCxnSpPr>
          <p:nvPr/>
        </p:nvCxnSpPr>
        <p:spPr>
          <a:xfrm flipV="1">
            <a:off x="2117507" y="485769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D4A526-C883-4084-BA82-C8AE180D41C9}"/>
              </a:ext>
            </a:extLst>
          </p:cNvPr>
          <p:cNvCxnSpPr>
            <a:cxnSpLocks/>
          </p:cNvCxnSpPr>
          <p:nvPr/>
        </p:nvCxnSpPr>
        <p:spPr>
          <a:xfrm flipV="1">
            <a:off x="6857995" y="483858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0FC4FA-D3B3-454F-B109-FCC8B66C4679}"/>
              </a:ext>
            </a:extLst>
          </p:cNvPr>
          <p:cNvSpPr txBox="1"/>
          <p:nvPr/>
        </p:nvSpPr>
        <p:spPr>
          <a:xfrm>
            <a:off x="1447801" y="5162490"/>
            <a:ext cx="15239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300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E34CD-CB80-4A31-A3E5-A8C8268B7047}"/>
              </a:ext>
            </a:extLst>
          </p:cNvPr>
          <p:cNvSpPr txBox="1"/>
          <p:nvPr/>
        </p:nvSpPr>
        <p:spPr>
          <a:xfrm>
            <a:off x="6019806" y="5143380"/>
            <a:ext cx="16001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360 seconds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3A4D9-6AE0-4626-B121-64D19EF5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41"/>
          <a:stretch/>
        </p:blipFill>
        <p:spPr>
          <a:xfrm>
            <a:off x="0" y="1235096"/>
            <a:ext cx="4634188" cy="35655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33614B-3996-4E1E-8C5C-F356E9E53C47}"/>
              </a:ext>
            </a:extLst>
          </p:cNvPr>
          <p:cNvCxnSpPr>
            <a:cxnSpLocks/>
          </p:cNvCxnSpPr>
          <p:nvPr/>
        </p:nvCxnSpPr>
        <p:spPr>
          <a:xfrm flipH="1">
            <a:off x="609600" y="906439"/>
            <a:ext cx="381000" cy="447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11361-2FB0-42E1-91C6-CC1D6DC8F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91"/>
          <a:stretch/>
        </p:blipFill>
        <p:spPr>
          <a:xfrm>
            <a:off x="4724408" y="1235096"/>
            <a:ext cx="4419592" cy="35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F19A-67D7-47EB-8EB1-E5DF94DB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Cargo Compartment view of ULD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900C8B-E8B9-455D-949C-EA8A20321514}"/>
              </a:ext>
            </a:extLst>
          </p:cNvPr>
          <p:cNvCxnSpPr>
            <a:cxnSpLocks/>
          </p:cNvCxnSpPr>
          <p:nvPr/>
        </p:nvCxnSpPr>
        <p:spPr>
          <a:xfrm flipV="1">
            <a:off x="4473791" y="575298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0FC4FA-D3B3-454F-B109-FCC8B66C4679}"/>
              </a:ext>
            </a:extLst>
          </p:cNvPr>
          <p:cNvSpPr txBox="1"/>
          <p:nvPr/>
        </p:nvSpPr>
        <p:spPr>
          <a:xfrm>
            <a:off x="3733804" y="6019800"/>
            <a:ext cx="15239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420 seconds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BDCE5-AA41-44AE-B921-BB4B87F7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033802" cy="49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EC55-B313-4992-B142-887F859F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Preliminary Results – Smoldering PU Foam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9A50D9-1152-4D2D-A70E-19F67FAAF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705" r="486"/>
          <a:stretch/>
        </p:blipFill>
        <p:spPr>
          <a:xfrm>
            <a:off x="85817" y="838200"/>
            <a:ext cx="9023412" cy="55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1554"/>
            <a:ext cx="5715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Flight detection systems must provide a visual indication to flight crew within one minute of fire starting [1]</a:t>
            </a:r>
          </a:p>
          <a:p>
            <a:pPr fontAlgn="base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Minimum Performance Standards issued by FAA to decrease the frequency of nuisance alarms, e.g.</a:t>
            </a:r>
          </a:p>
          <a:p>
            <a:pPr lvl="1" fontAlgn="base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Dust</a:t>
            </a:r>
          </a:p>
          <a:p>
            <a:pPr lvl="1" fontAlgn="base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Water vapor/humidity</a:t>
            </a:r>
          </a:p>
          <a:p>
            <a:pPr lvl="1" fontAlgn="base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Insecticides</a:t>
            </a:r>
          </a:p>
          <a:p>
            <a:pPr fontAlgn="base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Prior research by Chin: high proportion of smoke detector activations due to non-fire sources [2]</a:t>
            </a:r>
          </a:p>
          <a:p>
            <a:pPr marL="0" indent="0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Image result for smoke">
            <a:extLst>
              <a:ext uri="{FF2B5EF4-FFF2-40B4-BE49-F238E27FC236}">
                <a16:creationId xmlns:a16="http://schemas.microsoft.com/office/drawing/2014/main" id="{D8D72E14-84C8-4771-9B06-8332FA5B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/>
          <a:stretch/>
        </p:blipFill>
        <p:spPr bwMode="auto">
          <a:xfrm>
            <a:off x="5943600" y="2771803"/>
            <a:ext cx="2619374" cy="18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irplane">
            <a:extLst>
              <a:ext uri="{FF2B5EF4-FFF2-40B4-BE49-F238E27FC236}">
                <a16:creationId xmlns:a16="http://schemas.microsoft.com/office/drawing/2014/main" id="{E9EBB49B-B144-46BF-B2A9-38E5DF48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861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plane ULD">
            <a:extLst>
              <a:ext uri="{FF2B5EF4-FFF2-40B4-BE49-F238E27FC236}">
                <a16:creationId xmlns:a16="http://schemas.microsoft.com/office/drawing/2014/main" id="{D4F30E0B-C1EB-4403-B42C-E26BEF06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6999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8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8D611F-E4C6-4ECA-9656-146C46F3F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049649"/>
              </p:ext>
            </p:extLst>
          </p:nvPr>
        </p:nvGraphicFramePr>
        <p:xfrm>
          <a:off x="0" y="838200"/>
          <a:ext cx="906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75A7752-6F34-41DA-8D81-4CBB10C3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2800" dirty="0"/>
              <a:t>Preliminary Results – Smoldering PU Foam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7EEC5-1E8B-4B72-B2AF-5FCEF943E145}"/>
              </a:ext>
            </a:extLst>
          </p:cNvPr>
          <p:cNvSpPr txBox="1"/>
          <p:nvPr/>
        </p:nvSpPr>
        <p:spPr>
          <a:xfrm>
            <a:off x="609600" y="838200"/>
            <a:ext cx="12954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Wireless Detector -ULD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56528-0E85-4DE3-8E72-448BE4F5B9AC}"/>
              </a:ext>
            </a:extLst>
          </p:cNvPr>
          <p:cNvSpPr txBox="1"/>
          <p:nvPr/>
        </p:nvSpPr>
        <p:spPr>
          <a:xfrm>
            <a:off x="1828800" y="1676400"/>
            <a:ext cx="1143000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ASSD-ULD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D8A3B3-5A9A-4497-B81A-E88C61F33CB8}"/>
              </a:ext>
            </a:extLst>
          </p:cNvPr>
          <p:cNvCxnSpPr>
            <a:stCxn id="6" idx="2"/>
          </p:cNvCxnSpPr>
          <p:nvPr/>
        </p:nvCxnSpPr>
        <p:spPr>
          <a:xfrm>
            <a:off x="1257300" y="1361420"/>
            <a:ext cx="190500" cy="4688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071357-44D6-4FC9-B8E6-143689DF735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600200" y="1830289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53E8-11A4-4F75-A1FF-3607F5D2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70F9-E9D6-4FA2-8FC0-35DA6FEF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Continuation of converting the raw data</a:t>
            </a:r>
          </a:p>
          <a:p>
            <a:r>
              <a:rPr lang="en-US" sz="2800" dirty="0"/>
              <a:t>Comparison between measurement points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Stage: Comparison of all measurements with light obscuration meter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Stage: Analysis of Stage 1 results and comparison between: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Blue + IR signals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Gas analyzers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SMPS data: particle size &amp; density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Different ULD leakage models</a:t>
            </a:r>
          </a:p>
        </p:txBody>
      </p:sp>
    </p:spTree>
    <p:extLst>
      <p:ext uri="{BB962C8B-B14F-4D97-AF65-F5344CB8AC3E}">
        <p14:creationId xmlns:p14="http://schemas.microsoft.com/office/powerpoint/2010/main" val="14582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F81-8FC7-436A-A423-66213E1C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/>
              <a:t>Computer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2D59-ED5E-42CD-AD48-4C73D0BD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1066800"/>
          </a:xfrm>
        </p:spPr>
        <p:txBody>
          <a:bodyPr/>
          <a:lstStyle/>
          <a:p>
            <a:r>
              <a:rPr lang="en-US" sz="2800" dirty="0"/>
              <a:t>Fire Dynamic Simulator (FDS): recreate test scenario</a:t>
            </a:r>
          </a:p>
          <a:p>
            <a:endParaRPr lang="en-US" sz="2800" dirty="0"/>
          </a:p>
        </p:txBody>
      </p:sp>
      <p:pic>
        <p:nvPicPr>
          <p:cNvPr id="4098" name="Picture 2" descr="Image result for fire dynamics simulator compartment">
            <a:extLst>
              <a:ext uri="{FF2B5EF4-FFF2-40B4-BE49-F238E27FC236}">
                <a16:creationId xmlns:a16="http://schemas.microsoft.com/office/drawing/2014/main" id="{4C69C8A9-58B0-4657-B4C8-E6FCBD7D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78548"/>
            <a:ext cx="4800600" cy="3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188FF-5931-42F1-8AAA-A0E3932439FE}"/>
              </a:ext>
            </a:extLst>
          </p:cNvPr>
          <p:cNvSpPr txBox="1"/>
          <p:nvPr/>
        </p:nvSpPr>
        <p:spPr>
          <a:xfrm>
            <a:off x="304800" y="1535502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Fire characteristics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Surrounding environmental characteristics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Geometric variations in cargo compartment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Models presence of other ULDs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09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BAB2-25EB-41B6-845E-FC00A7F0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3C99-494B-47D5-8337-D4495970B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263"/>
            <a:ext cx="7200676" cy="4033137"/>
          </a:xfrm>
        </p:spPr>
        <p:txBody>
          <a:bodyPr/>
          <a:lstStyle/>
          <a:p>
            <a:r>
              <a:rPr lang="en-US" sz="2400" dirty="0"/>
              <a:t>Federal Aviation Administration</a:t>
            </a:r>
          </a:p>
          <a:p>
            <a:pPr lvl="1"/>
            <a:r>
              <a:rPr lang="en-US" sz="2000" dirty="0"/>
              <a:t>Robert I. Ochs, PhD</a:t>
            </a:r>
          </a:p>
          <a:p>
            <a:pPr lvl="1"/>
            <a:r>
              <a:rPr lang="en-US" sz="2000" dirty="0"/>
              <a:t>Engineering Team</a:t>
            </a:r>
          </a:p>
          <a:p>
            <a:pPr lvl="1"/>
            <a:r>
              <a:rPr lang="en-US" sz="2000" dirty="0"/>
              <a:t>Technicians</a:t>
            </a:r>
          </a:p>
          <a:p>
            <a:r>
              <a:rPr lang="en-US" sz="2400" dirty="0"/>
              <a:t>Selena Chin’s Research &amp; Thesis</a:t>
            </a:r>
          </a:p>
          <a:p>
            <a:r>
              <a:rPr lang="en-US" sz="2400" dirty="0"/>
              <a:t>Academic Advisor: Dr. </a:t>
            </a:r>
            <a:r>
              <a:rPr lang="en-US" sz="2400" dirty="0" err="1"/>
              <a:t>Milke</a:t>
            </a:r>
            <a:endParaRPr lang="en-US" sz="2400" dirty="0"/>
          </a:p>
          <a:p>
            <a:r>
              <a:rPr lang="en-US" sz="2400" dirty="0"/>
              <a:t>Undergraduate Assistants: Emily James and Adam Lee</a:t>
            </a:r>
          </a:p>
          <a:p>
            <a:r>
              <a:rPr lang="en-US" sz="2400" dirty="0"/>
              <a:t>Space Age Electronics </a:t>
            </a:r>
          </a:p>
          <a:p>
            <a:r>
              <a:rPr lang="en-US" sz="2400" dirty="0" err="1"/>
              <a:t>Xtralis</a:t>
            </a:r>
            <a:r>
              <a:rPr lang="en-US" sz="2400" dirty="0"/>
              <a:t> (by Honeywell)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Image result for faa">
            <a:extLst>
              <a:ext uri="{FF2B5EF4-FFF2-40B4-BE49-F238E27FC236}">
                <a16:creationId xmlns:a16="http://schemas.microsoft.com/office/drawing/2014/main" id="{5AD691F5-4066-466F-B6BC-7AE2E6E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7" y="1219200"/>
            <a:ext cx="1909763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3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F2D5-0D4B-4F77-A798-1DB98E06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8484-5FF9-457A-8DBF-17CF8881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sz="3200" b="1" dirty="0"/>
              <a:t>Contact: Jennifer Wood</a:t>
            </a:r>
          </a:p>
          <a:p>
            <a:pPr marL="457200" lvl="1" indent="0" algn="ctr">
              <a:buNone/>
            </a:pPr>
            <a:r>
              <a:rPr lang="en-US" sz="1800" b="1" dirty="0"/>
              <a:t>Fire Protection Engineering Graduate Student, </a:t>
            </a:r>
          </a:p>
          <a:p>
            <a:pPr marL="457200" lvl="1" indent="0" algn="ctr">
              <a:buNone/>
            </a:pPr>
            <a:r>
              <a:rPr lang="en-US" sz="1800" b="1" dirty="0"/>
              <a:t>University of Maryland College Park</a:t>
            </a:r>
          </a:p>
          <a:p>
            <a:pPr marL="457200" lvl="1" indent="0" algn="ctr">
              <a:buNone/>
            </a:pPr>
            <a:r>
              <a:rPr lang="en-US" sz="2400" b="1" dirty="0"/>
              <a:t>Email:  </a:t>
            </a:r>
            <a:r>
              <a:rPr lang="en-US" sz="2400" b="1" dirty="0">
                <a:hlinkClick r:id="rId2"/>
              </a:rPr>
              <a:t>jenniferwood2211@gmail.com</a:t>
            </a:r>
            <a:endParaRPr lang="en-US" sz="2400" b="1" dirty="0"/>
          </a:p>
          <a:p>
            <a:pPr marL="457200" lvl="1" indent="0">
              <a:buNone/>
            </a:pPr>
            <a:endParaRPr lang="en-US" sz="2000" b="1" dirty="0"/>
          </a:p>
          <a:p>
            <a:pPr marL="2286000" lvl="5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A299F-B1AC-4B40-A403-C3484B02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499" y="914400"/>
            <a:ext cx="87249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Fires &amp; false alarms lead to:</a:t>
            </a:r>
          </a:p>
          <a:p>
            <a:pPr lvl="1" fontAlgn="base"/>
            <a:r>
              <a:rPr lang="en-US" sz="2000" dirty="0"/>
              <a:t>Flight diversions</a:t>
            </a:r>
          </a:p>
          <a:p>
            <a:pPr lvl="1" fontAlgn="base"/>
            <a:r>
              <a:rPr lang="en-US" sz="2000" dirty="0"/>
              <a:t>Flight delays </a:t>
            </a:r>
          </a:p>
          <a:p>
            <a:pPr lvl="1" fontAlgn="base"/>
            <a:r>
              <a:rPr lang="en-US" sz="2000" dirty="0"/>
              <a:t>Flight cancellations </a:t>
            </a:r>
          </a:p>
          <a:p>
            <a:pPr lvl="1" fontAlgn="base"/>
            <a:r>
              <a:rPr lang="en-US" sz="2000" dirty="0"/>
              <a:t>Emergency evacuations</a:t>
            </a:r>
          </a:p>
          <a:p>
            <a:pPr lvl="1" fontAlgn="base"/>
            <a:r>
              <a:rPr lang="en-US" sz="2000" dirty="0"/>
              <a:t>Lack of trust in systems (false alarms) </a:t>
            </a:r>
          </a:p>
          <a:p>
            <a:pPr marL="457200" lvl="1" indent="0" fontAlgn="base">
              <a:buNone/>
            </a:pPr>
            <a:endParaRPr lang="en-US" sz="2000" dirty="0"/>
          </a:p>
          <a:p>
            <a:pPr fontAlgn="base"/>
            <a:r>
              <a:rPr lang="en-US" sz="2400" dirty="0"/>
              <a:t>2014 database proved nuisance alarms made up 91.3% of reported incidents inside of cargo compartments </a:t>
            </a:r>
          </a:p>
          <a:p>
            <a:pPr marL="0" indent="0" fontAlgn="base">
              <a:buNone/>
            </a:pPr>
            <a:endParaRPr lang="en-US" sz="2400" dirty="0"/>
          </a:p>
        </p:txBody>
      </p:sp>
      <p:pic>
        <p:nvPicPr>
          <p:cNvPr id="2050" name="Picture 2" descr="Image result for flight delay">
            <a:extLst>
              <a:ext uri="{FF2B5EF4-FFF2-40B4-BE49-F238E27FC236}">
                <a16:creationId xmlns:a16="http://schemas.microsoft.com/office/drawing/2014/main" id="{D3E8AEE5-DE3D-4A8A-B88A-8A0285A1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74" y="4572000"/>
            <a:ext cx="4340471" cy="15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mergency landing">
            <a:extLst>
              <a:ext uri="{FF2B5EF4-FFF2-40B4-BE49-F238E27FC236}">
                <a16:creationId xmlns:a16="http://schemas.microsoft.com/office/drawing/2014/main" id="{869441CF-1316-4C43-8D68-E186786D7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24023"/>
          <a:stretch/>
        </p:blipFill>
        <p:spPr bwMode="auto">
          <a:xfrm>
            <a:off x="130897" y="4572000"/>
            <a:ext cx="4361988" cy="15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6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F452-89CB-4758-87AA-58238D84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8756-63C7-4AA8-BAFB-530B3A46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Scalability of Smoke Density and the Viability of New Detection Methods in Aircrafts Research by Chin</a:t>
            </a:r>
          </a:p>
          <a:p>
            <a:pPr lvl="1"/>
            <a:r>
              <a:rPr lang="en-US" dirty="0"/>
              <a:t>ASD outperformed the wired detector in response time</a:t>
            </a:r>
          </a:p>
          <a:p>
            <a:pPr lvl="1"/>
            <a:r>
              <a:rPr lang="en-US" dirty="0"/>
              <a:t>Blue &amp; IR wavelength and gas sensor technology responded well in comparison to light obscuration</a:t>
            </a:r>
          </a:p>
          <a:p>
            <a:pPr lvl="1"/>
            <a:r>
              <a:rPr lang="en-US" dirty="0"/>
              <a:t>Wireless detectors proposed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6404" y="1163614"/>
            <a:ext cx="489450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Address the ability of state-of-the-art (S-O-A) detectors and detection systems</a:t>
            </a:r>
          </a:p>
          <a:p>
            <a:pPr lvl="1" fontAlgn="base"/>
            <a:r>
              <a:rPr lang="en-US" sz="2000" dirty="0"/>
              <a:t>Blue &amp; IR sensors</a:t>
            </a:r>
          </a:p>
          <a:p>
            <a:pPr lvl="1" fontAlgn="base"/>
            <a:r>
              <a:rPr lang="en-US" sz="2000" dirty="0"/>
              <a:t>Gas sensors</a:t>
            </a:r>
          </a:p>
          <a:p>
            <a:pPr lvl="1" fontAlgn="base"/>
            <a:r>
              <a:rPr lang="en-US" sz="2000" dirty="0"/>
              <a:t>Wired and Wireless Detectors</a:t>
            </a:r>
          </a:p>
          <a:p>
            <a:pPr fontAlgn="base"/>
            <a:r>
              <a:rPr lang="en-US" sz="2400" dirty="0"/>
              <a:t>Assess differences in fire detection time for detectors within a ULD versus a cargo compartment ceiling</a:t>
            </a:r>
          </a:p>
          <a:p>
            <a:pPr fontAlgn="base"/>
            <a:r>
              <a:rPr lang="en-US" sz="2400" dirty="0"/>
              <a:t>Further exploration of nuisance source testing</a:t>
            </a:r>
          </a:p>
          <a:p>
            <a:pPr fontAlgn="base"/>
            <a:r>
              <a:rPr lang="en-US" sz="2400" dirty="0"/>
              <a:t>Ongoing project</a:t>
            </a:r>
            <a:endParaRPr lang="en-US" sz="2000" b="1" dirty="0">
              <a:ea typeface="ＭＳ Ｐゴシック" pitchFamily="34" charset="-128"/>
            </a:endParaRPr>
          </a:p>
        </p:txBody>
      </p:sp>
      <p:pic>
        <p:nvPicPr>
          <p:cNvPr id="3076" name="Picture 4" descr="https://lh3.googleusercontent.com/UtO4VBNZz9ksXe5kBA6J6rXbvUKDNFkjVyq3S1m0e6BCKApVOSlChU593YAvouWcOSG696Mlggy3FyAwCXcRPDIHzTFYp1BtnGQv8865TQBBlgq47Jtgcc579izONJmzaxwj5k1xYZ2pFlCKxTzl4aZsyRuIdcPEkO1iSNjtOeG1SzaEkDeE3fsJAbKh8WJRMHr1Uc7vqnNHJz-tAcNh4wQs8SneGW4u_-FVcu1OEkhOvps-1ZWdMiFb8aCnhD3A1JJ74-k3k0c0c7KU5SmJngP6WXUTgB7iyizKD3XWpftMpBEdJ5fxwcBb812Vwk1EfHMsIoRvq3_K5WZtJw5fQJU1r9NbOHEW4qpbYyslVxjuYH-lt0BxWunLsZRIdqHqT0saKZqD5fALGzvu3kx1qNpZ4IbyAXa64AZp3Txvgz-INBFAIzHw-Qo1YuHdwU9p-bDMhnSPxEScO2wSD0JJFvJhfZnblZNMsoV-bt1KIal60PRObbI9r86XbaL82Y_0uenlE_T56kE3daU5gwoLzmreeJ8VmAC-es96oakjeQbX0roEWCHaRcP-DfFkKX0a8Vx76XYBshp8zthJ7riG1qbGlMgmuGVc3tVnoS0qFOz_zTjOR0PXbP18F9-Yd1zveeXKHokxplyQbhutixRk8v6qYmG-rhXu9kGCiqPwSf2qzn8NSAavjA=w959-h719-no">
            <a:extLst>
              <a:ext uri="{FF2B5EF4-FFF2-40B4-BE49-F238E27FC236}">
                <a16:creationId xmlns:a16="http://schemas.microsoft.com/office/drawing/2014/main" id="{732F6B9C-318D-4DEF-8B5F-4FEE19EC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11" y="3668458"/>
            <a:ext cx="3550885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DC915-7F7B-46CC-B9F8-CC61FBBB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51" y="838200"/>
            <a:ext cx="2433803" cy="27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1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BE43D-C3A8-452C-84E2-14F904E85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7716" y="1485900"/>
            <a:ext cx="5355515" cy="3886200"/>
          </a:xfrm>
        </p:spPr>
        <p:txBody>
          <a:bodyPr/>
          <a:lstStyle/>
          <a:p>
            <a:r>
              <a:rPr lang="en-US" sz="2800" dirty="0"/>
              <a:t>Smoke detectors most commonly used in cargo compartments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Often found on ceiling of cargo compartment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/>
              <a:t>Draw-Through Type (Air Sampling Port) 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/>
              <a:t>Open-Area Type (Single Unit)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Photoelectric sensing</a:t>
            </a:r>
          </a:p>
          <a:p>
            <a:pPr marL="1371600" lvl="3" indent="0" algn="ctr">
              <a:buNone/>
            </a:pPr>
            <a:endParaRPr lang="en-US" sz="1800" dirty="0"/>
          </a:p>
          <a:p>
            <a:pPr marL="1371600" lvl="3" indent="0">
              <a:buNone/>
            </a:pPr>
            <a:endParaRPr lang="en-US" sz="1800" dirty="0"/>
          </a:p>
          <a:p>
            <a:pPr marL="1371600" lvl="3" indent="0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E6A6C-DAF3-4B52-A1BE-90FEA4532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07" r="2105"/>
          <a:stretch/>
        </p:blipFill>
        <p:spPr>
          <a:xfrm>
            <a:off x="5257799" y="1066800"/>
            <a:ext cx="3886201" cy="52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773F-433A-4039-ABF7-5E2B2E44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C1EC-8DC9-4EFD-8C8B-2379A3BDE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525963"/>
          </a:xfrm>
        </p:spPr>
        <p:txBody>
          <a:bodyPr/>
          <a:lstStyle/>
          <a:p>
            <a:r>
              <a:rPr lang="en-US" sz="2800" dirty="0"/>
              <a:t>Experiments conducted in Summer 2019 at the FAA Technical Center</a:t>
            </a:r>
          </a:p>
          <a:p>
            <a:r>
              <a:rPr lang="en-US" sz="2800" dirty="0"/>
              <a:t>Testing performed inside cargo compartment of DC-10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66237-6A50-49BC-B250-3D3AF3A3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2743200"/>
            <a:ext cx="5867400" cy="34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Testing: Unit Loading Device (ULD)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860473"/>
            <a:ext cx="6629399" cy="365358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ea typeface="ＭＳ Ｐゴシック" pitchFamily="34" charset="-128"/>
              </a:rPr>
              <a:t>Account for wide variety of ULD shapes &amp; sizes, used 3 different leakage models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itchFamily="34" charset="-128"/>
              </a:rPr>
              <a:t>“small” leakage = no alterations, all holes sealed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itchFamily="34" charset="-128"/>
              </a:rPr>
              <a:t>“medium” leakage = only edge column of holes sealed</a:t>
            </a:r>
          </a:p>
          <a:p>
            <a:pPr lvl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a typeface="ＭＳ Ｐゴシック" pitchFamily="34" charset="-128"/>
              </a:rPr>
              <a:t>“large” leakage = both columns of holes open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 leakage rate test results: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530A0-69B0-45E4-A52B-71A1623B9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0200" y="3048000"/>
            <a:ext cx="3733800" cy="332978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111401-D277-430B-B778-167A155B8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2156"/>
              </p:ext>
            </p:extLst>
          </p:nvPr>
        </p:nvGraphicFramePr>
        <p:xfrm>
          <a:off x="609600" y="4152181"/>
          <a:ext cx="3810000" cy="1769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8868">
                  <a:extLst>
                    <a:ext uri="{9D8B030D-6E8A-4147-A177-3AD203B41FA5}">
                      <a16:colId xmlns:a16="http://schemas.microsoft.com/office/drawing/2014/main" val="173753202"/>
                    </a:ext>
                  </a:extLst>
                </a:gridCol>
                <a:gridCol w="2041132">
                  <a:extLst>
                    <a:ext uri="{9D8B030D-6E8A-4147-A177-3AD203B41FA5}">
                      <a16:colId xmlns:a16="http://schemas.microsoft.com/office/drawing/2014/main" val="3679187356"/>
                    </a:ext>
                  </a:extLst>
                </a:gridCol>
              </a:tblGrid>
              <a:tr h="39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LD3 ULD Model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Leakage Rate (cfm)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60124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Small Leak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39173561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Medium Leak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660828223"/>
                  </a:ext>
                </a:extLst>
              </a:tr>
              <a:tr h="399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Large Leak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463708091"/>
                  </a:ext>
                </a:extLst>
              </a:tr>
            </a:tbl>
          </a:graphicData>
        </a:graphic>
      </p:graphicFrame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C13A8992-77BA-4E86-A1A8-FEA18396127D}"/>
              </a:ext>
            </a:extLst>
          </p:cNvPr>
          <p:cNvSpPr/>
          <p:nvPr/>
        </p:nvSpPr>
        <p:spPr>
          <a:xfrm>
            <a:off x="7092887" y="2667000"/>
            <a:ext cx="1524000" cy="457200"/>
          </a:xfrm>
          <a:prstGeom prst="borderCallout2">
            <a:avLst>
              <a:gd name="adj1" fmla="val 99009"/>
              <a:gd name="adj2" fmla="val 47863"/>
              <a:gd name="adj3" fmla="val 110660"/>
              <a:gd name="adj4" fmla="val 45012"/>
              <a:gd name="adj5" fmla="val 335801"/>
              <a:gd name="adj6" fmla="val 281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Hole Columns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83E22-BA5A-4B8E-85F9-68A52BF19B7B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7854887" y="3124200"/>
            <a:ext cx="187356" cy="76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24991-13BB-44C0-B404-DE4E7439E167}"/>
              </a:ext>
            </a:extLst>
          </p:cNvPr>
          <p:cNvCxnSpPr>
            <a:stCxn id="3" idx="1"/>
          </p:cNvCxnSpPr>
          <p:nvPr/>
        </p:nvCxnSpPr>
        <p:spPr>
          <a:xfrm flipH="1">
            <a:off x="7245287" y="3124200"/>
            <a:ext cx="6096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4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812D-876C-43E4-8CC4-8DB7307D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5B6018-1087-42BD-94C6-4797B837C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63905"/>
              </p:ext>
            </p:extLst>
          </p:nvPr>
        </p:nvGraphicFramePr>
        <p:xfrm>
          <a:off x="152400" y="1295401"/>
          <a:ext cx="8839200" cy="3505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377">
                  <a:extLst>
                    <a:ext uri="{9D8B030D-6E8A-4147-A177-3AD203B41FA5}">
                      <a16:colId xmlns:a16="http://schemas.microsoft.com/office/drawing/2014/main" val="2369709987"/>
                    </a:ext>
                  </a:extLst>
                </a:gridCol>
                <a:gridCol w="2720623">
                  <a:extLst>
                    <a:ext uri="{9D8B030D-6E8A-4147-A177-3AD203B41FA5}">
                      <a16:colId xmlns:a16="http://schemas.microsoft.com/office/drawing/2014/main" val="54581214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93137662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1828362"/>
                    </a:ext>
                  </a:extLst>
                </a:gridCol>
              </a:tblGrid>
              <a:tr h="196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Instrument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Description/Measurement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L="64067" marR="64067" marT="0" marB="0"/>
                </a:tc>
                <a:extLst>
                  <a:ext uri="{0D108BD9-81ED-4DB2-BD59-A6C34878D82A}">
                    <a16:rowId xmlns:a16="http://schemas.microsoft.com/office/drawing/2014/main" val="133822648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Light Obscuration Meters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amount of white light transmitted</a:t>
                      </a:r>
                      <a:r>
                        <a:rPr lang="en-US" sz="18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through the smoke received by a photocell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1744219457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Gas Analyzers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concentration of carbon monoxide, carbon dioxide, and oxygen.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Sampling Points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2074218253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Thermocouples (K-type)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temperature at single points, placed at ceiling level and on trees.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3588562198"/>
                  </a:ext>
                </a:extLst>
              </a:tr>
              <a:tr h="614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Infrared (IR) Camera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amount of heat emitting from a certain area to create “thermal image”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1044859973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Scanning Mobility Particle Sizer Spectrometer (SMPS)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density, diameter, and size distribution of airborne submicron particles. 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67" marR="640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067" marR="64067" marT="0" marB="0" anchor="ctr"/>
                </a:tc>
                <a:extLst>
                  <a:ext uri="{0D108BD9-81ED-4DB2-BD59-A6C34878D82A}">
                    <a16:rowId xmlns:a16="http://schemas.microsoft.com/office/drawing/2014/main" val="371970325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C613845-8551-4788-BA55-E68E986F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17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CHAEL@8JIDNIPQ198CDLOP" val="4703"/>
</p:tagLst>
</file>

<file path=ppt/theme/theme1.xml><?xml version="1.0" encoding="utf-8"?>
<a:theme xmlns:a="http://schemas.openxmlformats.org/drawingml/2006/main" name="UCSD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20607</TotalTime>
  <Words>1143</Words>
  <Application>Microsoft Office PowerPoint</Application>
  <PresentationFormat>On-screen Show (4:3)</PresentationFormat>
  <Paragraphs>211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Century Schoolbook</vt:lpstr>
      <vt:lpstr>Courier New</vt:lpstr>
      <vt:lpstr>Helvetica</vt:lpstr>
      <vt:lpstr>Symbol</vt:lpstr>
      <vt:lpstr>Times New Roman</vt:lpstr>
      <vt:lpstr>Wingdings</vt:lpstr>
      <vt:lpstr>UCSD_Powerpoint</vt:lpstr>
      <vt:lpstr>Improvements in Aircraft Smoke Detection</vt:lpstr>
      <vt:lpstr>Introduction</vt:lpstr>
      <vt:lpstr>Background</vt:lpstr>
      <vt:lpstr>Background cont.</vt:lpstr>
      <vt:lpstr>Objective</vt:lpstr>
      <vt:lpstr>Current Technologies</vt:lpstr>
      <vt:lpstr>Experimental Program</vt:lpstr>
      <vt:lpstr>Testing: Unit Loading Device (ULD)</vt:lpstr>
      <vt:lpstr>Instrumentation</vt:lpstr>
      <vt:lpstr>Instrumentation</vt:lpstr>
      <vt:lpstr>Test Set Up: Cargo Compartment</vt:lpstr>
      <vt:lpstr>Test Set Up: Inside of ULD</vt:lpstr>
      <vt:lpstr>Test Set Up: Implementation</vt:lpstr>
      <vt:lpstr>Fuels &amp; Test Matrix</vt:lpstr>
      <vt:lpstr>Cargo Compartment view of ULD</vt:lpstr>
      <vt:lpstr>Cargo Compartment view of ULD</vt:lpstr>
      <vt:lpstr>Cargo Compartment view of ULD</vt:lpstr>
      <vt:lpstr>Cargo Compartment view of ULD</vt:lpstr>
      <vt:lpstr>Preliminary Results – Smoldering PU Foam</vt:lpstr>
      <vt:lpstr>Preliminary Results – Smoldering PU Foam</vt:lpstr>
      <vt:lpstr>Future Analysis</vt:lpstr>
      <vt:lpstr>Computer Simulations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Aircraft Smoke Detection</dc:title>
  <dc:creator>Jennifer Wood</dc:creator>
  <cp:lastModifiedBy>Horner, April CTR (FAA)</cp:lastModifiedBy>
  <cp:revision>65</cp:revision>
  <dcterms:created xsi:type="dcterms:W3CDTF">2019-10-01T22:01:12Z</dcterms:created>
  <dcterms:modified xsi:type="dcterms:W3CDTF">2019-11-20T19:48:35Z</dcterms:modified>
</cp:coreProperties>
</file>