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</p:sldMasterIdLst>
  <p:notesMasterIdLst>
    <p:notesMasterId r:id="rId22"/>
  </p:notesMasterIdLst>
  <p:handoutMasterIdLst>
    <p:handoutMasterId r:id="rId23"/>
  </p:handoutMasterIdLst>
  <p:sldIdLst>
    <p:sldId id="273" r:id="rId3"/>
    <p:sldId id="274" r:id="rId4"/>
    <p:sldId id="277" r:id="rId5"/>
    <p:sldId id="280" r:id="rId6"/>
    <p:sldId id="278" r:id="rId7"/>
    <p:sldId id="281" r:id="rId8"/>
    <p:sldId id="283" r:id="rId9"/>
    <p:sldId id="282" r:id="rId10"/>
    <p:sldId id="284" r:id="rId11"/>
    <p:sldId id="285" r:id="rId12"/>
    <p:sldId id="286" r:id="rId13"/>
    <p:sldId id="287" r:id="rId14"/>
    <p:sldId id="279" r:id="rId15"/>
    <p:sldId id="288" r:id="rId16"/>
    <p:sldId id="289" r:id="rId17"/>
    <p:sldId id="290" r:id="rId18"/>
    <p:sldId id="294" r:id="rId19"/>
    <p:sldId id="291" r:id="rId20"/>
    <p:sldId id="292" r:id="rId21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74"/>
            <p14:sldId id="277"/>
            <p14:sldId id="280"/>
            <p14:sldId id="278"/>
            <p14:sldId id="281"/>
            <p14:sldId id="283"/>
            <p14:sldId id="282"/>
            <p14:sldId id="284"/>
            <p14:sldId id="285"/>
            <p14:sldId id="286"/>
            <p14:sldId id="287"/>
            <p14:sldId id="279"/>
            <p14:sldId id="288"/>
            <p14:sldId id="289"/>
            <p14:sldId id="290"/>
            <p14:sldId id="294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02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78" autoAdjust="0"/>
    <p:restoredTop sz="81450" autoAdjust="0"/>
  </p:normalViewPr>
  <p:slideViewPr>
    <p:cSldViewPr snapToGrid="0">
      <p:cViewPr varScale="1">
        <p:scale>
          <a:sx n="94" d="100"/>
          <a:sy n="94" d="100"/>
        </p:scale>
        <p:origin x="1344" y="82"/>
      </p:cViewPr>
      <p:guideLst>
        <p:guide orient="horz" pos="402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144199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49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47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 motivation clip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17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19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814" y="1884870"/>
            <a:ext cx="9102852" cy="3250692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1085011" y="250169"/>
            <a:ext cx="6941611" cy="892831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085012" y="1156621"/>
            <a:ext cx="6904622" cy="724567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1060999" y="2123306"/>
            <a:ext cx="5746201" cy="1420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spcBef>
                <a:spcPts val="3000"/>
              </a:spcBef>
              <a:buFontTx/>
              <a:buNone/>
            </a:pPr>
            <a:r>
              <a:rPr lang="en-US" sz="1600" dirty="0" smtClean="0">
                <a:solidFill>
                  <a:srgbClr val="1D2F68"/>
                </a:solidFill>
              </a:rPr>
              <a:t>By</a:t>
            </a:r>
            <a:r>
              <a:rPr lang="en-US" sz="1600" dirty="0">
                <a:solidFill>
                  <a:srgbClr val="1D2F68"/>
                </a:solidFill>
              </a:rPr>
              <a:t>:</a:t>
            </a:r>
          </a:p>
          <a:p>
            <a:pPr>
              <a:spcBef>
                <a:spcPts val="1600"/>
              </a:spcBef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pic>
        <p:nvPicPr>
          <p:cNvPr id="10" name="Picture 9" descr="FAA logo&amp;text_white_d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953445"/>
            <a:ext cx="3397250" cy="11900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3339" y="4686300"/>
            <a:ext cx="1672032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96798" y="4686300"/>
            <a:ext cx="2895600" cy="3429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34188" y="4686300"/>
            <a:ext cx="1707316" cy="3429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1" y="1131094"/>
            <a:ext cx="3948113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131094"/>
            <a:ext cx="3949700" cy="329326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9125" y="4686300"/>
            <a:ext cx="158704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2" name="Picture 1" descr="FAA logo&amp;text_white_ds.png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4526757"/>
            <a:ext cx="9144000" cy="611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258366"/>
            <a:ext cx="8472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1" y="1131094"/>
            <a:ext cx="8050213" cy="329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4686300"/>
            <a:ext cx="173736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4187" y="4686300"/>
            <a:ext cx="1721977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accent6"/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4" y="4654154"/>
            <a:ext cx="478472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4788694"/>
            <a:ext cx="374015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14" name="Picture 13" descr="FAA logo&amp;text_white_d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4" y="4587400"/>
            <a:ext cx="1587500" cy="5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Aircraft Seat Dimensions</a:t>
            </a:r>
            <a:endParaRPr lang="en-US" dirty="0"/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085011" y="1050769"/>
            <a:ext cx="6904622" cy="724567"/>
          </a:xfrm>
        </p:spPr>
        <p:txBody>
          <a:bodyPr/>
          <a:lstStyle/>
          <a:p>
            <a:r>
              <a:rPr lang="en-US" sz="2400" dirty="0" smtClean="0"/>
              <a:t>Evaluation of the Effects of Seat Pitch and Width on Transport Category Airplane Egress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2626807" y="2163742"/>
            <a:ext cx="3867125" cy="50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  <a:spcBef>
                <a:spcPts val="0"/>
              </a:spcBef>
              <a:buFontTx/>
              <a:buNone/>
            </a:pPr>
            <a:r>
              <a:rPr lang="en-US" sz="1600" dirty="0"/>
              <a:t>9</a:t>
            </a:r>
            <a:r>
              <a:rPr lang="en-US" sz="1600" baseline="30000" dirty="0"/>
              <a:t>th</a:t>
            </a:r>
            <a:r>
              <a:rPr lang="en-US" sz="1600" dirty="0"/>
              <a:t> Triennial International Aircraft Fire and Cabin Safety Research Conference	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2619934" y="2782026"/>
            <a:ext cx="346551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David Weed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2636288" y="3206549"/>
            <a:ext cx="34655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October 29, 2019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the study IS looking at</a:t>
            </a:r>
          </a:p>
          <a:p>
            <a:pPr lvl="1"/>
            <a:r>
              <a:rPr lang="en-US" dirty="0"/>
              <a:t>Population Demographics</a:t>
            </a:r>
          </a:p>
          <a:p>
            <a:pPr lvl="1"/>
            <a:r>
              <a:rPr lang="en-US" dirty="0"/>
              <a:t>Ergonomic Minimums</a:t>
            </a:r>
          </a:p>
          <a:p>
            <a:pPr lvl="1"/>
            <a:r>
              <a:rPr lang="en-US" dirty="0" smtClean="0"/>
              <a:t>Seat Pitch</a:t>
            </a:r>
          </a:p>
          <a:p>
            <a:pPr lvl="1"/>
            <a:r>
              <a:rPr lang="en-US" dirty="0" smtClean="0"/>
              <a:t>Seat Width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560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Population </a:t>
            </a:r>
          </a:p>
          <a:p>
            <a:pPr lvl="1"/>
            <a:r>
              <a:rPr lang="en-US" dirty="0" smtClean="0"/>
              <a:t>Group Size</a:t>
            </a:r>
          </a:p>
          <a:p>
            <a:pPr lvl="1"/>
            <a:r>
              <a:rPr lang="en-US" dirty="0" smtClean="0"/>
              <a:t>Demographics</a:t>
            </a:r>
          </a:p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Flight Attendants</a:t>
            </a:r>
          </a:p>
          <a:p>
            <a:pPr lvl="1"/>
            <a:r>
              <a:rPr lang="en-US" dirty="0" smtClean="0"/>
              <a:t>Money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61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Design - 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Motivation Example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vlc-record-2019-10-11-09h32m44s-Media1.mp4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0191"/>
            <a:ext cx="9144000" cy="370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0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Design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Facilities</a:t>
            </a:r>
          </a:p>
          <a:p>
            <a:pPr lvl="1"/>
            <a:r>
              <a:rPr lang="en-US" dirty="0" smtClean="0"/>
              <a:t>CAMI</a:t>
            </a:r>
          </a:p>
          <a:p>
            <a:pPr lvl="1"/>
            <a:r>
              <a:rPr lang="en-US" dirty="0" err="1" smtClean="0"/>
              <a:t>FlexSim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989" y="0"/>
            <a:ext cx="3945011" cy="2450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" y="2450058"/>
            <a:ext cx="3290887" cy="2464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29" y="973932"/>
            <a:ext cx="3127176" cy="416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188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Anthropometrics</a:t>
            </a:r>
          </a:p>
          <a:p>
            <a:pPr lvl="1"/>
            <a:r>
              <a:rPr lang="en-US" dirty="0" smtClean="0"/>
              <a:t>Height, Weight, Girth</a:t>
            </a:r>
          </a:p>
          <a:p>
            <a:pPr lvl="1"/>
            <a:r>
              <a:rPr lang="en-US" dirty="0" smtClean="0"/>
              <a:t>Shoulder Width, Sitting Hip Width</a:t>
            </a:r>
          </a:p>
          <a:p>
            <a:pPr lvl="1"/>
            <a:r>
              <a:rPr lang="en-US" dirty="0" smtClean="0"/>
              <a:t>Buttock-to-Knee, Knee-to-Floor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55470"/>
            <a:ext cx="1981200" cy="2188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2955470"/>
            <a:ext cx="181927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6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Days</a:t>
            </a:r>
          </a:p>
          <a:p>
            <a:pPr lvl="1"/>
            <a:r>
              <a:rPr lang="en-US" dirty="0" smtClean="0"/>
              <a:t>November, December</a:t>
            </a:r>
          </a:p>
          <a:p>
            <a:pPr lvl="1"/>
            <a:r>
              <a:rPr lang="en-US" dirty="0" smtClean="0"/>
              <a:t>Weather Permitting</a:t>
            </a:r>
          </a:p>
          <a:p>
            <a:r>
              <a:rPr lang="en-US" dirty="0" smtClean="0"/>
              <a:t>Test Runs</a:t>
            </a:r>
          </a:p>
          <a:p>
            <a:pPr lvl="1"/>
            <a:r>
              <a:rPr lang="en-US" dirty="0" smtClean="0"/>
              <a:t>Informed Consent, Measuring</a:t>
            </a:r>
          </a:p>
          <a:p>
            <a:pPr lvl="1"/>
            <a:r>
              <a:rPr lang="en-US" dirty="0" smtClean="0"/>
              <a:t>4 Evacuations per group</a:t>
            </a:r>
          </a:p>
          <a:p>
            <a:pPr lvl="1"/>
            <a:r>
              <a:rPr lang="en-US" dirty="0" smtClean="0"/>
              <a:t>Between Trial, Post-Trial Self-Reports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791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291" y="804523"/>
            <a:ext cx="8050213" cy="3293269"/>
          </a:xfrm>
        </p:spPr>
        <p:txBody>
          <a:bodyPr/>
          <a:lstStyle/>
          <a:p>
            <a:r>
              <a:rPr lang="en-US" sz="3200" dirty="0" smtClean="0"/>
              <a:t>Data Breakdown</a:t>
            </a:r>
          </a:p>
          <a:p>
            <a:pPr lvl="1"/>
            <a:r>
              <a:rPr lang="en-US" sz="2800" dirty="0" smtClean="0"/>
              <a:t>Paper Data</a:t>
            </a:r>
          </a:p>
          <a:p>
            <a:pPr lvl="2"/>
            <a:r>
              <a:rPr lang="en-US" sz="2400" dirty="0" smtClean="0"/>
              <a:t>Demographics, Anthropometry, Self-reports</a:t>
            </a:r>
          </a:p>
          <a:p>
            <a:pPr lvl="1"/>
            <a:r>
              <a:rPr lang="en-US" sz="2800" dirty="0" smtClean="0"/>
              <a:t>Video Data</a:t>
            </a:r>
          </a:p>
          <a:p>
            <a:pPr lvl="2"/>
            <a:r>
              <a:rPr lang="en-US" sz="2400" dirty="0" smtClean="0"/>
              <a:t>48 Group Evacuation Times</a:t>
            </a:r>
          </a:p>
          <a:p>
            <a:pPr lvl="2"/>
            <a:r>
              <a:rPr lang="en-US" sz="2400" dirty="0" smtClean="0"/>
              <a:t>2832 Individual Egress Times</a:t>
            </a:r>
          </a:p>
          <a:p>
            <a:pPr lvl="2"/>
            <a:r>
              <a:rPr lang="en-US" sz="2400" dirty="0" smtClean="0"/>
              <a:t>Eye Strain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23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291" y="894329"/>
            <a:ext cx="8050213" cy="3293269"/>
          </a:xfrm>
        </p:spPr>
        <p:txBody>
          <a:bodyPr/>
          <a:lstStyle/>
          <a:p>
            <a:r>
              <a:rPr lang="en-US" sz="3200" dirty="0" smtClean="0"/>
              <a:t>Data Analysis</a:t>
            </a:r>
          </a:p>
          <a:p>
            <a:pPr lvl="1"/>
            <a:r>
              <a:rPr lang="en-US" sz="2800" dirty="0" smtClean="0"/>
              <a:t>Excel, SPSS</a:t>
            </a:r>
          </a:p>
          <a:p>
            <a:pPr lvl="1"/>
            <a:r>
              <a:rPr lang="en-US" sz="2800" dirty="0" smtClean="0"/>
              <a:t>Coffee, Pure Cane Sugar</a:t>
            </a:r>
          </a:p>
          <a:p>
            <a:r>
              <a:rPr lang="en-US" sz="3200" dirty="0" smtClean="0"/>
              <a:t>Final Report</a:t>
            </a:r>
          </a:p>
          <a:p>
            <a:pPr lvl="1"/>
            <a:r>
              <a:rPr lang="en-US" sz="2800" dirty="0" smtClean="0"/>
              <a:t>Summer 2020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80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Stay Tuned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88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</a:p>
          <a:p>
            <a:r>
              <a:rPr lang="en-US" dirty="0" smtClean="0"/>
              <a:t>Comments? </a:t>
            </a:r>
          </a:p>
          <a:p>
            <a:r>
              <a:rPr lang="en-US" dirty="0" smtClean="0"/>
              <a:t>Concerns?</a:t>
            </a:r>
          </a:p>
          <a:p>
            <a:r>
              <a:rPr lang="en-US" dirty="0" smtClean="0"/>
              <a:t>Cheers!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578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491291" y="802173"/>
            <a:ext cx="8050213" cy="3293269"/>
          </a:xfrm>
        </p:spPr>
        <p:txBody>
          <a:bodyPr/>
          <a:lstStyle/>
          <a:p>
            <a:r>
              <a:rPr lang="en-US" dirty="0"/>
              <a:t>David Weed </a:t>
            </a:r>
          </a:p>
          <a:p>
            <a:pPr lvl="1"/>
            <a:r>
              <a:rPr lang="en-US" dirty="0"/>
              <a:t>Team Coordinator, Cabin Safety Research Team</a:t>
            </a:r>
          </a:p>
          <a:p>
            <a:r>
              <a:rPr lang="en-US" dirty="0"/>
              <a:t>My Standard Disclaimer:</a:t>
            </a:r>
          </a:p>
          <a:p>
            <a:pPr lvl="1"/>
            <a:r>
              <a:rPr lang="en-US" sz="2800" dirty="0"/>
              <a:t>I am a Scientist</a:t>
            </a:r>
          </a:p>
          <a:p>
            <a:pPr lvl="2"/>
            <a:r>
              <a:rPr lang="en-US" sz="2400" dirty="0"/>
              <a:t>I do </a:t>
            </a:r>
            <a:r>
              <a:rPr lang="en-US" sz="2400" u="sng" dirty="0"/>
              <a:t>not</a:t>
            </a:r>
            <a:r>
              <a:rPr lang="en-US" sz="2400" dirty="0"/>
              <a:t> make regulations: I do research</a:t>
            </a:r>
          </a:p>
          <a:p>
            <a:pPr lvl="2"/>
            <a:r>
              <a:rPr lang="en-US" sz="2400" dirty="0"/>
              <a:t>I do </a:t>
            </a:r>
            <a:r>
              <a:rPr lang="en-US" sz="2400" u="sng" dirty="0"/>
              <a:t>not</a:t>
            </a:r>
            <a:r>
              <a:rPr lang="en-US" sz="2400" dirty="0"/>
              <a:t> write the gospel of Cabin Safety: I do inform my sponsors</a:t>
            </a:r>
          </a:p>
          <a:p>
            <a:pPr lvl="2"/>
            <a:r>
              <a:rPr lang="en-US" sz="2400" dirty="0"/>
              <a:t>I do aim for </a:t>
            </a:r>
            <a:r>
              <a:rPr lang="en-US" sz="2400" dirty="0" smtClean="0"/>
              <a:t>humor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</a:t>
            </a:r>
          </a:p>
          <a:p>
            <a:r>
              <a:rPr lang="en-US" dirty="0" smtClean="0"/>
              <a:t>More Background</a:t>
            </a:r>
          </a:p>
          <a:p>
            <a:r>
              <a:rPr lang="en-US" dirty="0" smtClean="0"/>
              <a:t>Study Design</a:t>
            </a:r>
          </a:p>
          <a:p>
            <a:r>
              <a:rPr lang="en-US" dirty="0" smtClean="0"/>
              <a:t>Research Plan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1794D-CE01-4982-8A1C-98D478D9AB49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0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Definition and Disclaimer</a:t>
            </a:r>
          </a:p>
          <a:p>
            <a:pPr lvl="1"/>
            <a:r>
              <a:rPr lang="en-US" sz="2800" dirty="0" smtClean="0"/>
              <a:t>Seat Pitch</a:t>
            </a:r>
          </a:p>
          <a:p>
            <a:pPr lvl="1"/>
            <a:r>
              <a:rPr lang="en-US" sz="2800" dirty="0"/>
              <a:t>UK CAA AN64: </a:t>
            </a:r>
          </a:p>
          <a:p>
            <a:pPr lvl="2"/>
            <a:r>
              <a:rPr lang="en-US" sz="2400" dirty="0" smtClean="0"/>
              <a:t>“Dimension A”</a:t>
            </a:r>
          </a:p>
          <a:p>
            <a:pPr lvl="2"/>
            <a:r>
              <a:rPr lang="en-US" sz="2400" dirty="0" smtClean="0"/>
              <a:t>“Dimension B”</a:t>
            </a:r>
          </a:p>
          <a:p>
            <a:pPr lvl="2"/>
            <a:r>
              <a:rPr lang="en-US" sz="2400" dirty="0" smtClean="0"/>
              <a:t>“Dimension C”</a:t>
            </a:r>
            <a:endParaRPr lang="en-US" sz="2400" dirty="0"/>
          </a:p>
          <a:p>
            <a:pPr marL="914400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293" y="0"/>
            <a:ext cx="3133725" cy="255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787" y="2433235"/>
            <a:ext cx="2081549" cy="2163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141" y="2474318"/>
            <a:ext cx="2230972" cy="208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52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2015/2017 – Public Concern</a:t>
            </a:r>
          </a:p>
          <a:p>
            <a:pPr lvl="1"/>
            <a:r>
              <a:rPr lang="en-US" dirty="0" smtClean="0"/>
              <a:t>Fliers Rights Petition</a:t>
            </a:r>
          </a:p>
          <a:p>
            <a:pPr lvl="1"/>
            <a:r>
              <a:rPr lang="en-US" dirty="0"/>
              <a:t>Fliers Rights vs FAA</a:t>
            </a:r>
          </a:p>
          <a:p>
            <a:r>
              <a:rPr lang="en-US" dirty="0" smtClean="0"/>
              <a:t>2017/2018 – Government Response</a:t>
            </a:r>
          </a:p>
          <a:p>
            <a:pPr lvl="1"/>
            <a:r>
              <a:rPr lang="en-US" dirty="0" smtClean="0"/>
              <a:t>DOT OIG Cabin Safety Audit</a:t>
            </a:r>
          </a:p>
          <a:p>
            <a:pPr lvl="1"/>
            <a:r>
              <a:rPr lang="en-US" dirty="0" smtClean="0"/>
              <a:t>FAA Reauthorization Act of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650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FAA Reauthorization Act of 2018</a:t>
            </a:r>
          </a:p>
          <a:p>
            <a:pPr lvl="1"/>
            <a:r>
              <a:rPr lang="en-US" sz="2800" dirty="0" smtClean="0"/>
              <a:t>Section 337 – Aircraft Cabin Evacuation Procedures</a:t>
            </a:r>
          </a:p>
          <a:p>
            <a:pPr lvl="1"/>
            <a:r>
              <a:rPr lang="en-US" sz="2800" dirty="0" smtClean="0"/>
              <a:t>Section 577 – Minimum Dimensions for Passenger Seats</a:t>
            </a:r>
          </a:p>
          <a:p>
            <a:pPr lvl="1"/>
            <a:r>
              <a:rPr lang="en-US" sz="2800" dirty="0" smtClean="0"/>
              <a:t>CAMI to conduct study to provide data for requirements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08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FAA Reauthorization Act of 2018</a:t>
            </a:r>
          </a:p>
          <a:p>
            <a:pPr lvl="1"/>
            <a:r>
              <a:rPr lang="en-US" sz="2800" dirty="0"/>
              <a:t>Congressional Hearing – September 26</a:t>
            </a:r>
            <a:r>
              <a:rPr lang="en-US" sz="2800" baseline="30000" dirty="0"/>
              <a:t>th</a:t>
            </a:r>
            <a:r>
              <a:rPr lang="en-US" sz="2800" dirty="0"/>
              <a:t>, 2019</a:t>
            </a:r>
          </a:p>
          <a:p>
            <a:r>
              <a:rPr lang="en-US" sz="3200" dirty="0" smtClean="0"/>
              <a:t>Media Attention</a:t>
            </a:r>
          </a:p>
          <a:p>
            <a:pPr lvl="1"/>
            <a:r>
              <a:rPr lang="en-US" sz="2800" dirty="0"/>
              <a:t>2</a:t>
            </a:r>
            <a:r>
              <a:rPr lang="en-US" sz="2800" dirty="0" smtClean="0"/>
              <a:t> Weeks, ~150 Story/Google Hits </a:t>
            </a:r>
          </a:p>
          <a:p>
            <a:pPr lvl="1"/>
            <a:r>
              <a:rPr lang="en-US" sz="2800" dirty="0" smtClean="0"/>
              <a:t>10/17/19: CAMI “Media Day”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067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Anatomy of an Aircraft Evacuation</a:t>
            </a:r>
          </a:p>
          <a:p>
            <a:pPr lvl="1"/>
            <a:r>
              <a:rPr lang="en-US" sz="2800" dirty="0" smtClean="0"/>
              <a:t>“90 second rule”</a:t>
            </a:r>
          </a:p>
          <a:p>
            <a:r>
              <a:rPr lang="en-US" sz="3200" dirty="0" smtClean="0"/>
              <a:t>Aircraft Cabin Evacuation Research</a:t>
            </a:r>
          </a:p>
          <a:p>
            <a:pPr lvl="1"/>
            <a:r>
              <a:rPr lang="en-US" sz="2800" dirty="0" smtClean="0"/>
              <a:t>Seat Pitch</a:t>
            </a:r>
          </a:p>
          <a:p>
            <a:pPr lvl="1"/>
            <a:r>
              <a:rPr lang="en-US" sz="2800" dirty="0" smtClean="0"/>
              <a:t>Access to Egress (2000-2002)</a:t>
            </a:r>
          </a:p>
          <a:p>
            <a:pPr lvl="2"/>
            <a:r>
              <a:rPr lang="en-US" sz="2400" dirty="0" smtClean="0"/>
              <a:t>Demographics then and 2016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77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note on what the study is NOT looking at:</a:t>
            </a:r>
          </a:p>
          <a:p>
            <a:pPr lvl="1"/>
            <a:r>
              <a:rPr lang="en-US" dirty="0" smtClean="0"/>
              <a:t>Animals</a:t>
            </a:r>
          </a:p>
          <a:p>
            <a:pPr lvl="1"/>
            <a:r>
              <a:rPr lang="en-US" dirty="0" smtClean="0"/>
              <a:t>Children</a:t>
            </a:r>
          </a:p>
          <a:p>
            <a:pPr lvl="1"/>
            <a:r>
              <a:rPr lang="en-US" dirty="0" smtClean="0"/>
              <a:t>Disabled Passengers</a:t>
            </a:r>
          </a:p>
          <a:p>
            <a:pPr lvl="1"/>
            <a:r>
              <a:rPr lang="en-US" dirty="0" smtClean="0"/>
              <a:t>Luggage</a:t>
            </a:r>
          </a:p>
          <a:p>
            <a:pPr lvl="1"/>
            <a:r>
              <a:rPr lang="en-US" dirty="0" smtClean="0"/>
              <a:t>Slides</a:t>
            </a:r>
          </a:p>
          <a:p>
            <a:pPr lvl="1"/>
            <a:r>
              <a:rPr lang="en-US" dirty="0" smtClean="0"/>
              <a:t>“90 seconds”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3ABA1-EA94-43C0-B992-7CBCC31144F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723592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3622</TotalTime>
  <Words>403</Words>
  <Application>Microsoft Office PowerPoint</Application>
  <PresentationFormat>On-screen Show (16:9)</PresentationFormat>
  <Paragraphs>137</Paragraphs>
  <Slides>19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Helvetica Neue Medium</vt:lpstr>
      <vt:lpstr>Times New Roman</vt:lpstr>
      <vt:lpstr>1_Custom Design</vt:lpstr>
      <vt:lpstr>2_Custom Design</vt:lpstr>
      <vt:lpstr>Aircraft Seat Dimensions</vt:lpstr>
      <vt:lpstr>Introduction</vt:lpstr>
      <vt:lpstr>Outline</vt:lpstr>
      <vt:lpstr>Background </vt:lpstr>
      <vt:lpstr>Background</vt:lpstr>
      <vt:lpstr>Background</vt:lpstr>
      <vt:lpstr>Background</vt:lpstr>
      <vt:lpstr>More Background</vt:lpstr>
      <vt:lpstr>Study Design</vt:lpstr>
      <vt:lpstr>Study Design</vt:lpstr>
      <vt:lpstr>Study Design</vt:lpstr>
      <vt:lpstr>Study Design - Motivation</vt:lpstr>
      <vt:lpstr>Study Design </vt:lpstr>
      <vt:lpstr>Research Plan</vt:lpstr>
      <vt:lpstr>Research Plan</vt:lpstr>
      <vt:lpstr>Research Plan</vt:lpstr>
      <vt:lpstr>Research Plan</vt:lpstr>
      <vt:lpstr>Conclusion</vt:lpstr>
      <vt:lpstr>Questions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Weed, David (FAA)</cp:lastModifiedBy>
  <cp:revision>172</cp:revision>
  <dcterms:created xsi:type="dcterms:W3CDTF">2005-01-28T20:32:53Z</dcterms:created>
  <dcterms:modified xsi:type="dcterms:W3CDTF">2019-10-15T17:31:02Z</dcterms:modified>
</cp:coreProperties>
</file>