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8" r:id="rId2"/>
  </p:sldMasterIdLst>
  <p:notesMasterIdLst>
    <p:notesMasterId r:id="rId18"/>
  </p:notesMasterIdLst>
  <p:sldIdLst>
    <p:sldId id="721" r:id="rId3"/>
    <p:sldId id="642" r:id="rId4"/>
    <p:sldId id="737" r:id="rId5"/>
    <p:sldId id="738" r:id="rId6"/>
    <p:sldId id="767" r:id="rId7"/>
    <p:sldId id="741" r:id="rId8"/>
    <p:sldId id="744" r:id="rId9"/>
    <p:sldId id="748" r:id="rId10"/>
    <p:sldId id="747" r:id="rId11"/>
    <p:sldId id="755" r:id="rId12"/>
    <p:sldId id="768" r:id="rId13"/>
    <p:sldId id="756" r:id="rId14"/>
    <p:sldId id="765" r:id="rId15"/>
    <p:sldId id="766" r:id="rId16"/>
    <p:sldId id="644" r:id="rId17"/>
  </p:sldIdLst>
  <p:sldSz cx="9144000" cy="5143500" type="screen16x9"/>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2887">
          <p15:clr>
            <a:srgbClr val="A4A3A4"/>
          </p15:clr>
        </p15:guide>
        <p15:guide id="3" orient="horz" pos="479">
          <p15:clr>
            <a:srgbClr val="A4A3A4"/>
          </p15:clr>
        </p15:guide>
        <p15:guide id="4" orient="horz" pos="238">
          <p15:clr>
            <a:srgbClr val="A4A3A4"/>
          </p15:clr>
        </p15:guide>
        <p15:guide id="5" orient="horz" pos="1618">
          <p15:clr>
            <a:srgbClr val="A4A3A4"/>
          </p15:clr>
        </p15:guide>
        <p15:guide id="6" orient="horz" pos="564">
          <p15:clr>
            <a:srgbClr val="A4A3A4"/>
          </p15:clr>
        </p15:guide>
        <p15:guide id="7" pos="2880">
          <p15:clr>
            <a:srgbClr val="A4A3A4"/>
          </p15:clr>
        </p15:guide>
        <p15:guide id="8" pos="288">
          <p15:clr>
            <a:srgbClr val="A4A3A4"/>
          </p15:clr>
        </p15:guide>
        <p15:guide id="9" pos="5302">
          <p15:clr>
            <a:srgbClr val="A4A3A4"/>
          </p15:clr>
        </p15:guide>
        <p15:guide id="10" pos="5472">
          <p15:clr>
            <a:srgbClr val="A4A3A4"/>
          </p15:clr>
        </p15:guide>
        <p15:guide id="11" pos="55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3D"/>
    <a:srgbClr val="616265"/>
    <a:srgbClr val="DD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73" autoAdjust="0"/>
    <p:restoredTop sz="92063" autoAdjust="0"/>
  </p:normalViewPr>
  <p:slideViewPr>
    <p:cSldViewPr>
      <p:cViewPr varScale="1">
        <p:scale>
          <a:sx n="98" d="100"/>
          <a:sy n="98" d="100"/>
        </p:scale>
        <p:origin x="102" y="624"/>
      </p:cViewPr>
      <p:guideLst>
        <p:guide orient="horz"/>
        <p:guide orient="horz" pos="2887"/>
        <p:guide orient="horz" pos="479"/>
        <p:guide orient="horz" pos="238"/>
        <p:guide orient="horz" pos="1618"/>
        <p:guide orient="horz" pos="564"/>
        <p:guide pos="2880"/>
        <p:guide pos="288"/>
        <p:guide pos="5302"/>
        <p:guide pos="5472"/>
        <p:guide pos="5588"/>
      </p:guideLst>
    </p:cSldViewPr>
  </p:slideViewPr>
  <p:outlineViewPr>
    <p:cViewPr>
      <p:scale>
        <a:sx n="33" d="100"/>
        <a:sy n="33" d="100"/>
      </p:scale>
      <p:origin x="6" y="186"/>
    </p:cViewPr>
  </p:outlineViewPr>
  <p:notesTextViewPr>
    <p:cViewPr>
      <p:scale>
        <a:sx n="100" d="100"/>
        <a:sy n="100" d="100"/>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03901BC3-3D0F-4774-B7D6-DA2F40498026}" type="datetimeFigureOut">
              <a:rPr lang="en-US" smtClean="0"/>
              <a:pPr/>
              <a:t>10/14/2019</a:t>
            </a:fld>
            <a:endParaRPr lang="en-US"/>
          </a:p>
        </p:txBody>
      </p:sp>
      <p:sp>
        <p:nvSpPr>
          <p:cNvPr id="4" name="Slide Image Placehold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8CD4A1DC-1111-4AD5-8D41-B86459B94599}" type="slidenum">
              <a:rPr lang="en-US" smtClean="0"/>
              <a:pPr/>
              <a:t>‹#›</a:t>
            </a:fld>
            <a:endParaRPr lang="en-US"/>
          </a:p>
        </p:txBody>
      </p:sp>
    </p:spTree>
    <p:extLst>
      <p:ext uri="{BB962C8B-B14F-4D97-AF65-F5344CB8AC3E}">
        <p14:creationId xmlns:p14="http://schemas.microsoft.com/office/powerpoint/2010/main" val="2078032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9" name="Group 8"/>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DRAFT</a:t>
              </a:r>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accent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accent1"/>
                </a:solidFill>
              </a:defRPr>
            </a:lvl1pPr>
            <a:lvl2pPr marL="0" indent="0" algn="l">
              <a:buNone/>
              <a:defRPr sz="2100">
                <a:solidFill>
                  <a:schemeClr val="accent1"/>
                </a:solidFill>
              </a:defRPr>
            </a:lvl2pPr>
            <a:lvl3pPr marL="0" indent="0" algn="l">
              <a:buNone/>
              <a:defRPr sz="2100">
                <a:solidFill>
                  <a:schemeClr val="accent1"/>
                </a:solidFill>
              </a:defRPr>
            </a:lvl3pPr>
            <a:lvl4pPr marL="0" indent="0" algn="l">
              <a:buNone/>
              <a:defRPr sz="2100">
                <a:solidFill>
                  <a:schemeClr val="accent1"/>
                </a:solidFill>
              </a:defRPr>
            </a:lvl4pPr>
            <a:lvl5pPr marL="0" indent="0" algn="l">
              <a:buNone/>
              <a:tabLst/>
              <a:defRPr sz="2100">
                <a:solidFill>
                  <a:schemeClr val="accent1"/>
                </a:solidFill>
              </a:defRPr>
            </a:lvl5pPr>
            <a:lvl6pPr marL="0" indent="0" algn="l">
              <a:spcBef>
                <a:spcPts val="0"/>
              </a:spcBef>
              <a:buNone/>
              <a:defRPr sz="2100">
                <a:solidFill>
                  <a:schemeClr val="accent1"/>
                </a:solidFill>
              </a:defRPr>
            </a:lvl6pPr>
            <a:lvl7pPr marL="0" indent="0" algn="l">
              <a:spcBef>
                <a:spcPts val="0"/>
              </a:spcBef>
              <a:buNone/>
              <a:defRPr sz="2100">
                <a:solidFill>
                  <a:schemeClr val="accent1"/>
                </a:solidFill>
              </a:defRPr>
            </a:lvl7pPr>
            <a:lvl8pPr marL="0" indent="0" algn="l">
              <a:spcBef>
                <a:spcPts val="0"/>
              </a:spcBef>
              <a:buNone/>
              <a:defRPr sz="2100">
                <a:solidFill>
                  <a:schemeClr val="accent1"/>
                </a:solidFill>
              </a:defRPr>
            </a:lvl8pPr>
            <a:lvl9pPr marL="0" indent="0" algn="l">
              <a:spcBef>
                <a:spcPts val="0"/>
              </a:spcBef>
              <a:buNone/>
              <a:defRPr sz="2100">
                <a:solidFill>
                  <a:schemeClr val="accent1"/>
                </a:solidFill>
              </a:defRPr>
            </a:lvl9pPr>
          </a:lstStyle>
          <a:p>
            <a:pPr lvl="0"/>
            <a:r>
              <a:rPr lang="en-US" sz="2100" dirty="0"/>
              <a:t>Click to edit subhead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1"/>
        </a:solidFill>
        <a:effectLst/>
      </p:bgPr>
    </p:bg>
    <p:spTree>
      <p:nvGrpSpPr>
        <p:cNvPr id="1" name=""/>
        <p:cNvGrpSpPr/>
        <p:nvPr/>
      </p:nvGrpSpPr>
      <p:grpSpPr>
        <a:xfrm>
          <a:off x="0" y="0"/>
          <a:ext cx="0" cy="0"/>
          <a:chOff x="0" y="0"/>
          <a:chExt cx="0" cy="0"/>
        </a:xfrm>
      </p:grpSpPr>
      <p:sp>
        <p:nvSpPr>
          <p:cNvPr id="9" name="Freeform 8"/>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457200" y="911224"/>
            <a:ext cx="822960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1"/>
        </a:solidFill>
        <a:effectLst/>
      </p:bgPr>
    </p:bg>
    <p:spTree>
      <p:nvGrpSpPr>
        <p:cNvPr id="1" name=""/>
        <p:cNvGrpSpPr/>
        <p:nvPr/>
      </p:nvGrpSpPr>
      <p:grpSpPr>
        <a:xfrm>
          <a:off x="0" y="0"/>
          <a:ext cx="0" cy="0"/>
          <a:chOff x="0" y="0"/>
          <a:chExt cx="0" cy="0"/>
        </a:xfrm>
      </p:grpSpPr>
      <p:sp>
        <p:nvSpPr>
          <p:cNvPr id="18" name="Freeform 17"/>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45720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324612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latin typeface="+mj-lt"/>
              </a:rPr>
              <a:t>SAE INTERNATIONAL</a:t>
            </a:r>
          </a:p>
        </p:txBody>
      </p:sp>
      <p:sp>
        <p:nvSpPr>
          <p:cNvPr id="12"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457200"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4636008"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1"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45720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603504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9" name="Content Placeholder 18"/>
          <p:cNvSpPr>
            <a:spLocks noGrp="1"/>
          </p:cNvSpPr>
          <p:nvPr>
            <p:ph sz="quarter" idx="14" hasCustomPrompt="1"/>
          </p:nvPr>
        </p:nvSpPr>
        <p:spPr>
          <a:xfrm>
            <a:off x="324612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255903"/>
          </a:xfrm>
        </p:spPr>
        <p:txBody>
          <a:bodyPr/>
          <a:lstStyle>
            <a:lvl1pPr>
              <a:defRPr/>
            </a:lvl1pPr>
          </a:lstStyle>
          <a:p>
            <a:pPr lvl="0"/>
            <a:r>
              <a:rPr lang="en-US" dirty="0"/>
              <a:t>Click to edit content</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3" hasCustomPrompt="1"/>
          </p:nvPr>
        </p:nvSpPr>
        <p:spPr>
          <a:xfrm>
            <a:off x="457200"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hasCustomPrompt="1"/>
          </p:nvPr>
        </p:nvSpPr>
        <p:spPr>
          <a:xfrm>
            <a:off x="4636008"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37160"/>
            <a:ext cx="8229600" cy="502920"/>
          </a:xfrm>
        </p:spPr>
        <p:txBody>
          <a:bodyPr/>
          <a:lstStyle>
            <a:lvl1pPr>
              <a:defRPr/>
            </a:lvl1p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584325"/>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4"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latin typeface="+mj-lt"/>
              </a:rPr>
              <a:t>SAE INTERNATIONAL</a:t>
            </a:r>
          </a:p>
        </p:txBody>
      </p:sp>
      <p:sp>
        <p:nvSpPr>
          <p:cNvPr id="17" name="Content Placeholder 16"/>
          <p:cNvSpPr>
            <a:spLocks noGrp="1"/>
          </p:cNvSpPr>
          <p:nvPr>
            <p:ph sz="quarter" idx="13" hasCustomPrompt="1"/>
          </p:nvPr>
        </p:nvSpPr>
        <p:spPr>
          <a:xfrm>
            <a:off x="45720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6" hasCustomPrompt="1"/>
          </p:nvPr>
        </p:nvSpPr>
        <p:spPr>
          <a:xfrm>
            <a:off x="45720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6" name="Text Placeholder 13"/>
          <p:cNvSpPr>
            <a:spLocks noGrp="1"/>
          </p:cNvSpPr>
          <p:nvPr>
            <p:ph type="body" sz="quarter" idx="17" hasCustomPrompt="1"/>
          </p:nvPr>
        </p:nvSpPr>
        <p:spPr>
          <a:xfrm>
            <a:off x="324612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8" name="Text Placeholder 13"/>
          <p:cNvSpPr>
            <a:spLocks noGrp="1"/>
          </p:cNvSpPr>
          <p:nvPr>
            <p:ph type="body" sz="quarter" idx="18" hasCustomPrompt="1"/>
          </p:nvPr>
        </p:nvSpPr>
        <p:spPr>
          <a:xfrm>
            <a:off x="603504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0" name="Content Placeholder 16"/>
          <p:cNvSpPr>
            <a:spLocks noGrp="1"/>
          </p:cNvSpPr>
          <p:nvPr>
            <p:ph sz="quarter" idx="19" hasCustomPrompt="1"/>
          </p:nvPr>
        </p:nvSpPr>
        <p:spPr>
          <a:xfrm>
            <a:off x="45720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8"/>
          <p:cNvSpPr>
            <a:spLocks noGrp="1"/>
          </p:cNvSpPr>
          <p:nvPr>
            <p:ph sz="quarter" idx="20" hasCustomPrompt="1"/>
          </p:nvPr>
        </p:nvSpPr>
        <p:spPr>
          <a:xfrm>
            <a:off x="324612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0"/>
          <p:cNvSpPr>
            <a:spLocks noGrp="1"/>
          </p:cNvSpPr>
          <p:nvPr>
            <p:ph sz="quarter" idx="21" hasCustomPrompt="1"/>
          </p:nvPr>
        </p:nvSpPr>
        <p:spPr>
          <a:xfrm>
            <a:off x="603504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3"/>
          <p:cNvSpPr>
            <a:spLocks noGrp="1"/>
          </p:cNvSpPr>
          <p:nvPr>
            <p:ph type="body" sz="quarter" idx="22" hasCustomPrompt="1"/>
          </p:nvPr>
        </p:nvSpPr>
        <p:spPr>
          <a:xfrm>
            <a:off x="45720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5" name="Text Placeholder 13"/>
          <p:cNvSpPr>
            <a:spLocks noGrp="1"/>
          </p:cNvSpPr>
          <p:nvPr>
            <p:ph type="body" sz="quarter" idx="23" hasCustomPrompt="1"/>
          </p:nvPr>
        </p:nvSpPr>
        <p:spPr>
          <a:xfrm>
            <a:off x="324612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6" name="Text Placeholder 13"/>
          <p:cNvSpPr>
            <a:spLocks noGrp="1"/>
          </p:cNvSpPr>
          <p:nvPr>
            <p:ph type="body" sz="quarter" idx="24" hasCustomPrompt="1"/>
          </p:nvPr>
        </p:nvSpPr>
        <p:spPr>
          <a:xfrm>
            <a:off x="603504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7" name="Footer Placeholder 2"/>
          <p:cNvSpPr>
            <a:spLocks noGrp="1"/>
          </p:cNvSpPr>
          <p:nvPr>
            <p:ph type="ftr" sz="quarter" idx="10"/>
          </p:nvPr>
        </p:nvSpPr>
        <p:spPr>
          <a:xfrm>
            <a:off x="3246120" y="4873752"/>
            <a:ext cx="2895600" cy="128016"/>
          </a:xfrm>
        </p:spPr>
        <p:txBody>
          <a:bodyPr/>
          <a:lstStyle/>
          <a:p>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377428"/>
          </a:xfrm>
        </p:spPr>
        <p:txBody>
          <a:bodyPr/>
          <a:lstStyle/>
          <a:p>
            <a:r>
              <a:rPr lang="en-US"/>
              <a:t>Click to edit Master title style</a:t>
            </a:r>
          </a:p>
        </p:txBody>
      </p:sp>
    </p:spTree>
    <p:extLst>
      <p:ext uri="{BB962C8B-B14F-4D97-AF65-F5344CB8AC3E}">
        <p14:creationId xmlns:p14="http://schemas.microsoft.com/office/powerpoint/2010/main" val="1589832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377428"/>
          </a:xfrm>
        </p:spPr>
        <p:txBody>
          <a:bodyPr/>
          <a:lstStyle/>
          <a:p>
            <a:r>
              <a:rPr lang="en-US"/>
              <a:t>Click to edit Master title style</a:t>
            </a:r>
          </a:p>
        </p:txBody>
      </p:sp>
      <p:sp>
        <p:nvSpPr>
          <p:cNvPr id="3" name="Content Placeholder 2"/>
          <p:cNvSpPr>
            <a:spLocks noGrp="1"/>
          </p:cNvSpPr>
          <p:nvPr>
            <p:ph sz="half" idx="1"/>
          </p:nvPr>
        </p:nvSpPr>
        <p:spPr>
          <a:xfrm>
            <a:off x="685800" y="1085850"/>
            <a:ext cx="39624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085850"/>
            <a:ext cx="3886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B406C905-EC01-4E5F-AAD1-A3AD878264A8}" type="slidenum">
              <a:rPr lang="en-US"/>
              <a:pPr>
                <a:defRPr/>
              </a:pPr>
              <a:t>‹#›</a:t>
            </a:fld>
            <a:endParaRPr lang="en-US"/>
          </a:p>
        </p:txBody>
      </p:sp>
    </p:spTree>
    <p:extLst>
      <p:ext uri="{BB962C8B-B14F-4D97-AF65-F5344CB8AC3E}">
        <p14:creationId xmlns:p14="http://schemas.microsoft.com/office/powerpoint/2010/main" val="394177492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SAE Blue">
    <p:spTree>
      <p:nvGrpSpPr>
        <p:cNvPr id="1" name=""/>
        <p:cNvGrpSpPr/>
        <p:nvPr/>
      </p:nvGrpSpPr>
      <p:grpSpPr>
        <a:xfrm>
          <a:off x="0" y="0"/>
          <a:ext cx="0" cy="0"/>
          <a:chOff x="0" y="0"/>
          <a:chExt cx="0" cy="0"/>
        </a:xfrm>
      </p:grpSpPr>
      <p:pic>
        <p:nvPicPr>
          <p:cNvPr id="10" name="Picture 9"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5" name="Group 14"/>
          <p:cNvGrpSpPr/>
          <p:nvPr userDrawn="1"/>
        </p:nvGrpSpPr>
        <p:grpSpPr bwMode="hidden">
          <a:xfrm>
            <a:off x="0" y="-1"/>
            <a:ext cx="9144000" cy="5143501"/>
            <a:chOff x="0" y="-1"/>
            <a:chExt cx="9144000" cy="5143501"/>
          </a:xfrm>
        </p:grpSpPr>
        <p:sp>
          <p:nvSpPr>
            <p:cNvPr id="12" name="Rectangle 11"/>
            <p:cNvSpPr/>
            <p:nvPr userDrawn="1"/>
          </p:nvSpPr>
          <p:spPr bwMode="hidden">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userDrawn="1">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schemeClr val="bg1"/>
                </a:solidFill>
                <a:latin typeface="+mj-lt"/>
              </a:rPr>
              <a:t>SAE INTERNATIONAL</a:t>
            </a:r>
          </a:p>
        </p:txBody>
      </p:sp>
      <p:sp>
        <p:nvSpPr>
          <p:cNvPr id="6" name="Subtitle 2"/>
          <p:cNvSpPr>
            <a:spLocks noGrp="1"/>
          </p:cNvSpPr>
          <p:nvPr userDrawn="1">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651273"/>
            <a:ext cx="7772400" cy="377428"/>
          </a:xfrm>
        </p:spPr>
        <p:txBody>
          <a:bodyPr/>
          <a:lstStyle/>
          <a:p>
            <a:r>
              <a:rPr lang="en-US"/>
              <a:t>Click to edit Master title style</a:t>
            </a:r>
          </a:p>
        </p:txBody>
      </p:sp>
      <p:sp>
        <p:nvSpPr>
          <p:cNvPr id="3" name="Table Placeholder 2"/>
          <p:cNvSpPr>
            <a:spLocks noGrp="1"/>
          </p:cNvSpPr>
          <p:nvPr>
            <p:ph type="tbl" idx="1"/>
          </p:nvPr>
        </p:nvSpPr>
        <p:spPr>
          <a:xfrm>
            <a:off x="762000" y="1200150"/>
            <a:ext cx="7924800" cy="3314700"/>
          </a:xfrm>
        </p:spPr>
        <p:txBody>
          <a:bodyPr/>
          <a:lstStyle/>
          <a:p>
            <a:pPr lvl="0"/>
            <a:endParaRPr lang="en-US" noProof="0"/>
          </a:p>
        </p:txBody>
      </p:sp>
      <p:sp>
        <p:nvSpPr>
          <p:cNvPr id="4" name="Rectangle 4"/>
          <p:cNvSpPr>
            <a:spLocks noGrp="1" noChangeArrowheads="1"/>
          </p:cNvSpPr>
          <p:nvPr>
            <p:ph type="sldNum" sz="quarter" idx="10"/>
          </p:nvPr>
        </p:nvSpPr>
        <p:spPr>
          <a:ln/>
        </p:spPr>
        <p:txBody>
          <a:bodyPr/>
          <a:lstStyle>
            <a:lvl1pPr>
              <a:defRPr/>
            </a:lvl1pPr>
          </a:lstStyle>
          <a:p>
            <a:pPr>
              <a:defRPr/>
            </a:pPr>
            <a:fld id="{3697E331-D7E6-4D4D-B760-87BA3D26231F}" type="slidenum">
              <a:rPr lang="en-US"/>
              <a:pPr>
                <a:defRPr/>
              </a:pPr>
              <a:t>‹#›</a:t>
            </a:fld>
            <a:endParaRPr lang="en-US"/>
          </a:p>
        </p:txBody>
      </p:sp>
    </p:spTree>
    <p:extLst>
      <p:ext uri="{BB962C8B-B14F-4D97-AF65-F5344CB8AC3E}">
        <p14:creationId xmlns:p14="http://schemas.microsoft.com/office/powerpoint/2010/main" val="1894199686"/>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428750"/>
            <a:ext cx="8040688" cy="1454244"/>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9135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90E637-DBDD-4F07-BE19-4BCE5CF3A14E}" type="slidenum">
              <a:rPr lang="en-US" altLang="en-US"/>
              <a:pPr>
                <a:defRPr/>
              </a:pPr>
              <a:t>‹#›</a:t>
            </a:fld>
            <a:endParaRPr lang="en-US" altLang="en-US"/>
          </a:p>
        </p:txBody>
      </p:sp>
    </p:spTree>
    <p:extLst>
      <p:ext uri="{BB962C8B-B14F-4D97-AF65-F5344CB8AC3E}">
        <p14:creationId xmlns:p14="http://schemas.microsoft.com/office/powerpoint/2010/main" val="3607099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5FCAB-6DF6-4071-BF9F-0D79803C62FF}" type="slidenum">
              <a:rPr lang="en-US" altLang="en-US"/>
              <a:pPr>
                <a:defRPr/>
              </a:pPr>
              <a:t>‹#›</a:t>
            </a:fld>
            <a:endParaRPr lang="en-US" altLang="en-US"/>
          </a:p>
        </p:txBody>
      </p:sp>
    </p:spTree>
    <p:extLst>
      <p:ext uri="{BB962C8B-B14F-4D97-AF65-F5344CB8AC3E}">
        <p14:creationId xmlns:p14="http://schemas.microsoft.com/office/powerpoint/2010/main" val="110357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lipArt Placeholder 2"/>
          <p:cNvSpPr>
            <a:spLocks noGrp="1"/>
          </p:cNvSpPr>
          <p:nvPr>
            <p:ph type="clipArt" sz="half" idx="1"/>
          </p:nvPr>
        </p:nvSpPr>
        <p:spPr>
          <a:xfrm>
            <a:off x="457200" y="1200151"/>
            <a:ext cx="4038600" cy="3394472"/>
          </a:xfrm>
        </p:spPr>
        <p:txBody>
          <a:bodyPr/>
          <a:lstStyle/>
          <a:p>
            <a:pPr lvl="0"/>
            <a:endParaRPr lang="en-US" noProof="0"/>
          </a:p>
        </p:txBody>
      </p:sp>
      <p:sp>
        <p:nvSpPr>
          <p:cNvPr id="4" name="Text Placeholder 3"/>
          <p:cNvSpPr>
            <a:spLocks noGrp="1"/>
          </p:cNvSpPr>
          <p:nvPr>
            <p:ph type="body"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6C0F28-FC53-4F00-B6B9-C9E5DECDB2E4}" type="slidenum">
              <a:rPr lang="en-US" altLang="en-US"/>
              <a:pPr>
                <a:defRPr/>
              </a:pPr>
              <a:t>‹#›</a:t>
            </a:fld>
            <a:endParaRPr lang="en-US" altLang="en-US"/>
          </a:p>
        </p:txBody>
      </p:sp>
    </p:spTree>
    <p:extLst>
      <p:ext uri="{BB962C8B-B14F-4D97-AF65-F5344CB8AC3E}">
        <p14:creationId xmlns:p14="http://schemas.microsoft.com/office/powerpoint/2010/main" val="4011876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9" name="Group 8"/>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accent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black"/>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accent1"/>
                </a:solidFill>
              </a:defRPr>
            </a:lvl1pPr>
            <a:lvl2pPr marL="0" indent="0" algn="l">
              <a:buNone/>
              <a:defRPr sz="2100">
                <a:solidFill>
                  <a:schemeClr val="accent1"/>
                </a:solidFill>
              </a:defRPr>
            </a:lvl2pPr>
            <a:lvl3pPr marL="0" indent="0" algn="l">
              <a:buNone/>
              <a:defRPr sz="2100">
                <a:solidFill>
                  <a:schemeClr val="accent1"/>
                </a:solidFill>
              </a:defRPr>
            </a:lvl3pPr>
            <a:lvl4pPr marL="0" indent="0" algn="l">
              <a:buNone/>
              <a:defRPr sz="2100">
                <a:solidFill>
                  <a:schemeClr val="accent1"/>
                </a:solidFill>
              </a:defRPr>
            </a:lvl4pPr>
            <a:lvl5pPr marL="0" indent="0" algn="l">
              <a:buNone/>
              <a:tabLst/>
              <a:defRPr sz="2100">
                <a:solidFill>
                  <a:schemeClr val="accent1"/>
                </a:solidFill>
              </a:defRPr>
            </a:lvl5pPr>
            <a:lvl6pPr marL="0" indent="0" algn="l">
              <a:spcBef>
                <a:spcPts val="0"/>
              </a:spcBef>
              <a:buNone/>
              <a:defRPr sz="2100">
                <a:solidFill>
                  <a:schemeClr val="accent1"/>
                </a:solidFill>
              </a:defRPr>
            </a:lvl6pPr>
            <a:lvl7pPr marL="0" indent="0" algn="l">
              <a:spcBef>
                <a:spcPts val="0"/>
              </a:spcBef>
              <a:buNone/>
              <a:defRPr sz="2100">
                <a:solidFill>
                  <a:schemeClr val="accent1"/>
                </a:solidFill>
              </a:defRPr>
            </a:lvl7pPr>
            <a:lvl8pPr marL="0" indent="0" algn="l">
              <a:spcBef>
                <a:spcPts val="0"/>
              </a:spcBef>
              <a:buNone/>
              <a:defRPr sz="2100">
                <a:solidFill>
                  <a:schemeClr val="accent1"/>
                </a:solidFill>
              </a:defRPr>
            </a:lvl8pPr>
            <a:lvl9pPr marL="0" indent="0" algn="l">
              <a:spcBef>
                <a:spcPts val="0"/>
              </a:spcBef>
              <a:buNone/>
              <a:defRPr sz="2100">
                <a:solidFill>
                  <a:schemeClr val="accent1"/>
                </a:solidFill>
              </a:defRPr>
            </a:lvl9pPr>
          </a:lstStyle>
          <a:p>
            <a:pPr lvl="0"/>
            <a:r>
              <a:rPr lang="en-US" sz="2100" dirty="0"/>
              <a:t>Click to edit subhead</a:t>
            </a:r>
          </a:p>
        </p:txBody>
      </p:sp>
    </p:spTree>
    <p:extLst>
      <p:ext uri="{BB962C8B-B14F-4D97-AF65-F5344CB8AC3E}">
        <p14:creationId xmlns:p14="http://schemas.microsoft.com/office/powerpoint/2010/main" val="1109478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SAE Blue">
    <p:spTree>
      <p:nvGrpSpPr>
        <p:cNvPr id="1" name=""/>
        <p:cNvGrpSpPr/>
        <p:nvPr/>
      </p:nvGrpSpPr>
      <p:grpSpPr>
        <a:xfrm>
          <a:off x="0" y="0"/>
          <a:ext cx="0" cy="0"/>
          <a:chOff x="0" y="0"/>
          <a:chExt cx="0" cy="0"/>
        </a:xfrm>
      </p:grpSpPr>
      <p:pic>
        <p:nvPicPr>
          <p:cNvPr id="10" name="Picture 9"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5" name="Group 14"/>
          <p:cNvGrpSpPr/>
          <p:nvPr userDrawn="1"/>
        </p:nvGrpSpPr>
        <p:grpSpPr bwMode="hidden">
          <a:xfrm>
            <a:off x="0" y="-1"/>
            <a:ext cx="9144000" cy="5143501"/>
            <a:chOff x="0" y="-1"/>
            <a:chExt cx="9144000" cy="5143501"/>
          </a:xfrm>
        </p:grpSpPr>
        <p:sp>
          <p:nvSpPr>
            <p:cNvPr id="12" name="Rectangle 11"/>
            <p:cNvSpPr/>
            <p:nvPr userDrawn="1"/>
          </p:nvSpPr>
          <p:spPr bwMode="hidden">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userDrawn="1">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white"/>
                </a:solidFill>
              </a:rPr>
              <a:t>SAE INTERNATIONAL</a:t>
            </a:r>
          </a:p>
        </p:txBody>
      </p:sp>
      <p:sp>
        <p:nvSpPr>
          <p:cNvPr id="6" name="Subtitle 2"/>
          <p:cNvSpPr>
            <a:spLocks noGrp="1"/>
          </p:cNvSpPr>
          <p:nvPr userDrawn="1">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extLst>
      <p:ext uri="{BB962C8B-B14F-4D97-AF65-F5344CB8AC3E}">
        <p14:creationId xmlns:p14="http://schemas.microsoft.com/office/powerpoint/2010/main" val="322482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SAE Orang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white"/>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extLst>
      <p:ext uri="{BB962C8B-B14F-4D97-AF65-F5344CB8AC3E}">
        <p14:creationId xmlns:p14="http://schemas.microsoft.com/office/powerpoint/2010/main" val="2937794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SAE Green">
    <p:bg>
      <p:bgPr>
        <a:solidFill>
          <a:schemeClr val="accent3"/>
        </a:solidFill>
        <a:effectLst/>
      </p:bgPr>
    </p:bg>
    <p:spTree>
      <p:nvGrpSpPr>
        <p:cNvPr id="1" name=""/>
        <p:cNvGrpSpPr/>
        <p:nvPr/>
      </p:nvGrpSpPr>
      <p:grpSpPr>
        <a:xfrm>
          <a:off x="0" y="0"/>
          <a:ext cx="0" cy="0"/>
          <a:chOff x="0" y="0"/>
          <a:chExt cx="0" cy="0"/>
        </a:xfrm>
      </p:grpSpPr>
      <p:pic>
        <p:nvPicPr>
          <p:cNvPr id="11" name="Picture 10"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9" name="Rectangle 8"/>
            <p:cNvSpPr/>
            <p:nvPr userDrawn="1"/>
          </p:nvSpPr>
          <p:spPr bwMode="hidden">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white"/>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extLst>
      <p:ext uri="{BB962C8B-B14F-4D97-AF65-F5344CB8AC3E}">
        <p14:creationId xmlns:p14="http://schemas.microsoft.com/office/powerpoint/2010/main" val="234857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895350"/>
            <a:ext cx="5559552" cy="940274"/>
          </a:xfrm>
        </p:spPr>
        <p:txBody>
          <a:bodyPr anchor="b"/>
          <a:lstStyle>
            <a:lvl1pPr>
              <a:defRPr sz="2100" cap="all" baseline="0">
                <a:solidFill>
                  <a:schemeClr val="tx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prstClr val="black"/>
                </a:solidFill>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tx1"/>
                </a:solidFill>
              </a:defRPr>
            </a:lvl1pPr>
            <a:lvl2pPr marL="0" indent="0" algn="l">
              <a:buNone/>
              <a:defRPr sz="2100">
                <a:solidFill>
                  <a:schemeClr val="tx1"/>
                </a:solidFill>
              </a:defRPr>
            </a:lvl2pPr>
            <a:lvl3pPr marL="0" indent="0" algn="l">
              <a:buNone/>
              <a:defRPr sz="2100">
                <a:solidFill>
                  <a:schemeClr val="tx1"/>
                </a:solidFill>
              </a:defRPr>
            </a:lvl3pPr>
            <a:lvl4pPr marL="0" indent="0" algn="l">
              <a:buNone/>
              <a:defRPr sz="2100">
                <a:solidFill>
                  <a:schemeClr val="tx1"/>
                </a:solidFill>
              </a:defRPr>
            </a:lvl4pPr>
            <a:lvl5pPr marL="0" indent="0" algn="l">
              <a:buNone/>
              <a:tabLst/>
              <a:defRPr sz="2100">
                <a:solidFill>
                  <a:schemeClr val="tx1"/>
                </a:solidFill>
              </a:defRPr>
            </a:lvl5pPr>
            <a:lvl6pPr marL="0" indent="0" algn="l">
              <a:spcBef>
                <a:spcPts val="0"/>
              </a:spcBef>
              <a:buNone/>
              <a:defRPr sz="2100">
                <a:solidFill>
                  <a:schemeClr val="tx1"/>
                </a:solidFill>
              </a:defRPr>
            </a:lvl6pPr>
            <a:lvl7pPr marL="0" indent="0" algn="l">
              <a:spcBef>
                <a:spcPts val="0"/>
              </a:spcBef>
              <a:buNone/>
              <a:defRPr sz="2100">
                <a:solidFill>
                  <a:schemeClr val="tx1"/>
                </a:solidFill>
              </a:defRPr>
            </a:lvl7pPr>
            <a:lvl8pPr marL="0" indent="0" algn="l">
              <a:spcBef>
                <a:spcPts val="0"/>
              </a:spcBef>
              <a:buNone/>
              <a:defRPr sz="2100">
                <a:solidFill>
                  <a:schemeClr val="tx1"/>
                </a:solidFill>
              </a:defRPr>
            </a:lvl8pPr>
            <a:lvl9pPr marL="0" indent="0" algn="l">
              <a:spcBef>
                <a:spcPts val="0"/>
              </a:spcBef>
              <a:buNone/>
              <a:defRPr sz="2100">
                <a:solidFill>
                  <a:schemeClr val="tx1"/>
                </a:solidFill>
              </a:defRPr>
            </a:lvl9pPr>
          </a:lstStyle>
          <a:p>
            <a:pPr lvl="0"/>
            <a:r>
              <a:rPr lang="en-US" sz="2100" dirty="0"/>
              <a:t>Click to edit subhead</a:t>
            </a:r>
          </a:p>
        </p:txBody>
      </p:sp>
      <p:pic>
        <p:nvPicPr>
          <p:cNvPr id="8" name="Picture 7" descr="int_sae_sg_720_dbl_rgb_wht.png"/>
          <p:cNvPicPr>
            <a:picLocks noChangeAspect="1"/>
          </p:cNvPicPr>
          <p:nvPr userDrawn="1"/>
        </p:nvPicPr>
        <p:blipFill>
          <a:blip r:embed="rId2" cstate="print"/>
          <a:srcRect l="1818"/>
          <a:stretch>
            <a:fillRect/>
          </a:stretch>
        </p:blipFill>
        <p:spPr>
          <a:xfrm rot="16200000">
            <a:off x="5238750" y="1241110"/>
            <a:ext cx="5143502" cy="2661285"/>
          </a:xfrm>
          <a:prstGeom prst="rect">
            <a:avLst/>
          </a:prstGeom>
        </p:spPr>
      </p:pic>
    </p:spTree>
    <p:extLst>
      <p:ext uri="{BB962C8B-B14F-4D97-AF65-F5344CB8AC3E}">
        <p14:creationId xmlns:p14="http://schemas.microsoft.com/office/powerpoint/2010/main" val="266869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AE Orang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8" name="Rectangle 7"/>
            <p:cNvSpPr/>
            <p:nvPr userDrawn="1"/>
          </p:nvSpPr>
          <p:spPr bwMode="hidden">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schemeClr val="bg1"/>
                </a:solidFill>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1"/>
        </a:solidFill>
        <a:effectLst/>
      </p:bgPr>
    </p:bg>
    <p:spTree>
      <p:nvGrpSpPr>
        <p:cNvPr id="1" name=""/>
        <p:cNvGrpSpPr/>
        <p:nvPr/>
      </p:nvGrpSpPr>
      <p:grpSpPr>
        <a:xfrm>
          <a:off x="0" y="0"/>
          <a:ext cx="0" cy="0"/>
          <a:chOff x="0" y="0"/>
          <a:chExt cx="0" cy="0"/>
        </a:xfrm>
      </p:grpSpPr>
      <p:pic>
        <p:nvPicPr>
          <p:cNvPr id="12" name="Picture 11" descr="int_sae_vrt_blk_rgb_pos.png"/>
          <p:cNvPicPr>
            <a:picLocks noChangeAspect="1"/>
          </p:cNvPicPr>
          <p:nvPr userDrawn="1"/>
        </p:nvPicPr>
        <p:blipFill>
          <a:blip r:embed="rId2" cstate="print"/>
          <a:stretch>
            <a:fillRect/>
          </a:stretch>
        </p:blipFill>
        <p:spPr>
          <a:xfrm>
            <a:off x="424440" y="4261106"/>
            <a:ext cx="920498" cy="609601"/>
          </a:xfrm>
          <a:prstGeom prst="rect">
            <a:avLst/>
          </a:prstGeom>
        </p:spPr>
      </p:pic>
      <p:sp>
        <p:nvSpPr>
          <p:cNvPr id="2" name="Title 1"/>
          <p:cNvSpPr>
            <a:spLocks noGrp="1"/>
          </p:cNvSpPr>
          <p:nvPr>
            <p:ph type="title"/>
          </p:nvPr>
        </p:nvSpPr>
        <p:spPr>
          <a:xfrm>
            <a:off x="685800" y="314326"/>
            <a:ext cx="7735824" cy="1257301"/>
          </a:xfrm>
        </p:spPr>
        <p:txBody>
          <a:bodyPr anchor="b"/>
          <a:lstStyle>
            <a:lvl1pPr>
              <a:defRPr sz="2100" cap="all" baseline="0">
                <a:solidFill>
                  <a:schemeClr val="tx1"/>
                </a:solidFill>
              </a:defRPr>
            </a:lvl1pPr>
          </a:lstStyle>
          <a:p>
            <a:r>
              <a:rPr lang="en-US"/>
              <a:t>Click to edit Master title style</a:t>
            </a:r>
            <a:endParaRPr lang="en-US" dirty="0"/>
          </a:p>
        </p:txBody>
      </p:sp>
      <p:grpSp>
        <p:nvGrpSpPr>
          <p:cNvPr id="6" name="Group 9"/>
          <p:cNvGrpSpPr/>
          <p:nvPr userDrawn="1"/>
        </p:nvGrpSpPr>
        <p:grpSpPr bwMode="hidden">
          <a:xfrm>
            <a:off x="0" y="0"/>
            <a:ext cx="9144000" cy="5143500"/>
            <a:chOff x="0" y="0"/>
            <a:chExt cx="9144000" cy="5143500"/>
          </a:xfrm>
        </p:grpSpPr>
        <p:sp>
          <p:nvSpPr>
            <p:cNvPr id="8" name="Rectangle 7"/>
            <p:cNvSpPr/>
            <p:nvPr userDrawn="1"/>
          </p:nvSpPr>
          <p:spPr bwMode="hidden">
            <a:xfrm>
              <a:off x="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bwMode="hidden">
            <a:xfrm>
              <a:off x="868680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bwMode="hidden">
            <a:xfrm>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bwMode="hidden">
            <a:xfrm rot="-3540000">
              <a:off x="8483424" y="3474150"/>
              <a:ext cx="561406" cy="47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4" name="Text Placeholder 13"/>
          <p:cNvSpPr>
            <a:spLocks noGrp="1"/>
          </p:cNvSpPr>
          <p:nvPr userDrawn="1">
            <p:ph type="body" sz="quarter" idx="10"/>
          </p:nvPr>
        </p:nvSpPr>
        <p:spPr>
          <a:xfrm>
            <a:off x="685804" y="1628774"/>
            <a:ext cx="7731125" cy="1933575"/>
          </a:xfrm>
        </p:spPr>
        <p:txBody>
          <a:bodyPr/>
          <a:lstStyle>
            <a:lvl1pPr marL="0" indent="0">
              <a:buFont typeface="Arial" pitchFamily="34" charset="0"/>
              <a:buNone/>
              <a:defRPr sz="2100" b="0">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a:t>Click to edit Master text styles</a:t>
            </a:r>
          </a:p>
        </p:txBody>
      </p:sp>
      <p:pic>
        <p:nvPicPr>
          <p:cNvPr id="13" name="Picture 12" descr="int_sae_vrt_dbl_rgb_pos.png"/>
          <p:cNvPicPr>
            <a:picLocks noChangeAspect="1"/>
          </p:cNvPicPr>
          <p:nvPr userDrawn="1"/>
        </p:nvPicPr>
        <p:blipFill>
          <a:blip r:embed="rId3" cstate="print"/>
          <a:stretch>
            <a:fillRect/>
          </a:stretch>
        </p:blipFill>
        <p:spPr bwMode="hidden">
          <a:xfrm>
            <a:off x="420624" y="4261106"/>
            <a:ext cx="920498" cy="609601"/>
          </a:xfrm>
          <a:prstGeom prst="rect">
            <a:avLst/>
          </a:prstGeom>
        </p:spPr>
      </p:pic>
    </p:spTree>
    <p:extLst>
      <p:ext uri="{BB962C8B-B14F-4D97-AF65-F5344CB8AC3E}">
        <p14:creationId xmlns:p14="http://schemas.microsoft.com/office/powerpoint/2010/main" val="2424685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with Image Background">
    <p:spTree>
      <p:nvGrpSpPr>
        <p:cNvPr id="1" name=""/>
        <p:cNvGrpSpPr/>
        <p:nvPr/>
      </p:nvGrpSpPr>
      <p:grpSpPr>
        <a:xfrm>
          <a:off x="0" y="0"/>
          <a:ext cx="0" cy="0"/>
          <a:chOff x="0" y="0"/>
          <a:chExt cx="0" cy="0"/>
        </a:xfrm>
      </p:grpSpPr>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tx1"/>
                </a:solidFill>
              </a:defRPr>
            </a:lvl1pPr>
          </a:lstStyle>
          <a:p>
            <a:r>
              <a:rPr lang="en-US" dirty="0"/>
              <a:t>Click to edit title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solidFill>
                  <a:prstClr val="white"/>
                </a:solidFill>
              </a:rPr>
              <a:t>SAE INTERNATIONAL</a:t>
            </a:r>
          </a:p>
        </p:txBody>
      </p:sp>
      <p:sp>
        <p:nvSpPr>
          <p:cNvPr id="10" name="Text Placeholder 9"/>
          <p:cNvSpPr>
            <a:spLocks noGrp="1"/>
          </p:cNvSpPr>
          <p:nvPr>
            <p:ph type="body" sz="quarter" idx="13" hasCustomPrompt="1"/>
          </p:nvPr>
        </p:nvSpPr>
        <p:spPr>
          <a:xfrm>
            <a:off x="762000" y="1428750"/>
            <a:ext cx="7620000" cy="2834640"/>
          </a:xfrm>
        </p:spPr>
        <p:txBody>
          <a:bodyPr/>
          <a:lstStyle>
            <a:lvl1pPr marL="0" marR="0" indent="0" algn="l" defTabSz="914400" rtl="0" eaLnBrk="1" fontAlgn="auto" latinLnBrk="0" hangingPunct="1">
              <a:lnSpc>
                <a:spcPct val="100000"/>
              </a:lnSpc>
              <a:spcBef>
                <a:spcPts val="0"/>
              </a:spcBef>
              <a:spcAft>
                <a:spcPts val="400"/>
              </a:spcAft>
              <a:buClrTx/>
              <a:buSzTx/>
              <a:buFontTx/>
              <a:buNone/>
              <a:tabLst/>
              <a:defRPr b="0"/>
            </a:lvl1pPr>
            <a:lvl2pPr marL="173038" marR="0" indent="-173038" algn="l" defTabSz="914400" rtl="0" eaLnBrk="1" fontAlgn="auto" latinLnBrk="0" hangingPunct="1">
              <a:lnSpc>
                <a:spcPct val="100000"/>
              </a:lnSpc>
              <a:spcBef>
                <a:spcPts val="0"/>
              </a:spcBef>
              <a:spcAft>
                <a:spcPts val="400"/>
              </a:spcAft>
              <a:buClrTx/>
              <a:buSzTx/>
              <a:buFont typeface="Arial" pitchFamily="34" charset="0"/>
              <a:buChar char="•"/>
              <a:tabLst/>
              <a:defRPr b="0"/>
            </a:lvl2pPr>
            <a:lvl3pPr marL="460375" indent="-230188">
              <a:lnSpc>
                <a:spcPct val="100000"/>
              </a:lnSpc>
              <a:spcBef>
                <a:spcPts val="0"/>
              </a:spcBef>
              <a:buFont typeface="Arial" pitchFamily="34" charset="0"/>
              <a:buChar char="–"/>
              <a:defRPr b="0"/>
            </a:lvl3pPr>
            <a:lvl4pPr marL="798513" indent="-171450">
              <a:lnSpc>
                <a:spcPct val="100000"/>
              </a:lnSpc>
              <a:spcBef>
                <a:spcPts val="0"/>
              </a:spcBef>
              <a:buFont typeface="Arial" pitchFamily="34" charset="0"/>
              <a:buChar char="•"/>
              <a:defRPr sz="1200" b="0"/>
            </a:lvl4pPr>
            <a:lvl5pPr marL="798513" indent="-171450">
              <a:lnSpc>
                <a:spcPct val="100000"/>
              </a:lnSpc>
              <a:spcBef>
                <a:spcPts val="0"/>
              </a:spcBef>
              <a:buFont typeface="Arial" pitchFamily="34" charset="0"/>
              <a:buChar char="•"/>
              <a:defRPr sz="1200" b="0"/>
            </a:lvl5pPr>
            <a:lvl6pPr marL="798513" indent="-171450">
              <a:lnSpc>
                <a:spcPct val="100000"/>
              </a:lnSpc>
              <a:spcBef>
                <a:spcPts val="0"/>
              </a:spcBef>
              <a:buFont typeface="Arial" pitchFamily="34" charset="0"/>
              <a:buChar char="•"/>
              <a:defRPr sz="1200" b="0"/>
            </a:lvl6pPr>
            <a:lvl7pPr marL="798513" indent="-171450">
              <a:lnSpc>
                <a:spcPct val="100000"/>
              </a:lnSpc>
              <a:spcBef>
                <a:spcPts val="0"/>
              </a:spcBef>
              <a:buFont typeface="Arial" pitchFamily="34" charset="0"/>
              <a:buChar char="•"/>
              <a:defRPr sz="1200" b="0"/>
            </a:lvl7pPr>
            <a:lvl8pPr marL="798513" indent="-171450">
              <a:lnSpc>
                <a:spcPct val="100000"/>
              </a:lnSpc>
              <a:spcBef>
                <a:spcPts val="0"/>
              </a:spcBef>
              <a:buFont typeface="Arial" pitchFamily="34" charset="0"/>
              <a:buChar char="•"/>
              <a:defRPr sz="1200" b="0"/>
            </a:lvl8pPr>
            <a:lvl9pPr marL="798513" indent="-171450">
              <a:lnSpc>
                <a:spcPct val="100000"/>
              </a:lnSpc>
              <a:spcBef>
                <a:spcPts val="0"/>
              </a:spcBef>
              <a:buFont typeface="Arial" pitchFamily="34" charset="0"/>
              <a:buChar char="•"/>
              <a:defRPr sz="1200" b="0"/>
            </a:lvl9pPr>
          </a:lstStyle>
          <a:p>
            <a:pPr lvl="0"/>
            <a:r>
              <a:rPr lang="en-US" dirty="0"/>
              <a:t>Click to edit text</a:t>
            </a:r>
          </a:p>
          <a:p>
            <a:pPr lvl="0"/>
            <a:endParaRPr lang="en-US" dirty="0"/>
          </a:p>
        </p:txBody>
      </p:sp>
    </p:spTree>
    <p:extLst>
      <p:ext uri="{BB962C8B-B14F-4D97-AF65-F5344CB8AC3E}">
        <p14:creationId xmlns:p14="http://schemas.microsoft.com/office/powerpoint/2010/main" val="1761237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bg1"/>
                </a:solidFill>
              </a:defRPr>
            </a:lvl1pPr>
          </a:lstStyle>
          <a:p>
            <a:r>
              <a:rPr lang="en-US" dirty="0"/>
              <a:t>CLICK TO EDIT HEADLINE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solidFill>
                  <a:prstClr val="white"/>
                </a:solidFill>
              </a:rPr>
              <a:pPr/>
              <a:t>‹#›</a:t>
            </a:fld>
            <a:endParaRPr lang="en-US">
              <a:solidFill>
                <a:prstClr val="white"/>
              </a:solidFill>
            </a:endParaRPr>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1428750"/>
            <a:ext cx="7620000" cy="2834640"/>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dirty="0"/>
              <a:t>Click to edit text</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white"/>
                </a:solidFill>
              </a:rPr>
              <a:t>SAE INTERNATIONAL</a:t>
            </a:r>
          </a:p>
        </p:txBody>
      </p:sp>
    </p:spTree>
    <p:extLst>
      <p:ext uri="{BB962C8B-B14F-4D97-AF65-F5344CB8AC3E}">
        <p14:creationId xmlns:p14="http://schemas.microsoft.com/office/powerpoint/2010/main" val="240578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solidFill>
                  <a:prstClr val="white"/>
                </a:solidFill>
              </a:rPr>
              <a:pPr/>
              <a:t>‹#›</a:t>
            </a:fld>
            <a:endParaRPr lang="en-US">
              <a:solidFill>
                <a:prstClr val="white"/>
              </a:solidFill>
            </a:endParaRPr>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657224"/>
            <a:ext cx="7620000" cy="3429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3700" b="0">
                <a:solidFill>
                  <a:schemeClr val="bg1"/>
                </a:solidFill>
              </a:defRPr>
            </a:lvl3pPr>
            <a:lvl4pPr marL="0" indent="0">
              <a:lnSpc>
                <a:spcPct val="100000"/>
              </a:lnSpc>
              <a:spcBef>
                <a:spcPts val="0"/>
              </a:spcBef>
              <a:buFontTx/>
              <a:buNone/>
              <a:defRPr sz="3700" b="0">
                <a:solidFill>
                  <a:schemeClr val="bg1"/>
                </a:solidFill>
              </a:defRPr>
            </a:lvl4pPr>
            <a:lvl5pPr marL="0" indent="0">
              <a:lnSpc>
                <a:spcPct val="100000"/>
              </a:lnSpc>
              <a:spcBef>
                <a:spcPts val="0"/>
              </a:spcBef>
              <a:buFontTx/>
              <a:buNone/>
              <a:defRPr sz="3700" b="0">
                <a:solidFill>
                  <a:schemeClr val="bg1"/>
                </a:solidFill>
              </a:defRPr>
            </a:lvl5pPr>
            <a:lvl6pPr marL="0" indent="0">
              <a:lnSpc>
                <a:spcPct val="100000"/>
              </a:lnSpc>
              <a:spcBef>
                <a:spcPts val="0"/>
              </a:spcBef>
              <a:buFontTx/>
              <a:buNone/>
              <a:defRPr sz="3700" b="0">
                <a:solidFill>
                  <a:schemeClr val="bg1"/>
                </a:solidFill>
              </a:defRPr>
            </a:lvl6pPr>
            <a:lvl7pPr marL="0" indent="0">
              <a:lnSpc>
                <a:spcPct val="100000"/>
              </a:lnSpc>
              <a:spcBef>
                <a:spcPts val="0"/>
              </a:spcBef>
              <a:buFontTx/>
              <a:buNone/>
              <a:defRPr sz="3700" b="0">
                <a:solidFill>
                  <a:schemeClr val="bg1"/>
                </a:solidFill>
              </a:defRPr>
            </a:lvl7pPr>
            <a:lvl8pPr marL="0" indent="0">
              <a:lnSpc>
                <a:spcPct val="100000"/>
              </a:lnSpc>
              <a:spcBef>
                <a:spcPts val="0"/>
              </a:spcBef>
              <a:buFontTx/>
              <a:buNone/>
              <a:defRPr sz="3700" b="0">
                <a:solidFill>
                  <a:schemeClr val="bg1"/>
                </a:solidFill>
              </a:defRPr>
            </a:lvl8pPr>
            <a:lvl9pPr marL="0" indent="0">
              <a:lnSpc>
                <a:spcPct val="100000"/>
              </a:lnSpc>
              <a:spcBef>
                <a:spcPts val="0"/>
              </a:spcBef>
              <a:buFontTx/>
              <a:buNone/>
              <a:defRPr sz="3700" b="0">
                <a:solidFill>
                  <a:schemeClr val="bg1"/>
                </a:solidFill>
              </a:defRPr>
            </a:lvl9pPr>
          </a:lstStyle>
          <a:p>
            <a:pPr lvl="0"/>
            <a:r>
              <a:rPr lang="en-US" dirty="0"/>
              <a:t>CLICK TO EDIT HEADLINE</a:t>
            </a:r>
          </a:p>
          <a:p>
            <a:pPr lvl="1"/>
            <a:r>
              <a:rPr lang="en-US" dirty="0"/>
              <a:t>Click to edit subhead</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white"/>
                </a:solidFill>
              </a:rPr>
              <a:t>SAE INTERNATIONAL</a:t>
            </a:r>
          </a:p>
        </p:txBody>
      </p:sp>
    </p:spTree>
    <p:extLst>
      <p:ext uri="{BB962C8B-B14F-4D97-AF65-F5344CB8AC3E}">
        <p14:creationId xmlns:p14="http://schemas.microsoft.com/office/powerpoint/2010/main" val="1896663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1"/>
        </a:solidFill>
        <a:effectLst/>
      </p:bgPr>
    </p:bg>
    <p:spTree>
      <p:nvGrpSpPr>
        <p:cNvPr id="1" name=""/>
        <p:cNvGrpSpPr/>
        <p:nvPr/>
      </p:nvGrpSpPr>
      <p:grpSpPr>
        <a:xfrm>
          <a:off x="0" y="0"/>
          <a:ext cx="0" cy="0"/>
          <a:chOff x="0" y="0"/>
          <a:chExt cx="0" cy="0"/>
        </a:xfrm>
      </p:grpSpPr>
      <p:sp>
        <p:nvSpPr>
          <p:cNvPr id="9" name="Freeform 8"/>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hasCustomPrompt="1"/>
          </p:nvPr>
        </p:nvSpPr>
        <p:spPr>
          <a:xfrm>
            <a:off x="457200" y="911224"/>
            <a:ext cx="822960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2" name="Footer Placeholder 2"/>
          <p:cNvSpPr txBox="1">
            <a:spLocks/>
          </p:cNvSpPr>
          <p:nvPr userDrawn="1"/>
        </p:nvSpPr>
        <p:spPr>
          <a:xfrm>
            <a:off x="3124200" y="4868847"/>
            <a:ext cx="2895600" cy="128016"/>
          </a:xfrm>
          <a:prstGeom prst="rect">
            <a:avLst/>
          </a:prstGeom>
        </p:spPr>
        <p:txBody>
          <a:bodyPr vert="horz" lIns="0" tIns="0" rIns="0" bIns="0" rtlCol="0" anchor="b" anchorCtr="0"/>
          <a:lstStyle>
            <a:defPPr>
              <a:defRPr lang="en-US"/>
            </a:defPPr>
            <a:lvl1pPr marL="0" algn="l" defTabSz="914400" rtl="0" eaLnBrk="1" latinLnBrk="0" hangingPunct="1">
              <a:defRPr sz="80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rPr>
              <a:t>SAE  INTERNATIONAL OVERVIEW-EUROPE OFFICE</a:t>
            </a:r>
          </a:p>
        </p:txBody>
      </p:sp>
    </p:spTree>
    <p:extLst>
      <p:ext uri="{BB962C8B-B14F-4D97-AF65-F5344CB8AC3E}">
        <p14:creationId xmlns:p14="http://schemas.microsoft.com/office/powerpoint/2010/main" val="2815128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1"/>
        </a:solidFill>
        <a:effectLst/>
      </p:bgPr>
    </p:bg>
    <p:spTree>
      <p:nvGrpSpPr>
        <p:cNvPr id="1" name=""/>
        <p:cNvGrpSpPr/>
        <p:nvPr/>
      </p:nvGrpSpPr>
      <p:grpSpPr>
        <a:xfrm>
          <a:off x="0" y="0"/>
          <a:ext cx="0" cy="0"/>
          <a:chOff x="0" y="0"/>
          <a:chExt cx="0" cy="0"/>
        </a:xfrm>
      </p:grpSpPr>
      <p:sp>
        <p:nvSpPr>
          <p:cNvPr id="18" name="Freeform 17"/>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solidFill>
                  <a:prstClr val="black"/>
                </a:solidFill>
              </a:rPr>
              <a:pPr/>
              <a:t>‹#›</a:t>
            </a:fld>
            <a:endParaRPr lang="en-US" dirty="0">
              <a:solidFill>
                <a:prstClr val="black"/>
              </a:solidFill>
            </a:endParaRPr>
          </a:p>
        </p:txBody>
      </p:sp>
      <p:sp>
        <p:nvSpPr>
          <p:cNvPr id="6" name="Content Placeholder 5"/>
          <p:cNvSpPr>
            <a:spLocks noGrp="1"/>
          </p:cNvSpPr>
          <p:nvPr>
            <p:ph sz="quarter" idx="12" hasCustomPrompt="1"/>
          </p:nvPr>
        </p:nvSpPr>
        <p:spPr>
          <a:xfrm>
            <a:off x="45720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324612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solidFill>
                  <a:prstClr val="black"/>
                </a:solidFill>
              </a:rPr>
              <a:t>SAE INTERNATIONAL</a:t>
            </a:r>
          </a:p>
        </p:txBody>
      </p:sp>
      <p:sp>
        <p:nvSpPr>
          <p:cNvPr id="12"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548184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solidFill>
                  <a:prstClr val="black"/>
                </a:solidFill>
              </a:rPr>
              <a:pPr/>
              <a:t>‹#›</a:t>
            </a:fld>
            <a:endParaRPr lang="en-US" dirty="0">
              <a:solidFill>
                <a:prstClr val="black"/>
              </a:solidFill>
            </a:endParaRPr>
          </a:p>
        </p:txBody>
      </p:sp>
      <p:sp>
        <p:nvSpPr>
          <p:cNvPr id="6" name="Content Placeholder 5"/>
          <p:cNvSpPr>
            <a:spLocks noGrp="1"/>
          </p:cNvSpPr>
          <p:nvPr>
            <p:ph sz="quarter" idx="12" hasCustomPrompt="1"/>
          </p:nvPr>
        </p:nvSpPr>
        <p:spPr>
          <a:xfrm>
            <a:off x="457200"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4636008" y="911224"/>
            <a:ext cx="4050792"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1"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3993899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solidFill>
                <a:prstClr val="black"/>
              </a:solidFill>
            </a:endParaRPr>
          </a:p>
        </p:txBody>
      </p:sp>
      <p:sp>
        <p:nvSpPr>
          <p:cNvPr id="4" name="Slide Number Placeholder 3"/>
          <p:cNvSpPr>
            <a:spLocks noGrp="1"/>
          </p:cNvSpPr>
          <p:nvPr>
            <p:ph type="sldNum" sz="quarter" idx="11"/>
          </p:nvPr>
        </p:nvSpPr>
        <p:spPr/>
        <p:txBody>
          <a:bodyPr/>
          <a:lstStyle/>
          <a:p>
            <a:fld id="{C5A2E38E-3676-4AC9-AE40-117CF2D4B3AC}" type="slidenum">
              <a:rPr lang="en-US" smtClean="0">
                <a:solidFill>
                  <a:prstClr val="black"/>
                </a:solidFill>
              </a:rPr>
              <a:pPr/>
              <a:t>‹#›</a:t>
            </a:fld>
            <a:endParaRPr lang="en-US" dirty="0">
              <a:solidFill>
                <a:prstClr val="black"/>
              </a:solidFill>
            </a:endParaRPr>
          </a:p>
        </p:txBody>
      </p:sp>
      <p:sp>
        <p:nvSpPr>
          <p:cNvPr id="6" name="Content Placeholder 5"/>
          <p:cNvSpPr>
            <a:spLocks noGrp="1"/>
          </p:cNvSpPr>
          <p:nvPr>
            <p:ph sz="quarter" idx="12" hasCustomPrompt="1"/>
          </p:nvPr>
        </p:nvSpPr>
        <p:spPr>
          <a:xfrm>
            <a:off x="457200" y="911224"/>
            <a:ext cx="544068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hasCustomPrompt="1"/>
          </p:nvPr>
        </p:nvSpPr>
        <p:spPr>
          <a:xfrm>
            <a:off x="6035040" y="911224"/>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Tree>
    <p:extLst>
      <p:ext uri="{BB962C8B-B14F-4D97-AF65-F5344CB8AC3E}">
        <p14:creationId xmlns:p14="http://schemas.microsoft.com/office/powerpoint/2010/main" val="98080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9" name="Content Placeholder 18"/>
          <p:cNvSpPr>
            <a:spLocks noGrp="1"/>
          </p:cNvSpPr>
          <p:nvPr>
            <p:ph sz="quarter" idx="14" hasCustomPrompt="1"/>
          </p:nvPr>
        </p:nvSpPr>
        <p:spPr>
          <a:xfrm>
            <a:off x="324612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36576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4288896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255903"/>
          </a:xfrm>
        </p:spPr>
        <p:txBody>
          <a:bodyPr/>
          <a:lstStyle>
            <a:lvl1pPr>
              <a:defRPr/>
            </a:lvl1pPr>
          </a:lstStyle>
          <a:p>
            <a:pPr lvl="0"/>
            <a:r>
              <a:rPr lang="en-US" dirty="0"/>
              <a:t>Click to edit content</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3" hasCustomPrompt="1"/>
          </p:nvPr>
        </p:nvSpPr>
        <p:spPr>
          <a:xfrm>
            <a:off x="457200"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hasCustomPrompt="1"/>
          </p:nvPr>
        </p:nvSpPr>
        <p:spPr>
          <a:xfrm>
            <a:off x="4636008" y="2286000"/>
            <a:ext cx="4050792" cy="228600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3"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241007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AE Green">
    <p:bg>
      <p:bgPr>
        <a:solidFill>
          <a:schemeClr val="accent3"/>
        </a:solidFill>
        <a:effectLst/>
      </p:bgPr>
    </p:bg>
    <p:spTree>
      <p:nvGrpSpPr>
        <p:cNvPr id="1" name=""/>
        <p:cNvGrpSpPr/>
        <p:nvPr/>
      </p:nvGrpSpPr>
      <p:grpSpPr>
        <a:xfrm>
          <a:off x="0" y="0"/>
          <a:ext cx="0" cy="0"/>
          <a:chOff x="0" y="0"/>
          <a:chExt cx="0" cy="0"/>
        </a:xfrm>
      </p:grpSpPr>
      <p:pic>
        <p:nvPicPr>
          <p:cNvPr id="11" name="Picture 10" descr="int_sae_sg_720_blk_rgb_wht.png"/>
          <p:cNvPicPr>
            <a:picLocks noChangeAspect="1"/>
          </p:cNvPicPr>
          <p:nvPr userDrawn="1"/>
        </p:nvPicPr>
        <p:blipFill>
          <a:blip r:embed="rId2" cstate="print"/>
          <a:srcRect l="1303"/>
          <a:stretch>
            <a:fillRect/>
          </a:stretch>
        </p:blipFill>
        <p:spPr>
          <a:xfrm rot="-5400000">
            <a:off x="5246044" y="1247180"/>
            <a:ext cx="5143500" cy="2649143"/>
          </a:xfrm>
          <a:prstGeom prst="rect">
            <a:avLst/>
          </a:prstGeom>
        </p:spPr>
      </p:pic>
      <p:grpSp>
        <p:nvGrpSpPr>
          <p:cNvPr id="10" name="Group 9"/>
          <p:cNvGrpSpPr/>
          <p:nvPr userDrawn="1"/>
        </p:nvGrpSpPr>
        <p:grpSpPr bwMode="hidden">
          <a:xfrm>
            <a:off x="0" y="-1"/>
            <a:ext cx="9144000" cy="5143501"/>
            <a:chOff x="0" y="-1"/>
            <a:chExt cx="9144000" cy="5143501"/>
          </a:xfrm>
        </p:grpSpPr>
        <p:sp>
          <p:nvSpPr>
            <p:cNvPr id="9" name="Rectangle 8"/>
            <p:cNvSpPr/>
            <p:nvPr userDrawn="1"/>
          </p:nvSpPr>
          <p:spPr bwMode="hidden">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nt_sae_sg_720_dbl_rgb_wht.png"/>
            <p:cNvPicPr>
              <a:picLocks noChangeAspect="1"/>
            </p:cNvPicPr>
            <p:nvPr userDrawn="1"/>
          </p:nvPicPr>
          <p:blipFill>
            <a:blip r:embed="rId3" cstate="print"/>
            <a:srcRect l="1818"/>
            <a:stretch>
              <a:fillRect/>
            </a:stretch>
          </p:blipFill>
          <p:spPr bwMode="hidden">
            <a:xfrm rot="16200000">
              <a:off x="5238750" y="1238448"/>
              <a:ext cx="5143501" cy="2666604"/>
            </a:xfrm>
            <a:prstGeom prst="rect">
              <a:avLst/>
            </a:prstGeom>
          </p:spPr>
        </p:pic>
      </p:grpSp>
      <p:sp>
        <p:nvSpPr>
          <p:cNvPr id="2" name="Title 1"/>
          <p:cNvSpPr>
            <a:spLocks noGrp="1"/>
          </p:cNvSpPr>
          <p:nvPr>
            <p:ph type="title"/>
          </p:nvPr>
        </p:nvSpPr>
        <p:spPr>
          <a:xfrm>
            <a:off x="457200" y="895350"/>
            <a:ext cx="5559552" cy="940274"/>
          </a:xfrm>
        </p:spPr>
        <p:txBody>
          <a:bodyPr anchor="b"/>
          <a:lstStyle>
            <a:lvl1pPr>
              <a:defRPr sz="2100" cap="all" baseline="0">
                <a:solidFill>
                  <a:schemeClr val="bg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solidFill>
                  <a:schemeClr val="bg1"/>
                </a:solidFill>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a:t>Click to edit subhead</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295750"/>
            <a:ext cx="914400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57200" y="137160"/>
            <a:ext cx="8229600" cy="502920"/>
          </a:xfrm>
        </p:spPr>
        <p:txBody>
          <a:bodyPr/>
          <a:lstStyle>
            <a:lvl1pPr>
              <a:defRPr/>
            </a:lvl1pPr>
          </a:lstStyle>
          <a:p>
            <a:r>
              <a:rPr lang="en-US"/>
              <a:t>Click to edit Master title style</a:t>
            </a:r>
            <a:endParaRPr lang="en-US" dirty="0"/>
          </a:p>
        </p:txBody>
      </p:sp>
      <p:sp>
        <p:nvSpPr>
          <p:cNvPr id="3" name="Content Placeholder 2"/>
          <p:cNvSpPr>
            <a:spLocks noGrp="1"/>
          </p:cNvSpPr>
          <p:nvPr>
            <p:ph idx="1" hasCustomPrompt="1"/>
          </p:nvPr>
        </p:nvSpPr>
        <p:spPr>
          <a:xfrm>
            <a:off x="457200" y="911227"/>
            <a:ext cx="8229600" cy="1584325"/>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45720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2606040"/>
            <a:ext cx="2651760" cy="19659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4"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2499796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229600" cy="5029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solidFill>
                  <a:prstClr val="black"/>
                </a:solidFill>
              </a:rPr>
              <a:pPr/>
              <a:t>‹#›</a:t>
            </a:fld>
            <a:endParaRPr lang="en-US">
              <a:solidFill>
                <a:prstClr val="black"/>
              </a:solidFill>
            </a:endParaRPr>
          </a:p>
        </p:txBody>
      </p:sp>
      <p:cxnSp>
        <p:nvCxnSpPr>
          <p:cNvPr id="8" name="Straight Connector 7"/>
          <p:cNvCxnSpPr/>
          <p:nvPr userDrawn="1"/>
        </p:nvCxnSpPr>
        <p:spPr>
          <a:xfrm>
            <a:off x="457200" y="4828034"/>
            <a:ext cx="8229600" cy="119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dirty="0">
                <a:solidFill>
                  <a:prstClr val="black"/>
                </a:solidFill>
              </a:rPr>
              <a:t>SAE INTERNATIONAL</a:t>
            </a:r>
          </a:p>
        </p:txBody>
      </p:sp>
      <p:sp>
        <p:nvSpPr>
          <p:cNvPr id="17" name="Content Placeholder 16"/>
          <p:cNvSpPr>
            <a:spLocks noGrp="1"/>
          </p:cNvSpPr>
          <p:nvPr>
            <p:ph sz="quarter" idx="13" hasCustomPrompt="1"/>
          </p:nvPr>
        </p:nvSpPr>
        <p:spPr>
          <a:xfrm>
            <a:off x="45720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14" hasCustomPrompt="1"/>
          </p:nvPr>
        </p:nvSpPr>
        <p:spPr>
          <a:xfrm>
            <a:off x="324612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0"/>
          <p:cNvSpPr>
            <a:spLocks noGrp="1"/>
          </p:cNvSpPr>
          <p:nvPr>
            <p:ph sz="quarter" idx="15" hasCustomPrompt="1"/>
          </p:nvPr>
        </p:nvSpPr>
        <p:spPr>
          <a:xfrm>
            <a:off x="6035040" y="914400"/>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6" hasCustomPrompt="1"/>
          </p:nvPr>
        </p:nvSpPr>
        <p:spPr>
          <a:xfrm>
            <a:off x="45720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6" name="Text Placeholder 13"/>
          <p:cNvSpPr>
            <a:spLocks noGrp="1"/>
          </p:cNvSpPr>
          <p:nvPr>
            <p:ph type="body" sz="quarter" idx="17" hasCustomPrompt="1"/>
          </p:nvPr>
        </p:nvSpPr>
        <p:spPr>
          <a:xfrm>
            <a:off x="324612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18" name="Text Placeholder 13"/>
          <p:cNvSpPr>
            <a:spLocks noGrp="1"/>
          </p:cNvSpPr>
          <p:nvPr>
            <p:ph type="body" sz="quarter" idx="18" hasCustomPrompt="1"/>
          </p:nvPr>
        </p:nvSpPr>
        <p:spPr>
          <a:xfrm>
            <a:off x="6035040" y="2266950"/>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0" name="Content Placeholder 16"/>
          <p:cNvSpPr>
            <a:spLocks noGrp="1"/>
          </p:cNvSpPr>
          <p:nvPr>
            <p:ph sz="quarter" idx="19" hasCustomPrompt="1"/>
          </p:nvPr>
        </p:nvSpPr>
        <p:spPr>
          <a:xfrm>
            <a:off x="45720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8"/>
          <p:cNvSpPr>
            <a:spLocks noGrp="1"/>
          </p:cNvSpPr>
          <p:nvPr>
            <p:ph sz="quarter" idx="20" hasCustomPrompt="1"/>
          </p:nvPr>
        </p:nvSpPr>
        <p:spPr>
          <a:xfrm>
            <a:off x="324612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0"/>
          <p:cNvSpPr>
            <a:spLocks noGrp="1"/>
          </p:cNvSpPr>
          <p:nvPr>
            <p:ph sz="quarter" idx="21" hasCustomPrompt="1"/>
          </p:nvPr>
        </p:nvSpPr>
        <p:spPr>
          <a:xfrm>
            <a:off x="6035040" y="2854139"/>
            <a:ext cx="2651760" cy="1280160"/>
          </a:xfrm>
        </p:spPr>
        <p:txBody>
          <a:bodyPr/>
          <a:lstStyle>
            <a:lvl1pPr>
              <a:defRPr/>
            </a:lvl1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3"/>
          <p:cNvSpPr>
            <a:spLocks noGrp="1"/>
          </p:cNvSpPr>
          <p:nvPr>
            <p:ph type="body" sz="quarter" idx="22" hasCustomPrompt="1"/>
          </p:nvPr>
        </p:nvSpPr>
        <p:spPr>
          <a:xfrm>
            <a:off x="45720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5" name="Text Placeholder 13"/>
          <p:cNvSpPr>
            <a:spLocks noGrp="1"/>
          </p:cNvSpPr>
          <p:nvPr>
            <p:ph type="body" sz="quarter" idx="23" hasCustomPrompt="1"/>
          </p:nvPr>
        </p:nvSpPr>
        <p:spPr>
          <a:xfrm>
            <a:off x="324612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6" name="Text Placeholder 13"/>
          <p:cNvSpPr>
            <a:spLocks noGrp="1"/>
          </p:cNvSpPr>
          <p:nvPr>
            <p:ph type="body" sz="quarter" idx="24" hasCustomPrompt="1"/>
          </p:nvPr>
        </p:nvSpPr>
        <p:spPr>
          <a:xfrm>
            <a:off x="6035040" y="4206689"/>
            <a:ext cx="2651760" cy="36576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a:t>Click to edit master text styles</a:t>
            </a:r>
          </a:p>
        </p:txBody>
      </p:sp>
      <p:sp>
        <p:nvSpPr>
          <p:cNvPr id="27" name="Footer Placeholder 2"/>
          <p:cNvSpPr>
            <a:spLocks noGrp="1"/>
          </p:cNvSpPr>
          <p:nvPr>
            <p:ph type="ftr" sz="quarter" idx="10"/>
          </p:nvPr>
        </p:nvSpPr>
        <p:spPr>
          <a:xfrm>
            <a:off x="3246120" y="4873752"/>
            <a:ext cx="2895600" cy="128016"/>
          </a:xfrm>
        </p:spPr>
        <p:txBody>
          <a:bodyPr/>
          <a:lstStyle/>
          <a:p>
            <a:endParaRPr lang="en-US" dirty="0">
              <a:solidFill>
                <a:prstClr val="black"/>
              </a:solidFill>
            </a:endParaRPr>
          </a:p>
        </p:txBody>
      </p:sp>
    </p:spTree>
    <p:extLst>
      <p:ext uri="{BB962C8B-B14F-4D97-AF65-F5344CB8AC3E}">
        <p14:creationId xmlns:p14="http://schemas.microsoft.com/office/powerpoint/2010/main" val="3610095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162050" y="4682729"/>
            <a:ext cx="1905000" cy="342900"/>
          </a:xfrm>
          <a:prstGeom prst="rect">
            <a:avLst/>
          </a:prstGeom>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8AE59F2F-086D-461A-A518-8E6DF86E963C}" type="slidenum">
              <a:rPr lang="en-US">
                <a:solidFill>
                  <a:srgbClr val="000000"/>
                </a:solidFill>
              </a:rPr>
              <a:pPr>
                <a:defRPr/>
              </a:pPr>
              <a:t>‹#›</a:t>
            </a:fld>
            <a:endParaRPr lang="en-US">
              <a:solidFill>
                <a:srgbClr val="000000"/>
              </a:solidFill>
            </a:endParaRPr>
          </a:p>
        </p:txBody>
      </p:sp>
      <p:cxnSp>
        <p:nvCxnSpPr>
          <p:cNvPr id="6" name="Straight Connector 5"/>
          <p:cNvCxnSpPr/>
          <p:nvPr userDrawn="1"/>
        </p:nvCxnSpPr>
        <p:spPr bwMode="auto">
          <a:xfrm>
            <a:off x="0" y="685800"/>
            <a:ext cx="9144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5" name="Group 14"/>
          <p:cNvGrpSpPr/>
          <p:nvPr userDrawn="1"/>
        </p:nvGrpSpPr>
        <p:grpSpPr>
          <a:xfrm>
            <a:off x="-53561" y="4343401"/>
            <a:ext cx="2491961" cy="810690"/>
            <a:chOff x="-53561" y="5001993"/>
            <a:chExt cx="4572000" cy="1870128"/>
          </a:xfrm>
        </p:grpSpPr>
        <p:sp>
          <p:nvSpPr>
            <p:cNvPr id="16" name="Freeform 15"/>
            <p:cNvSpPr>
              <a:spLocks/>
            </p:cNvSpPr>
            <p:nvPr userDrawn="1"/>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bg1">
                <a:lumMod val="6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7" name="Freeform 16"/>
            <p:cNvSpPr>
              <a:spLocks/>
            </p:cNvSpPr>
            <p:nvPr userDrawn="1"/>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8" name="Right Triangle 17"/>
            <p:cNvSpPr>
              <a:spLocks/>
            </p:cNvSpPr>
            <p:nvPr userDrawn="1"/>
          </p:nvSpPr>
          <p:spPr bwMode="auto">
            <a:xfrm>
              <a:off x="-6042" y="5791253"/>
              <a:ext cx="3402314" cy="1080868"/>
            </a:xfrm>
            <a:prstGeom prst="rtTriangle">
              <a:avLst/>
            </a:prstGeom>
            <a:solidFill>
              <a:srgbClr val="0066FF"/>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105738425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xfrm>
            <a:off x="1162050" y="4682729"/>
            <a:ext cx="1905000" cy="342900"/>
          </a:xfrm>
          <a:prstGeom prst="rect">
            <a:avLst/>
          </a:prstGeom>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DF346284-EB3E-4818-8B33-EDC0313BD5CE}" type="slidenum">
              <a:rPr lang="en-US">
                <a:solidFill>
                  <a:srgbClr val="000000"/>
                </a:solidFill>
              </a:rPr>
              <a:pPr>
                <a:defRPr/>
              </a:pPr>
              <a:t>‹#›</a:t>
            </a:fld>
            <a:endParaRPr lang="en-US">
              <a:solidFill>
                <a:srgbClr val="000000"/>
              </a:solidFill>
            </a:endParaRPr>
          </a:p>
        </p:txBody>
      </p:sp>
      <p:cxnSp>
        <p:nvCxnSpPr>
          <p:cNvPr id="9" name="Straight Connector 8"/>
          <p:cNvCxnSpPr/>
          <p:nvPr userDrawn="1"/>
        </p:nvCxnSpPr>
        <p:spPr bwMode="auto">
          <a:xfrm>
            <a:off x="0" y="685800"/>
            <a:ext cx="91440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nvGrpSpPr>
          <p:cNvPr id="14" name="Group 13"/>
          <p:cNvGrpSpPr/>
          <p:nvPr userDrawn="1"/>
        </p:nvGrpSpPr>
        <p:grpSpPr>
          <a:xfrm>
            <a:off x="-53561" y="4343401"/>
            <a:ext cx="2491961" cy="810690"/>
            <a:chOff x="-53561" y="5001993"/>
            <a:chExt cx="4572000" cy="1870128"/>
          </a:xfrm>
        </p:grpSpPr>
        <p:sp>
          <p:nvSpPr>
            <p:cNvPr id="11" name="Freeform 10"/>
            <p:cNvSpPr>
              <a:spLocks/>
            </p:cNvSpPr>
            <p:nvPr userDrawn="1"/>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bg1">
                <a:lumMod val="6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2" name="Freeform 11"/>
            <p:cNvSpPr>
              <a:spLocks/>
            </p:cNvSpPr>
            <p:nvPr userDrawn="1"/>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000000"/>
                </a:solidFill>
              </a:endParaRPr>
            </a:p>
          </p:txBody>
        </p:sp>
        <p:sp>
          <p:nvSpPr>
            <p:cNvPr id="13" name="Right Triangle 12"/>
            <p:cNvSpPr>
              <a:spLocks/>
            </p:cNvSpPr>
            <p:nvPr userDrawn="1"/>
          </p:nvSpPr>
          <p:spPr bwMode="auto">
            <a:xfrm>
              <a:off x="-6042" y="5791253"/>
              <a:ext cx="3402314" cy="1080868"/>
            </a:xfrm>
            <a:prstGeom prst="rtTriangle">
              <a:avLst/>
            </a:prstGeom>
            <a:solidFill>
              <a:srgbClr val="0066FF"/>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base">
                <a:spcBef>
                  <a:spcPct val="0"/>
                </a:spcBef>
                <a:spcAft>
                  <a:spcPct val="0"/>
                </a:spcAft>
              </a:pPr>
              <a:endParaRPr lang="en-US">
                <a:solidFill>
                  <a:srgbClr val="FFFFFF"/>
                </a:solidFill>
              </a:endParaRPr>
            </a:p>
          </p:txBody>
        </p:sp>
      </p:grpSp>
    </p:spTree>
    <p:extLst>
      <p:ext uri="{BB962C8B-B14F-4D97-AF65-F5344CB8AC3E}">
        <p14:creationId xmlns:p14="http://schemas.microsoft.com/office/powerpoint/2010/main" val="29680134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lvl1pPr fontAlgn="auto">
              <a:spcBef>
                <a:spcPts val="0"/>
              </a:spcBef>
              <a:spcAft>
                <a:spcPts val="0"/>
              </a:spcAft>
              <a:defRPr>
                <a:latin typeface="+mn-lt"/>
              </a:defRPr>
            </a:lvl1pPr>
          </a:lstStyle>
          <a:p>
            <a:pPr>
              <a:defRPr/>
            </a:pPr>
            <a:fld id="{F09A6C1C-1C36-4934-A19F-224916A9F562}"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178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895350"/>
            <a:ext cx="5559552" cy="940274"/>
          </a:xfrm>
        </p:spPr>
        <p:txBody>
          <a:bodyPr anchor="b"/>
          <a:lstStyle>
            <a:lvl1pPr>
              <a:defRPr sz="2100" cap="all" baseline="0">
                <a:solidFill>
                  <a:schemeClr val="tx1"/>
                </a:solidFill>
              </a:defRPr>
            </a:lvl1pPr>
          </a:lstStyle>
          <a:p>
            <a:r>
              <a:rPr lang="en-US"/>
              <a:t>Click to edit Master title style</a:t>
            </a:r>
            <a:endParaRPr lang="en-US" dirty="0"/>
          </a:p>
        </p:txBody>
      </p:sp>
      <p:sp>
        <p:nvSpPr>
          <p:cNvPr id="5" name="TextBox 4"/>
          <p:cNvSpPr txBox="1"/>
          <p:nvPr userDrawn="1"/>
        </p:nvSpPr>
        <p:spPr>
          <a:xfrm>
            <a:off x="457200" y="438912"/>
            <a:ext cx="5559552" cy="184666"/>
          </a:xfrm>
          <a:prstGeom prst="rect">
            <a:avLst/>
          </a:prstGeom>
          <a:noFill/>
        </p:spPr>
        <p:txBody>
          <a:bodyPr wrap="square" lIns="0" tIns="0" rIns="0" bIns="0" rtlCol="0">
            <a:spAutoFit/>
          </a:bodyPr>
          <a:lstStyle/>
          <a:p>
            <a:r>
              <a:rPr lang="en-US" sz="1200" b="1" dirty="0">
                <a:latin typeface="+mj-lt"/>
              </a:rPr>
              <a:t>SAE INTERNATIONAL</a:t>
            </a:r>
          </a:p>
        </p:txBody>
      </p:sp>
      <p:sp>
        <p:nvSpPr>
          <p:cNvPr id="6" name="Subtitle 2"/>
          <p:cNvSpPr>
            <a:spLocks noGrp="1"/>
          </p:cNvSpPr>
          <p:nvPr>
            <p:ph type="subTitle" idx="1" hasCustomPrompt="1"/>
          </p:nvPr>
        </p:nvSpPr>
        <p:spPr>
          <a:xfrm>
            <a:off x="457200" y="1883393"/>
            <a:ext cx="5562600" cy="2691783"/>
          </a:xfrm>
        </p:spPr>
        <p:txBody>
          <a:bodyPr>
            <a:noAutofit/>
          </a:bodyPr>
          <a:lstStyle>
            <a:lvl1pPr marL="0" indent="0" algn="l">
              <a:buNone/>
              <a:defRPr sz="2100" b="0" cap="none" baseline="0">
                <a:solidFill>
                  <a:schemeClr val="tx1"/>
                </a:solidFill>
              </a:defRPr>
            </a:lvl1pPr>
            <a:lvl2pPr marL="0" indent="0" algn="l">
              <a:buNone/>
              <a:defRPr sz="2100">
                <a:solidFill>
                  <a:schemeClr val="tx1"/>
                </a:solidFill>
              </a:defRPr>
            </a:lvl2pPr>
            <a:lvl3pPr marL="0" indent="0" algn="l">
              <a:buNone/>
              <a:defRPr sz="2100">
                <a:solidFill>
                  <a:schemeClr val="tx1"/>
                </a:solidFill>
              </a:defRPr>
            </a:lvl3pPr>
            <a:lvl4pPr marL="0" indent="0" algn="l">
              <a:buNone/>
              <a:defRPr sz="2100">
                <a:solidFill>
                  <a:schemeClr val="tx1"/>
                </a:solidFill>
              </a:defRPr>
            </a:lvl4pPr>
            <a:lvl5pPr marL="0" indent="0" algn="l">
              <a:buNone/>
              <a:tabLst/>
              <a:defRPr sz="2100">
                <a:solidFill>
                  <a:schemeClr val="tx1"/>
                </a:solidFill>
              </a:defRPr>
            </a:lvl5pPr>
            <a:lvl6pPr marL="0" indent="0" algn="l">
              <a:spcBef>
                <a:spcPts val="0"/>
              </a:spcBef>
              <a:buNone/>
              <a:defRPr sz="2100">
                <a:solidFill>
                  <a:schemeClr val="tx1"/>
                </a:solidFill>
              </a:defRPr>
            </a:lvl6pPr>
            <a:lvl7pPr marL="0" indent="0" algn="l">
              <a:spcBef>
                <a:spcPts val="0"/>
              </a:spcBef>
              <a:buNone/>
              <a:defRPr sz="2100">
                <a:solidFill>
                  <a:schemeClr val="tx1"/>
                </a:solidFill>
              </a:defRPr>
            </a:lvl7pPr>
            <a:lvl8pPr marL="0" indent="0" algn="l">
              <a:spcBef>
                <a:spcPts val="0"/>
              </a:spcBef>
              <a:buNone/>
              <a:defRPr sz="2100">
                <a:solidFill>
                  <a:schemeClr val="tx1"/>
                </a:solidFill>
              </a:defRPr>
            </a:lvl8pPr>
            <a:lvl9pPr marL="0" indent="0" algn="l">
              <a:spcBef>
                <a:spcPts val="0"/>
              </a:spcBef>
              <a:buNone/>
              <a:defRPr sz="2100">
                <a:solidFill>
                  <a:schemeClr val="tx1"/>
                </a:solidFill>
              </a:defRPr>
            </a:lvl9pPr>
          </a:lstStyle>
          <a:p>
            <a:pPr lvl="0"/>
            <a:r>
              <a:rPr lang="en-US" sz="2100" dirty="0"/>
              <a:t>Click to edit subhead</a:t>
            </a:r>
          </a:p>
        </p:txBody>
      </p:sp>
      <p:pic>
        <p:nvPicPr>
          <p:cNvPr id="8" name="Picture 7" descr="int_sae_sg_720_dbl_rgb_wht.png"/>
          <p:cNvPicPr>
            <a:picLocks noChangeAspect="1"/>
          </p:cNvPicPr>
          <p:nvPr userDrawn="1"/>
        </p:nvPicPr>
        <p:blipFill>
          <a:blip r:embed="rId2" cstate="print"/>
          <a:srcRect l="1818"/>
          <a:stretch>
            <a:fillRect/>
          </a:stretch>
        </p:blipFill>
        <p:spPr>
          <a:xfrm rot="16200000">
            <a:off x="5238750" y="1241110"/>
            <a:ext cx="5143502" cy="26612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1"/>
        </a:solidFill>
        <a:effectLst/>
      </p:bgPr>
    </p:bg>
    <p:spTree>
      <p:nvGrpSpPr>
        <p:cNvPr id="1" name=""/>
        <p:cNvGrpSpPr/>
        <p:nvPr/>
      </p:nvGrpSpPr>
      <p:grpSpPr>
        <a:xfrm>
          <a:off x="0" y="0"/>
          <a:ext cx="0" cy="0"/>
          <a:chOff x="0" y="0"/>
          <a:chExt cx="0" cy="0"/>
        </a:xfrm>
      </p:grpSpPr>
      <p:pic>
        <p:nvPicPr>
          <p:cNvPr id="12" name="Picture 11" descr="int_sae_vrt_blk_rgb_pos.png"/>
          <p:cNvPicPr>
            <a:picLocks noChangeAspect="1"/>
          </p:cNvPicPr>
          <p:nvPr userDrawn="1"/>
        </p:nvPicPr>
        <p:blipFill>
          <a:blip r:embed="rId2" cstate="print"/>
          <a:stretch>
            <a:fillRect/>
          </a:stretch>
        </p:blipFill>
        <p:spPr>
          <a:xfrm>
            <a:off x="424440" y="4261106"/>
            <a:ext cx="920498" cy="609601"/>
          </a:xfrm>
          <a:prstGeom prst="rect">
            <a:avLst/>
          </a:prstGeom>
        </p:spPr>
      </p:pic>
      <p:sp>
        <p:nvSpPr>
          <p:cNvPr id="2" name="Title 1"/>
          <p:cNvSpPr>
            <a:spLocks noGrp="1"/>
          </p:cNvSpPr>
          <p:nvPr>
            <p:ph type="title"/>
          </p:nvPr>
        </p:nvSpPr>
        <p:spPr>
          <a:xfrm>
            <a:off x="685800" y="314326"/>
            <a:ext cx="7735824" cy="1257301"/>
          </a:xfrm>
        </p:spPr>
        <p:txBody>
          <a:bodyPr anchor="b"/>
          <a:lstStyle>
            <a:lvl1pPr>
              <a:defRPr sz="2100" cap="all" baseline="0">
                <a:solidFill>
                  <a:schemeClr val="tx1"/>
                </a:solidFill>
              </a:defRPr>
            </a:lvl1pPr>
          </a:lstStyle>
          <a:p>
            <a:r>
              <a:rPr lang="en-US"/>
              <a:t>Click to edit Master title style</a:t>
            </a:r>
            <a:endParaRPr lang="en-US" dirty="0"/>
          </a:p>
        </p:txBody>
      </p:sp>
      <p:grpSp>
        <p:nvGrpSpPr>
          <p:cNvPr id="6" name="Group 9"/>
          <p:cNvGrpSpPr/>
          <p:nvPr userDrawn="1"/>
        </p:nvGrpSpPr>
        <p:grpSpPr bwMode="hidden">
          <a:xfrm>
            <a:off x="0" y="0"/>
            <a:ext cx="9144000" cy="5143500"/>
            <a:chOff x="0" y="0"/>
            <a:chExt cx="9144000" cy="5143500"/>
          </a:xfrm>
        </p:grpSpPr>
        <p:sp>
          <p:nvSpPr>
            <p:cNvPr id="8" name="Rectangle 7"/>
            <p:cNvSpPr/>
            <p:nvPr userDrawn="1"/>
          </p:nvSpPr>
          <p:spPr bwMode="hidden">
            <a:xfrm>
              <a:off x="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bwMode="hidden">
            <a:xfrm>
              <a:off x="868680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bwMode="hidden">
            <a:xfrm>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bwMode="hidden">
            <a:xfrm rot="-3540000">
              <a:off x="8483424" y="3474150"/>
              <a:ext cx="561406" cy="47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3"/>
          <p:cNvSpPr>
            <a:spLocks noGrp="1"/>
          </p:cNvSpPr>
          <p:nvPr userDrawn="1">
            <p:ph type="body" sz="quarter" idx="10"/>
          </p:nvPr>
        </p:nvSpPr>
        <p:spPr>
          <a:xfrm>
            <a:off x="685804" y="1628774"/>
            <a:ext cx="7731125" cy="1933575"/>
          </a:xfrm>
        </p:spPr>
        <p:txBody>
          <a:bodyPr/>
          <a:lstStyle>
            <a:lvl1pPr marL="0" indent="0">
              <a:buFont typeface="Arial" pitchFamily="34" charset="0"/>
              <a:buNone/>
              <a:defRPr sz="2100" b="0">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a:t>Click to edit Master text styles</a:t>
            </a:r>
          </a:p>
        </p:txBody>
      </p:sp>
      <p:pic>
        <p:nvPicPr>
          <p:cNvPr id="13" name="Picture 12" descr="int_sae_vrt_dbl_rgb_pos.png"/>
          <p:cNvPicPr>
            <a:picLocks noChangeAspect="1"/>
          </p:cNvPicPr>
          <p:nvPr userDrawn="1"/>
        </p:nvPicPr>
        <p:blipFill>
          <a:blip r:embed="rId3" cstate="print"/>
          <a:stretch>
            <a:fillRect/>
          </a:stretch>
        </p:blipFill>
        <p:spPr bwMode="hidden">
          <a:xfrm>
            <a:off x="420624" y="4261106"/>
            <a:ext cx="920498" cy="6096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ith Image Background">
    <p:spTree>
      <p:nvGrpSpPr>
        <p:cNvPr id="1" name=""/>
        <p:cNvGrpSpPr/>
        <p:nvPr/>
      </p:nvGrpSpPr>
      <p:grpSpPr>
        <a:xfrm>
          <a:off x="0" y="0"/>
          <a:ext cx="0" cy="0"/>
          <a:chOff x="0" y="0"/>
          <a:chExt cx="0" cy="0"/>
        </a:xfrm>
      </p:grpSpPr>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tx1"/>
                </a:solidFill>
              </a:defRPr>
            </a:lvl1pPr>
          </a:lstStyle>
          <a:p>
            <a:r>
              <a:rPr lang="en-US" dirty="0"/>
              <a:t>Click to edit title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dirty="0"/>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57200" y="4873754"/>
            <a:ext cx="2130552" cy="123111"/>
          </a:xfrm>
          <a:prstGeom prst="rect">
            <a:avLst/>
          </a:prstGeom>
          <a:noFill/>
        </p:spPr>
        <p:txBody>
          <a:bodyPr wrap="square" lIns="0" tIns="0" rIns="0" bIns="0" rtlCol="0">
            <a:spAutoFit/>
          </a:bodyPr>
          <a:lstStyle/>
          <a:p>
            <a:r>
              <a:rPr lang="en-US" sz="800" b="1" dirty="0">
                <a:solidFill>
                  <a:schemeClr val="bg1"/>
                </a:solidFill>
                <a:latin typeface="+mj-lt"/>
              </a:rPr>
              <a:t>SAE INTERNATIONAL</a:t>
            </a:r>
          </a:p>
        </p:txBody>
      </p:sp>
      <p:sp>
        <p:nvSpPr>
          <p:cNvPr id="10" name="Text Placeholder 9"/>
          <p:cNvSpPr>
            <a:spLocks noGrp="1"/>
          </p:cNvSpPr>
          <p:nvPr>
            <p:ph type="body" sz="quarter" idx="13" hasCustomPrompt="1"/>
          </p:nvPr>
        </p:nvSpPr>
        <p:spPr>
          <a:xfrm>
            <a:off x="762000" y="1428750"/>
            <a:ext cx="7620000" cy="2834640"/>
          </a:xfrm>
        </p:spPr>
        <p:txBody>
          <a:bodyPr/>
          <a:lstStyle>
            <a:lvl1pPr marL="0" marR="0" indent="0" algn="l" defTabSz="914400" rtl="0" eaLnBrk="1" fontAlgn="auto" latinLnBrk="0" hangingPunct="1">
              <a:lnSpc>
                <a:spcPct val="100000"/>
              </a:lnSpc>
              <a:spcBef>
                <a:spcPts val="0"/>
              </a:spcBef>
              <a:spcAft>
                <a:spcPts val="400"/>
              </a:spcAft>
              <a:buClrTx/>
              <a:buSzTx/>
              <a:buFontTx/>
              <a:buNone/>
              <a:tabLst/>
              <a:defRPr b="0"/>
            </a:lvl1pPr>
            <a:lvl2pPr marL="173038" marR="0" indent="-173038" algn="l" defTabSz="914400" rtl="0" eaLnBrk="1" fontAlgn="auto" latinLnBrk="0" hangingPunct="1">
              <a:lnSpc>
                <a:spcPct val="100000"/>
              </a:lnSpc>
              <a:spcBef>
                <a:spcPts val="0"/>
              </a:spcBef>
              <a:spcAft>
                <a:spcPts val="400"/>
              </a:spcAft>
              <a:buClrTx/>
              <a:buSzTx/>
              <a:buFont typeface="Arial" pitchFamily="34" charset="0"/>
              <a:buChar char="•"/>
              <a:tabLst/>
              <a:defRPr b="0"/>
            </a:lvl2pPr>
            <a:lvl3pPr marL="460375" indent="-230188">
              <a:lnSpc>
                <a:spcPct val="100000"/>
              </a:lnSpc>
              <a:spcBef>
                <a:spcPts val="0"/>
              </a:spcBef>
              <a:buFont typeface="Arial" pitchFamily="34" charset="0"/>
              <a:buChar char="–"/>
              <a:defRPr b="0"/>
            </a:lvl3pPr>
            <a:lvl4pPr marL="798513" indent="-171450">
              <a:lnSpc>
                <a:spcPct val="100000"/>
              </a:lnSpc>
              <a:spcBef>
                <a:spcPts val="0"/>
              </a:spcBef>
              <a:buFont typeface="Arial" pitchFamily="34" charset="0"/>
              <a:buChar char="•"/>
              <a:defRPr sz="1200" b="0"/>
            </a:lvl4pPr>
            <a:lvl5pPr marL="798513" indent="-171450">
              <a:lnSpc>
                <a:spcPct val="100000"/>
              </a:lnSpc>
              <a:spcBef>
                <a:spcPts val="0"/>
              </a:spcBef>
              <a:buFont typeface="Arial" pitchFamily="34" charset="0"/>
              <a:buChar char="•"/>
              <a:defRPr sz="1200" b="0"/>
            </a:lvl5pPr>
            <a:lvl6pPr marL="798513" indent="-171450">
              <a:lnSpc>
                <a:spcPct val="100000"/>
              </a:lnSpc>
              <a:spcBef>
                <a:spcPts val="0"/>
              </a:spcBef>
              <a:buFont typeface="Arial" pitchFamily="34" charset="0"/>
              <a:buChar char="•"/>
              <a:defRPr sz="1200" b="0"/>
            </a:lvl6pPr>
            <a:lvl7pPr marL="798513" indent="-171450">
              <a:lnSpc>
                <a:spcPct val="100000"/>
              </a:lnSpc>
              <a:spcBef>
                <a:spcPts val="0"/>
              </a:spcBef>
              <a:buFont typeface="Arial" pitchFamily="34" charset="0"/>
              <a:buChar char="•"/>
              <a:defRPr sz="1200" b="0"/>
            </a:lvl7pPr>
            <a:lvl8pPr marL="798513" indent="-171450">
              <a:lnSpc>
                <a:spcPct val="100000"/>
              </a:lnSpc>
              <a:spcBef>
                <a:spcPts val="0"/>
              </a:spcBef>
              <a:buFont typeface="Arial" pitchFamily="34" charset="0"/>
              <a:buChar char="•"/>
              <a:defRPr sz="1200" b="0"/>
            </a:lvl8pPr>
            <a:lvl9pPr marL="798513" indent="-171450">
              <a:lnSpc>
                <a:spcPct val="100000"/>
              </a:lnSpc>
              <a:spcBef>
                <a:spcPts val="0"/>
              </a:spcBef>
              <a:buFont typeface="Arial" pitchFamily="34" charset="0"/>
              <a:buChar char="•"/>
              <a:defRPr sz="1200" b="0"/>
            </a:lvl9pPr>
          </a:lstStyle>
          <a:p>
            <a:pPr lvl="0"/>
            <a:r>
              <a:rPr lang="en-US" dirty="0"/>
              <a:t>Click to edit text</a:t>
            </a:r>
          </a:p>
          <a:p>
            <a:pPr lvl="0"/>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658368"/>
            <a:ext cx="7620000" cy="548640"/>
          </a:xfrm>
        </p:spPr>
        <p:txBody>
          <a:bodyPr>
            <a:noAutofit/>
          </a:bodyPr>
          <a:lstStyle>
            <a:lvl1pPr>
              <a:defRPr sz="3700" b="1">
                <a:solidFill>
                  <a:schemeClr val="bg1"/>
                </a:solidFill>
              </a:defRPr>
            </a:lvl1pPr>
          </a:lstStyle>
          <a:p>
            <a:r>
              <a:rPr lang="en-US" dirty="0"/>
              <a:t>CLICK TO EDIT HEADLINE</a:t>
            </a: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1428750"/>
            <a:ext cx="7620000" cy="2834640"/>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dirty="0"/>
              <a:t>Click to edit text</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solidFill>
                  <a:schemeClr val="bg1"/>
                </a:solidFill>
                <a:latin typeface="+mj-lt"/>
              </a:rPr>
              <a:t>SAE INTERNATIONAL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a:p>
        </p:txBody>
      </p:sp>
      <p:cxnSp>
        <p:nvCxnSpPr>
          <p:cNvPr id="8" name="Straight Connector 7"/>
          <p:cNvCxnSpPr/>
          <p:nvPr userDrawn="1"/>
        </p:nvCxnSpPr>
        <p:spPr>
          <a:xfrm>
            <a:off x="457200" y="4828034"/>
            <a:ext cx="8229600" cy="119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762000" y="657224"/>
            <a:ext cx="7620000" cy="3429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3700" b="0">
                <a:solidFill>
                  <a:schemeClr val="bg1"/>
                </a:solidFill>
              </a:defRPr>
            </a:lvl3pPr>
            <a:lvl4pPr marL="0" indent="0">
              <a:lnSpc>
                <a:spcPct val="100000"/>
              </a:lnSpc>
              <a:spcBef>
                <a:spcPts val="0"/>
              </a:spcBef>
              <a:buFontTx/>
              <a:buNone/>
              <a:defRPr sz="3700" b="0">
                <a:solidFill>
                  <a:schemeClr val="bg1"/>
                </a:solidFill>
              </a:defRPr>
            </a:lvl4pPr>
            <a:lvl5pPr marL="0" indent="0">
              <a:lnSpc>
                <a:spcPct val="100000"/>
              </a:lnSpc>
              <a:spcBef>
                <a:spcPts val="0"/>
              </a:spcBef>
              <a:buFontTx/>
              <a:buNone/>
              <a:defRPr sz="3700" b="0">
                <a:solidFill>
                  <a:schemeClr val="bg1"/>
                </a:solidFill>
              </a:defRPr>
            </a:lvl5pPr>
            <a:lvl6pPr marL="0" indent="0">
              <a:lnSpc>
                <a:spcPct val="100000"/>
              </a:lnSpc>
              <a:spcBef>
                <a:spcPts val="0"/>
              </a:spcBef>
              <a:buFontTx/>
              <a:buNone/>
              <a:defRPr sz="3700" b="0">
                <a:solidFill>
                  <a:schemeClr val="bg1"/>
                </a:solidFill>
              </a:defRPr>
            </a:lvl6pPr>
            <a:lvl7pPr marL="0" indent="0">
              <a:lnSpc>
                <a:spcPct val="100000"/>
              </a:lnSpc>
              <a:spcBef>
                <a:spcPts val="0"/>
              </a:spcBef>
              <a:buFontTx/>
              <a:buNone/>
              <a:defRPr sz="3700" b="0">
                <a:solidFill>
                  <a:schemeClr val="bg1"/>
                </a:solidFill>
              </a:defRPr>
            </a:lvl7pPr>
            <a:lvl8pPr marL="0" indent="0">
              <a:lnSpc>
                <a:spcPct val="100000"/>
              </a:lnSpc>
              <a:spcBef>
                <a:spcPts val="0"/>
              </a:spcBef>
              <a:buFontTx/>
              <a:buNone/>
              <a:defRPr sz="3700" b="0">
                <a:solidFill>
                  <a:schemeClr val="bg1"/>
                </a:solidFill>
              </a:defRPr>
            </a:lvl8pPr>
            <a:lvl9pPr marL="0" indent="0">
              <a:lnSpc>
                <a:spcPct val="100000"/>
              </a:lnSpc>
              <a:spcBef>
                <a:spcPts val="0"/>
              </a:spcBef>
              <a:buFontTx/>
              <a:buNone/>
              <a:defRPr sz="3700" b="0">
                <a:solidFill>
                  <a:schemeClr val="bg1"/>
                </a:solidFill>
              </a:defRPr>
            </a:lvl9pPr>
          </a:lstStyle>
          <a:p>
            <a:pPr lvl="0"/>
            <a:r>
              <a:rPr lang="en-US" dirty="0"/>
              <a:t>CLICK TO EDIT HEADLINE</a:t>
            </a:r>
          </a:p>
          <a:p>
            <a:pPr lvl="1"/>
            <a:r>
              <a:rPr lang="en-US" dirty="0"/>
              <a:t>Click to edit subhead</a:t>
            </a:r>
          </a:p>
        </p:txBody>
      </p:sp>
      <p:sp>
        <p:nvSpPr>
          <p:cNvPr id="9" name="Freeform 8"/>
          <p:cNvSpPr/>
          <p:nvPr userDrawn="1"/>
        </p:nvSpPr>
        <p:spPr>
          <a:xfrm>
            <a:off x="460690" y="432771"/>
            <a:ext cx="8229600" cy="4139231"/>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457200" y="4873754"/>
            <a:ext cx="2130552" cy="123111"/>
          </a:xfrm>
          <a:prstGeom prst="rect">
            <a:avLst/>
          </a:prstGeom>
          <a:noFill/>
        </p:spPr>
        <p:txBody>
          <a:bodyPr wrap="square" lIns="0" tIns="0" rIns="0" bIns="0" rtlCol="0">
            <a:spAutoFit/>
          </a:bodyPr>
          <a:lstStyle/>
          <a:p>
            <a:r>
              <a:rPr lang="en-US" sz="800" b="1" cap="all" baseline="0" dirty="0">
                <a:solidFill>
                  <a:schemeClr val="bg1"/>
                </a:solidFill>
                <a:latin typeface="+mj-lt"/>
              </a:rPr>
              <a:t>SAE INTERNATIONAL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
            <a:ext cx="8229600" cy="5029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57200" y="911224"/>
            <a:ext cx="8229600" cy="3657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246120" y="4873752"/>
            <a:ext cx="2895600" cy="128016"/>
          </a:xfrm>
          <a:prstGeom prst="rect">
            <a:avLst/>
          </a:prstGeom>
        </p:spPr>
        <p:txBody>
          <a:bodyPr vert="horz" lIns="0" tIns="0" rIns="0" bIns="0" rtlCol="0" anchor="b" anchorCtr="0"/>
          <a:lstStyle>
            <a:lvl1pPr algn="l">
              <a:defRPr sz="800" b="0">
                <a:solidFill>
                  <a:schemeClr val="tx1"/>
                </a:solidFill>
                <a:latin typeface="+mj-lt"/>
              </a:defRPr>
            </a:lvl1pPr>
          </a:lstStyle>
          <a:p>
            <a:endParaRPr lang="en-US" dirty="0"/>
          </a:p>
        </p:txBody>
      </p:sp>
      <p:sp>
        <p:nvSpPr>
          <p:cNvPr id="6" name="Slide Number Placeholder 5"/>
          <p:cNvSpPr>
            <a:spLocks noGrp="1"/>
          </p:cNvSpPr>
          <p:nvPr>
            <p:ph type="sldNum" sz="quarter" idx="4"/>
          </p:nvPr>
        </p:nvSpPr>
        <p:spPr>
          <a:xfrm>
            <a:off x="6553200" y="4873752"/>
            <a:ext cx="2133600" cy="128016"/>
          </a:xfrm>
          <a:prstGeom prst="rect">
            <a:avLst/>
          </a:prstGeom>
        </p:spPr>
        <p:txBody>
          <a:bodyPr vert="horz" lIns="0" tIns="0" rIns="0" bIns="0" rtlCol="0" anchor="b" anchorCtr="0"/>
          <a:lstStyle>
            <a:lvl1pPr algn="r">
              <a:defRPr sz="800" b="0">
                <a:solidFill>
                  <a:schemeClr val="tx1"/>
                </a:solidFill>
                <a:latin typeface="+mj-lt"/>
              </a:defRPr>
            </a:lvl1pPr>
          </a:lstStyle>
          <a:p>
            <a:fld id="{C5A2E38E-3676-4AC9-AE40-117CF2D4B3A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663" r:id="rId7"/>
    <p:sldLayoutId id="2147483664" r:id="rId8"/>
    <p:sldLayoutId id="2147483665" r:id="rId9"/>
    <p:sldLayoutId id="2147483650" r:id="rId10"/>
    <p:sldLayoutId id="2147483692" r:id="rId11"/>
    <p:sldLayoutId id="2147483662" r:id="rId12"/>
    <p:sldLayoutId id="2147483691" r:id="rId13"/>
    <p:sldLayoutId id="2147483674" r:id="rId14"/>
    <p:sldLayoutId id="2147483675" r:id="rId15"/>
    <p:sldLayoutId id="2147483690" r:id="rId16"/>
    <p:sldLayoutId id="2147483693" r:id="rId17"/>
    <p:sldLayoutId id="2147483702" r:id="rId18"/>
    <p:sldLayoutId id="2147483703" r:id="rId19"/>
    <p:sldLayoutId id="2147483704" r:id="rId20"/>
    <p:sldLayoutId id="2147483705" r:id="rId21"/>
    <p:sldLayoutId id="2147483770" r:id="rId22"/>
    <p:sldLayoutId id="2147483771" r:id="rId23"/>
    <p:sldLayoutId id="2147483774" r:id="rId24"/>
  </p:sldLayoutIdLst>
  <p:hf hdr="0" ftr="0" dt="0"/>
  <p:txStyles>
    <p:titleStyle>
      <a:lvl1pPr algn="l" defTabSz="914400" rtl="0" eaLnBrk="1" latinLnBrk="0" hangingPunct="1">
        <a:spcBef>
          <a:spcPct val="0"/>
        </a:spcBef>
        <a:buNone/>
        <a:defRPr sz="1800" b="1"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14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400"/>
        </a:spcAft>
        <a:buFont typeface="Arial" pitchFamily="34" charset="0"/>
        <a:buNone/>
        <a:defRPr sz="1400" kern="1200">
          <a:solidFill>
            <a:schemeClr val="tx1"/>
          </a:solidFill>
          <a:latin typeface="+mn-lt"/>
          <a:ea typeface="+mn-ea"/>
          <a:cs typeface="+mn-cs"/>
        </a:defRPr>
      </a:lvl2pPr>
      <a:lvl3pPr marL="174625" indent="-174625" algn="l" defTabSz="914400" rtl="0" eaLnBrk="1" latinLnBrk="0" hangingPunct="1">
        <a:lnSpc>
          <a:spcPct val="100000"/>
        </a:lnSpc>
        <a:spcBef>
          <a:spcPts val="0"/>
        </a:spcBef>
        <a:spcAft>
          <a:spcPts val="400"/>
        </a:spcAft>
        <a:buFont typeface="Arial" pitchFamily="34" charset="0"/>
        <a:buChar char="•"/>
        <a:defRPr sz="1400" kern="1200">
          <a:solidFill>
            <a:schemeClr val="tx1"/>
          </a:solidFill>
          <a:latin typeface="+mn-lt"/>
          <a:ea typeface="+mn-ea"/>
          <a:cs typeface="+mn-cs"/>
        </a:defRPr>
      </a:lvl3pPr>
      <a:lvl4pPr marL="465138" indent="-233363"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4pPr>
      <a:lvl5pPr marL="682625" indent="-171450"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
            <a:ext cx="8229600" cy="50292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57200" y="911224"/>
            <a:ext cx="8229600" cy="36576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246120" y="4873752"/>
            <a:ext cx="2895600" cy="128016"/>
          </a:xfrm>
          <a:prstGeom prst="rect">
            <a:avLst/>
          </a:prstGeom>
        </p:spPr>
        <p:txBody>
          <a:bodyPr vert="horz" lIns="0" tIns="0" rIns="0" bIns="0" rtlCol="0" anchor="b" anchorCtr="0"/>
          <a:lstStyle>
            <a:lvl1pPr algn="l">
              <a:defRPr sz="800" b="0">
                <a:solidFill>
                  <a:schemeClr val="tx1"/>
                </a:solidFill>
                <a:latin typeface="+mj-lt"/>
              </a:defRPr>
            </a:lvl1pPr>
          </a:lstStyle>
          <a:p>
            <a:endParaRPr lang="en-US" dirty="0">
              <a:solidFill>
                <a:prstClr val="black"/>
              </a:solidFill>
            </a:endParaRPr>
          </a:p>
        </p:txBody>
      </p:sp>
      <p:sp>
        <p:nvSpPr>
          <p:cNvPr id="6" name="Slide Number Placeholder 5"/>
          <p:cNvSpPr>
            <a:spLocks noGrp="1"/>
          </p:cNvSpPr>
          <p:nvPr>
            <p:ph type="sldNum" sz="quarter" idx="4"/>
          </p:nvPr>
        </p:nvSpPr>
        <p:spPr>
          <a:xfrm>
            <a:off x="6553200" y="4873752"/>
            <a:ext cx="2133600" cy="128016"/>
          </a:xfrm>
          <a:prstGeom prst="rect">
            <a:avLst/>
          </a:prstGeom>
        </p:spPr>
        <p:txBody>
          <a:bodyPr vert="horz" lIns="0" tIns="0" rIns="0" bIns="0" rtlCol="0" anchor="b" anchorCtr="0"/>
          <a:lstStyle>
            <a:lvl1pPr algn="r">
              <a:defRPr sz="800" b="0">
                <a:solidFill>
                  <a:schemeClr val="tx1"/>
                </a:solidFill>
                <a:latin typeface="+mj-lt"/>
              </a:defRPr>
            </a:lvl1pPr>
          </a:lstStyle>
          <a:p>
            <a:fld id="{C5A2E38E-3676-4AC9-AE40-117CF2D4B3A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1910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Lst>
  <p:hf hdr="0" ftr="0" dt="0"/>
  <p:txStyles>
    <p:titleStyle>
      <a:lvl1pPr algn="l" defTabSz="914400" rtl="0" eaLnBrk="1" latinLnBrk="0" hangingPunct="1">
        <a:spcBef>
          <a:spcPct val="0"/>
        </a:spcBef>
        <a:buNone/>
        <a:defRPr sz="1800" b="1"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14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400"/>
        </a:spcAft>
        <a:buFont typeface="Arial" pitchFamily="34" charset="0"/>
        <a:buNone/>
        <a:defRPr sz="1400" kern="1200">
          <a:solidFill>
            <a:schemeClr val="tx1"/>
          </a:solidFill>
          <a:latin typeface="+mn-lt"/>
          <a:ea typeface="+mn-ea"/>
          <a:cs typeface="+mn-cs"/>
        </a:defRPr>
      </a:lvl2pPr>
      <a:lvl3pPr marL="174625" indent="-174625" algn="l" defTabSz="914400" rtl="0" eaLnBrk="1" latinLnBrk="0" hangingPunct="1">
        <a:lnSpc>
          <a:spcPct val="100000"/>
        </a:lnSpc>
        <a:spcBef>
          <a:spcPts val="0"/>
        </a:spcBef>
        <a:spcAft>
          <a:spcPts val="400"/>
        </a:spcAft>
        <a:buFont typeface="Arial" pitchFamily="34" charset="0"/>
        <a:buChar char="•"/>
        <a:defRPr sz="1400" kern="1200">
          <a:solidFill>
            <a:schemeClr val="tx1"/>
          </a:solidFill>
          <a:latin typeface="+mn-lt"/>
          <a:ea typeface="+mn-ea"/>
          <a:cs typeface="+mn-cs"/>
        </a:defRPr>
      </a:lvl3pPr>
      <a:lvl4pPr marL="465138" indent="-233363"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4pPr>
      <a:lvl5pPr marL="682625" indent="-171450"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mailto:Nicole.Mattern@sae.org" TargetMode="External"/><Relationship Id="rId2" Type="http://schemas.openxmlformats.org/officeDocument/2006/relationships/hyperlink" Target="mailto:douglas.e.ferguson@boeing.com" TargetMode="External"/><Relationship Id="rId1" Type="http://schemas.openxmlformats.org/officeDocument/2006/relationships/slideLayout" Target="../slideLayouts/slideLayout8.xml"/><Relationship Id="rId4" Type="http://schemas.openxmlformats.org/officeDocument/2006/relationships/hyperlink" Target="mailto:cchanson@rechargebatteries.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3950"/>
            <a:ext cx="5559552" cy="1155939"/>
          </a:xfrm>
        </p:spPr>
        <p:txBody>
          <a:bodyPr/>
          <a:lstStyle/>
          <a:p>
            <a:r>
              <a:rPr lang="en-GB" sz="2400" dirty="0"/>
              <a:t>Status of SAE G-27 Lithium Battery packaging performance Committee</a:t>
            </a:r>
          </a:p>
        </p:txBody>
      </p:sp>
      <p:sp>
        <p:nvSpPr>
          <p:cNvPr id="3" name="Subtitle 2"/>
          <p:cNvSpPr>
            <a:spLocks noGrp="1"/>
          </p:cNvSpPr>
          <p:nvPr>
            <p:ph type="subTitle" idx="1"/>
          </p:nvPr>
        </p:nvSpPr>
        <p:spPr>
          <a:xfrm>
            <a:off x="457200" y="1883393"/>
            <a:ext cx="5562600" cy="1602759"/>
          </a:xfrm>
        </p:spPr>
        <p:txBody>
          <a:bodyPr/>
          <a:lstStyle/>
          <a:p>
            <a:endParaRPr lang="en-GB" dirty="0"/>
          </a:p>
          <a:p>
            <a:endParaRPr lang="en-GB" dirty="0"/>
          </a:p>
        </p:txBody>
      </p:sp>
      <p:sp>
        <p:nvSpPr>
          <p:cNvPr id="5" name="TextBox 4"/>
          <p:cNvSpPr txBox="1"/>
          <p:nvPr/>
        </p:nvSpPr>
        <p:spPr>
          <a:xfrm>
            <a:off x="381000" y="2571750"/>
            <a:ext cx="5635752" cy="1938992"/>
          </a:xfrm>
          <a:prstGeom prst="rect">
            <a:avLst/>
          </a:prstGeom>
          <a:noFill/>
        </p:spPr>
        <p:txBody>
          <a:bodyPr wrap="square" rtlCol="0">
            <a:spAutoFit/>
          </a:bodyPr>
          <a:lstStyle/>
          <a:p>
            <a:r>
              <a:rPr lang="en-GB" dirty="0" smtClean="0">
                <a:solidFill>
                  <a:srgbClr val="005195">
                    <a:lumMod val="60000"/>
                    <a:lumOff val="40000"/>
                  </a:srgbClr>
                </a:solidFill>
              </a:rPr>
              <a:t>Presented to </a:t>
            </a:r>
            <a:r>
              <a:rPr lang="en-GB" dirty="0" smtClean="0">
                <a:solidFill>
                  <a:srgbClr val="005195">
                    <a:lumMod val="60000"/>
                    <a:lumOff val="40000"/>
                  </a:srgbClr>
                </a:solidFill>
              </a:rPr>
              <a:t>Ninth Triennial International Aircraft Fire and Cabin Safety Research Conference</a:t>
            </a:r>
            <a:endParaRPr lang="en-GB" dirty="0" smtClean="0">
              <a:solidFill>
                <a:srgbClr val="005195">
                  <a:lumMod val="60000"/>
                  <a:lumOff val="40000"/>
                </a:srgbClr>
              </a:solidFill>
            </a:endParaRPr>
          </a:p>
          <a:p>
            <a:r>
              <a:rPr lang="en-GB" dirty="0" smtClean="0">
                <a:solidFill>
                  <a:srgbClr val="005195">
                    <a:lumMod val="60000"/>
                    <a:lumOff val="40000"/>
                  </a:srgbClr>
                </a:solidFill>
              </a:rPr>
              <a:t>October 28-31</a:t>
            </a:r>
            <a:r>
              <a:rPr lang="en-GB" dirty="0" smtClean="0">
                <a:solidFill>
                  <a:srgbClr val="005195">
                    <a:lumMod val="60000"/>
                    <a:lumOff val="40000"/>
                  </a:srgbClr>
                </a:solidFill>
              </a:rPr>
              <a:t>, 2019</a:t>
            </a:r>
          </a:p>
          <a:p>
            <a:r>
              <a:rPr lang="en-GB" dirty="0" smtClean="0">
                <a:solidFill>
                  <a:srgbClr val="005195">
                    <a:lumMod val="60000"/>
                    <a:lumOff val="40000"/>
                  </a:srgbClr>
                </a:solidFill>
              </a:rPr>
              <a:t>Atlantic City, </a:t>
            </a:r>
            <a:r>
              <a:rPr lang="en-GB" smtClean="0">
                <a:solidFill>
                  <a:srgbClr val="005195">
                    <a:lumMod val="60000"/>
                    <a:lumOff val="40000"/>
                  </a:srgbClr>
                </a:solidFill>
              </a:rPr>
              <a:t>New Jersey, USA</a:t>
            </a:r>
            <a:endParaRPr lang="en-GB" dirty="0">
              <a:solidFill>
                <a:srgbClr val="005195">
                  <a:lumMod val="60000"/>
                  <a:lumOff val="40000"/>
                </a:srgbClr>
              </a:solidFill>
            </a:endParaRPr>
          </a:p>
          <a:p>
            <a:endParaRPr lang="en-GB" dirty="0">
              <a:solidFill>
                <a:srgbClr val="005195">
                  <a:lumMod val="60000"/>
                  <a:lumOff val="40000"/>
                </a:srgbClr>
              </a:solidFill>
            </a:endParaRPr>
          </a:p>
          <a:p>
            <a:r>
              <a:rPr lang="en-GB" sz="1000" dirty="0">
                <a:solidFill>
                  <a:srgbClr val="005195">
                    <a:lumMod val="60000"/>
                    <a:lumOff val="40000"/>
                  </a:srgbClr>
                </a:solidFill>
              </a:rPr>
              <a:t>Doug Ferguson, Co-Chair G-27 Committee</a:t>
            </a:r>
          </a:p>
          <a:p>
            <a:r>
              <a:rPr lang="en-GB" sz="1000" dirty="0">
                <a:solidFill>
                  <a:srgbClr val="005195">
                    <a:lumMod val="60000"/>
                    <a:lumOff val="40000"/>
                  </a:srgbClr>
                </a:solidFill>
              </a:rPr>
              <a:t>Claude Chanson, Co-Chair G-27 Committee </a:t>
            </a:r>
            <a:endParaRPr lang="en-GB" sz="1000" dirty="0" smtClean="0">
              <a:solidFill>
                <a:srgbClr val="005195">
                  <a:lumMod val="60000"/>
                  <a:lumOff val="40000"/>
                </a:srgbClr>
              </a:solidFill>
            </a:endParaRPr>
          </a:p>
          <a:p>
            <a:r>
              <a:rPr lang="en-GB" sz="1000" dirty="0" smtClean="0">
                <a:solidFill>
                  <a:srgbClr val="005195">
                    <a:lumMod val="60000"/>
                    <a:lumOff val="40000"/>
                  </a:srgbClr>
                </a:solidFill>
              </a:rPr>
              <a:t>Nicole Mattern, </a:t>
            </a:r>
            <a:r>
              <a:rPr lang="en-GB" sz="1000" dirty="0">
                <a:solidFill>
                  <a:srgbClr val="005195">
                    <a:lumMod val="60000"/>
                    <a:lumOff val="40000"/>
                  </a:srgbClr>
                </a:solidFill>
              </a:rPr>
              <a:t>SAE Specialist G27 Committee</a:t>
            </a:r>
            <a:endParaRPr lang="en-US" sz="1000" b="1" dirty="0">
              <a:solidFill>
                <a:schemeClr val="bg1"/>
              </a:solidFill>
            </a:endParaRPr>
          </a:p>
        </p:txBody>
      </p:sp>
    </p:spTree>
    <p:extLst>
      <p:ext uri="{BB962C8B-B14F-4D97-AF65-F5344CB8AC3E}">
        <p14:creationId xmlns:p14="http://schemas.microsoft.com/office/powerpoint/2010/main" val="400893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95350"/>
            <a:ext cx="8153400" cy="3794126"/>
          </a:xfrm>
        </p:spPr>
        <p:txBody>
          <a:bodyPr/>
          <a:lstStyle/>
          <a:p>
            <a:pPr lvl="3"/>
            <a:endParaRPr lang="en-US" dirty="0"/>
          </a:p>
          <a:p>
            <a:pPr lvl="2">
              <a:spcAft>
                <a:spcPts val="1200"/>
              </a:spcAft>
            </a:pPr>
            <a:r>
              <a:rPr lang="en-US" dirty="0" smtClean="0"/>
              <a:t>Verification of “</a:t>
            </a:r>
            <a:r>
              <a:rPr lang="en-US" dirty="0"/>
              <a:t>non-hazardous flame” and a “non hazardous particle</a:t>
            </a:r>
            <a:r>
              <a:rPr lang="en-US" dirty="0" smtClean="0"/>
              <a:t>” achieved visually or with witness panels</a:t>
            </a:r>
          </a:p>
          <a:p>
            <a:pPr lvl="3">
              <a:spcAft>
                <a:spcPts val="1200"/>
              </a:spcAft>
            </a:pPr>
            <a:r>
              <a:rPr lang="en-US" dirty="0" smtClean="0"/>
              <a:t>Visually: no flame or fragments</a:t>
            </a:r>
          </a:p>
          <a:p>
            <a:pPr lvl="3">
              <a:spcAft>
                <a:spcPts val="1200"/>
              </a:spcAft>
            </a:pPr>
            <a:r>
              <a:rPr lang="en-US" dirty="0" smtClean="0"/>
              <a:t>Witness panel:  cheese cloth placed less than 25 mm away from package does not ignite</a:t>
            </a:r>
          </a:p>
          <a:p>
            <a:pPr marL="169863" lvl="3" indent="-169863">
              <a:spcAft>
                <a:spcPts val="1200"/>
              </a:spcAft>
              <a:buFont typeface="Arial" panose="020B0604020202020204" pitchFamily="34" charset="0"/>
              <a:buChar char="•"/>
            </a:pPr>
            <a:r>
              <a:rPr lang="en-US" sz="1400" dirty="0"/>
              <a:t>Surface</a:t>
            </a:r>
            <a:r>
              <a:rPr lang="en-US" sz="1400" dirty="0" smtClean="0"/>
              <a:t> </a:t>
            </a:r>
            <a:r>
              <a:rPr lang="en-US" sz="1400" dirty="0"/>
              <a:t>of package shall not be sufficient to ignite adjacent materials.</a:t>
            </a:r>
          </a:p>
          <a:p>
            <a:pPr lvl="3">
              <a:spcAft>
                <a:spcPts val="1200"/>
              </a:spcAft>
            </a:pPr>
            <a:r>
              <a:rPr lang="en-US" dirty="0" smtClean="0"/>
              <a:t>Temperature of thermocouple </a:t>
            </a:r>
            <a:r>
              <a:rPr lang="en-US" dirty="0"/>
              <a:t>placed </a:t>
            </a:r>
            <a:r>
              <a:rPr lang="en-US" dirty="0" smtClean="0"/>
              <a:t>on package surface adjacent </a:t>
            </a:r>
            <a:r>
              <a:rPr lang="en-US" dirty="0"/>
              <a:t>to the initiation cell shall not increase by more than 150 C for more than 3 </a:t>
            </a:r>
            <a:r>
              <a:rPr lang="en-US" dirty="0" smtClean="0"/>
              <a:t>minutes during the remaining 5 hours </a:t>
            </a:r>
            <a:r>
              <a:rPr lang="en-US" dirty="0"/>
              <a:t>after the heater </a:t>
            </a:r>
            <a:r>
              <a:rPr lang="en-US" dirty="0" smtClean="0"/>
              <a:t>for </a:t>
            </a:r>
            <a:r>
              <a:rPr lang="en-US" dirty="0"/>
              <a:t>the initiation cell is turned </a:t>
            </a:r>
            <a:r>
              <a:rPr lang="en-US" dirty="0" smtClean="0"/>
              <a:t>off.</a:t>
            </a:r>
          </a:p>
          <a:p>
            <a:pPr lvl="3">
              <a:spcAft>
                <a:spcPts val="1200"/>
              </a:spcAft>
            </a:pPr>
            <a:r>
              <a:rPr lang="en-US" dirty="0" smtClean="0"/>
              <a:t>Average increase in temperature of each thermocouple on each face of package shall not be greater than 100C during the remaining 5 hours after the heater for the initiation cell is turned off.</a:t>
            </a:r>
          </a:p>
          <a:p>
            <a:pPr marL="233363" lvl="3">
              <a:spcAft>
                <a:spcPts val="1200"/>
              </a:spcAft>
              <a:buFont typeface="Arial" panose="020B0604020202020204" pitchFamily="34" charset="0"/>
              <a:buChar char="•"/>
            </a:pPr>
            <a:r>
              <a:rPr lang="en-US" sz="1400" dirty="0" smtClean="0"/>
              <a:t>Non-hazardous quantity of flammable vapor released outside package</a:t>
            </a:r>
          </a:p>
          <a:p>
            <a:pPr lvl="3">
              <a:spcAft>
                <a:spcPts val="1200"/>
              </a:spcAft>
            </a:pPr>
            <a:r>
              <a:rPr lang="en-US" dirty="0" smtClean="0"/>
              <a:t>No </a:t>
            </a:r>
            <a:r>
              <a:rPr lang="en-US" dirty="0"/>
              <a:t>ignition of vapor collected within test chamber</a:t>
            </a:r>
          </a:p>
          <a:p>
            <a:pPr lvl="3">
              <a:spcAft>
                <a:spcPts val="1200"/>
              </a:spcAft>
            </a:pPr>
            <a:endParaRPr lang="en-US" dirty="0" smtClean="0"/>
          </a:p>
          <a:p>
            <a:pPr lvl="3">
              <a:spcAft>
                <a:spcPts val="1200"/>
              </a:spcAft>
            </a:pPr>
            <a:endParaRPr lang="en-US" dirty="0" smtClean="0"/>
          </a:p>
          <a:p>
            <a:pPr lvl="3">
              <a:spcAft>
                <a:spcPts val="1200"/>
              </a:spcAft>
            </a:pPr>
            <a:endParaRPr lang="en-US" dirty="0" smtClean="0"/>
          </a:p>
          <a:p>
            <a:pPr lvl="2">
              <a:spcAft>
                <a:spcPts val="1200"/>
              </a:spcAft>
              <a:buNone/>
            </a:pPr>
            <a:endParaRPr lang="en-US" dirty="0"/>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pPr/>
              <a:t>10</a:t>
            </a:fld>
            <a:endParaRPr lang="en-US" dirty="0"/>
          </a:p>
        </p:txBody>
      </p:sp>
      <p:sp>
        <p:nvSpPr>
          <p:cNvPr id="4" name="Title 3"/>
          <p:cNvSpPr>
            <a:spLocks noGrp="1"/>
          </p:cNvSpPr>
          <p:nvPr>
            <p:ph type="title"/>
          </p:nvPr>
        </p:nvSpPr>
        <p:spPr/>
        <p:txBody>
          <a:bodyPr/>
          <a:lstStyle/>
          <a:p>
            <a:r>
              <a:rPr lang="en-US" altLang="en-US" dirty="0"/>
              <a:t>AS 6413 Draft </a:t>
            </a:r>
            <a:r>
              <a:rPr lang="en-US" altLang="en-US" dirty="0" smtClean="0"/>
              <a:t>Content</a:t>
            </a:r>
            <a:endParaRPr lang="en-US" dirty="0"/>
          </a:p>
        </p:txBody>
      </p:sp>
    </p:spTree>
    <p:extLst>
      <p:ext uri="{BB962C8B-B14F-4D97-AF65-F5344CB8AC3E}">
        <p14:creationId xmlns:p14="http://schemas.microsoft.com/office/powerpoint/2010/main" val="3958627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11</a:t>
            </a:fld>
            <a:endParaRPr lang="en-US" dirty="0"/>
          </a:p>
        </p:txBody>
      </p:sp>
      <p:sp>
        <p:nvSpPr>
          <p:cNvPr id="4" name="Title 3"/>
          <p:cNvSpPr>
            <a:spLocks noGrp="1"/>
          </p:cNvSpPr>
          <p:nvPr>
            <p:ph type="title"/>
          </p:nvPr>
        </p:nvSpPr>
        <p:spPr/>
        <p:txBody>
          <a:bodyPr/>
          <a:lstStyle/>
          <a:p>
            <a:r>
              <a:rPr lang="en-US" altLang="en-US" dirty="0"/>
              <a:t>AS 6413 Draft Content</a:t>
            </a:r>
            <a:endParaRPr lang="en-US" dirty="0"/>
          </a:p>
        </p:txBody>
      </p:sp>
      <p:sp>
        <p:nvSpPr>
          <p:cNvPr id="8" name="Rectangle 7"/>
          <p:cNvSpPr/>
          <p:nvPr/>
        </p:nvSpPr>
        <p:spPr>
          <a:xfrm>
            <a:off x="-838200" y="1200150"/>
            <a:ext cx="3581400" cy="584775"/>
          </a:xfrm>
          <a:prstGeom prst="rect">
            <a:avLst/>
          </a:prstGeom>
        </p:spPr>
        <p:txBody>
          <a:bodyPr wrap="square">
            <a:spAutoFit/>
          </a:bodyPr>
          <a:lstStyle/>
          <a:p>
            <a:pPr lvl="3"/>
            <a:r>
              <a:rPr lang="en-US" sz="1600" b="1" dirty="0"/>
              <a:t>Baseline Test </a:t>
            </a:r>
            <a:r>
              <a:rPr lang="en-US" sz="1600" b="1" dirty="0" smtClean="0"/>
              <a:t>Method - Video</a:t>
            </a:r>
            <a:endParaRPr lang="en-US" sz="1600" b="1" dirty="0"/>
          </a:p>
        </p:txBody>
      </p:sp>
      <p:pic>
        <p:nvPicPr>
          <p:cNvPr id="2" name="initial_boxte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3600" y="911225"/>
            <a:ext cx="4876800" cy="3657600"/>
          </a:xfrm>
        </p:spPr>
      </p:pic>
    </p:spTree>
    <p:extLst>
      <p:ext uri="{BB962C8B-B14F-4D97-AF65-F5344CB8AC3E}">
        <p14:creationId xmlns:p14="http://schemas.microsoft.com/office/powerpoint/2010/main" val="2591642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95350"/>
            <a:ext cx="8229600" cy="3794126"/>
          </a:xfrm>
        </p:spPr>
        <p:txBody>
          <a:bodyPr/>
          <a:lstStyle/>
          <a:p>
            <a:pPr marL="231775" lvl="3" indent="0">
              <a:spcAft>
                <a:spcPts val="1200"/>
              </a:spcAft>
              <a:buNone/>
            </a:pPr>
            <a:r>
              <a:rPr lang="en-US" sz="1600" b="1" dirty="0"/>
              <a:t>Information requirements for traceability</a:t>
            </a:r>
          </a:p>
          <a:p>
            <a:pPr lvl="2">
              <a:spcAft>
                <a:spcPts val="1200"/>
              </a:spcAft>
            </a:pPr>
            <a:r>
              <a:rPr lang="en-US" dirty="0"/>
              <a:t>A similar approach has been proposed as in the UN model regulation: the description of  a Summary Report Sheet, readily available for the transport stakeholders, and a detailed Test Report content (possibly containing restricted access information).</a:t>
            </a:r>
          </a:p>
          <a:p>
            <a:pPr marL="0" lvl="2" indent="0">
              <a:spcAft>
                <a:spcPts val="1200"/>
              </a:spcAft>
              <a:buNone/>
            </a:pPr>
            <a:endParaRPr lang="en-US" dirty="0"/>
          </a:p>
          <a:p>
            <a:pPr lvl="2">
              <a:spcAft>
                <a:spcPts val="1200"/>
              </a:spcAft>
            </a:pPr>
            <a:r>
              <a:rPr lang="en-US" dirty="0"/>
              <a:t>Summary Report Sheet with a subset of the necessary data for documenting and validating the successful conduct and completion of the test:</a:t>
            </a:r>
          </a:p>
          <a:p>
            <a:pPr marL="449262" lvl="4" indent="0">
              <a:spcAft>
                <a:spcPts val="1200"/>
              </a:spcAft>
              <a:buNone/>
            </a:pPr>
            <a:r>
              <a:rPr lang="en-US" sz="1400" dirty="0" smtClean="0"/>
              <a:t>List </a:t>
            </a:r>
            <a:r>
              <a:rPr lang="en-US" sz="1400" dirty="0"/>
              <a:t>of identification and traceability information (Name of the test laboratory and contact information  for the testing Laboratory, the package qualification owner, the part number and description of the cells/batteries and the the packaging, the tests results summary, the State of Charge tested, etc..)</a:t>
            </a:r>
          </a:p>
          <a:p>
            <a:pPr lvl="2">
              <a:spcAft>
                <a:spcPts val="1200"/>
              </a:spcAft>
            </a:pPr>
            <a:r>
              <a:rPr lang="en-US" dirty="0"/>
              <a:t>Test Report with the detailed laboratory information for traceability ( data recording, video recording, test set up and result detailed description, </a:t>
            </a:r>
            <a:r>
              <a:rPr lang="en-US" dirty="0" err="1"/>
              <a:t>etc</a:t>
            </a:r>
            <a:r>
              <a:rPr lang="en-US" dirty="0"/>
              <a:t>…)</a:t>
            </a:r>
          </a:p>
          <a:p>
            <a:pPr marL="0" lvl="2" indent="0">
              <a:spcAft>
                <a:spcPts val="1200"/>
              </a:spcAft>
              <a:buNone/>
            </a:pPr>
            <a:endParaRPr lang="en-US" dirty="0"/>
          </a:p>
          <a:p>
            <a:pPr lvl="2">
              <a:spcAft>
                <a:spcPts val="1200"/>
              </a:spcAft>
            </a:pPr>
            <a:endParaRPr lang="en-US" dirty="0"/>
          </a:p>
          <a:p>
            <a:endParaRPr lang="en-US" b="0" dirty="0"/>
          </a:p>
          <a:p>
            <a:pPr lvl="2">
              <a:spcAft>
                <a:spcPts val="1200"/>
              </a:spcAft>
              <a:buNone/>
            </a:pPr>
            <a:endParaRPr lang="en-US" dirty="0"/>
          </a:p>
          <a:p>
            <a:endParaRPr lang="en-US" b="0" dirty="0"/>
          </a:p>
        </p:txBody>
      </p:sp>
      <p:sp>
        <p:nvSpPr>
          <p:cNvPr id="3" name="Slide Number Placeholder 2"/>
          <p:cNvSpPr>
            <a:spLocks noGrp="1"/>
          </p:cNvSpPr>
          <p:nvPr>
            <p:ph type="sldNum" sz="quarter" idx="12"/>
          </p:nvPr>
        </p:nvSpPr>
        <p:spPr/>
        <p:txBody>
          <a:bodyPr/>
          <a:lstStyle/>
          <a:p>
            <a:fld id="{C5A2E38E-3676-4AC9-AE40-117CF2D4B3AC}" type="slidenum">
              <a:rPr lang="en-US" smtClean="0"/>
              <a:pPr/>
              <a:t>12</a:t>
            </a:fld>
            <a:endParaRPr lang="en-US"/>
          </a:p>
        </p:txBody>
      </p:sp>
      <p:sp>
        <p:nvSpPr>
          <p:cNvPr id="4" name="Title 3"/>
          <p:cNvSpPr>
            <a:spLocks noGrp="1"/>
          </p:cNvSpPr>
          <p:nvPr>
            <p:ph type="title"/>
          </p:nvPr>
        </p:nvSpPr>
        <p:spPr/>
        <p:txBody>
          <a:bodyPr/>
          <a:lstStyle/>
          <a:p>
            <a:r>
              <a:rPr lang="en-US" altLang="en-US" dirty="0"/>
              <a:t>AS 6413 Draft </a:t>
            </a:r>
            <a:r>
              <a:rPr lang="en-US" altLang="en-US" dirty="0" smtClean="0"/>
              <a:t>Content</a:t>
            </a:r>
            <a:endParaRPr lang="en-US" dirty="0"/>
          </a:p>
        </p:txBody>
      </p:sp>
    </p:spTree>
    <p:extLst>
      <p:ext uri="{BB962C8B-B14F-4D97-AF65-F5344CB8AC3E}">
        <p14:creationId xmlns:p14="http://schemas.microsoft.com/office/powerpoint/2010/main" val="765001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2E38E-3676-4AC9-AE40-117CF2D4B3AC}" type="slidenum">
              <a:rPr lang="en-US" smtClean="0"/>
              <a:pPr/>
              <a:t>13</a:t>
            </a:fld>
            <a:endParaRPr lang="en-US"/>
          </a:p>
        </p:txBody>
      </p:sp>
      <p:sp>
        <p:nvSpPr>
          <p:cNvPr id="4" name="Title 3"/>
          <p:cNvSpPr>
            <a:spLocks noGrp="1"/>
          </p:cNvSpPr>
          <p:nvPr>
            <p:ph type="title"/>
          </p:nvPr>
        </p:nvSpPr>
        <p:spPr/>
        <p:txBody>
          <a:bodyPr/>
          <a:lstStyle/>
          <a:p>
            <a:r>
              <a:rPr lang="en-US" altLang="en-US" dirty="0" smtClean="0"/>
              <a:t>AS6413 range of test methods being developed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79831381"/>
              </p:ext>
            </p:extLst>
          </p:nvPr>
        </p:nvGraphicFramePr>
        <p:xfrm>
          <a:off x="1582642" y="898697"/>
          <a:ext cx="5275358" cy="3666308"/>
        </p:xfrm>
        <a:graphic>
          <a:graphicData uri="http://schemas.openxmlformats.org/drawingml/2006/table">
            <a:tbl>
              <a:tblPr firstRow="1">
                <a:tableStyleId>{5C22544A-7EE6-4342-B048-85BDC9FD1C3A}</a:tableStyleId>
              </a:tblPr>
              <a:tblGrid>
                <a:gridCol w="2637679"/>
                <a:gridCol w="2637679"/>
              </a:tblGrid>
              <a:tr h="565734">
                <a:tc>
                  <a:txBody>
                    <a:bodyPr/>
                    <a:lstStyle/>
                    <a:p>
                      <a:pPr marL="0" marR="0" indent="0" algn="l">
                        <a:spcBef>
                          <a:spcPts val="0"/>
                        </a:spcBef>
                        <a:spcAft>
                          <a:spcPts val="0"/>
                        </a:spcAft>
                      </a:pPr>
                      <a:r>
                        <a:rPr lang="en-US" sz="1000" dirty="0">
                          <a:effectLst/>
                        </a:rPr>
                        <a:t>Test description</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c>
                  <a:txBody>
                    <a:bodyPr/>
                    <a:lstStyle/>
                    <a:p>
                      <a:pPr marL="0" marR="0" indent="0" algn="l">
                        <a:spcBef>
                          <a:spcPts val="0"/>
                        </a:spcBef>
                        <a:spcAft>
                          <a:spcPts val="0"/>
                        </a:spcAft>
                      </a:pPr>
                      <a:r>
                        <a:rPr lang="en-US" sz="1000" b="1" kern="1200" dirty="0" smtClean="0">
                          <a:solidFill>
                            <a:schemeClr val="lt1"/>
                          </a:solidFill>
                          <a:effectLst/>
                          <a:latin typeface="+mn-lt"/>
                          <a:ea typeface="+mn-ea"/>
                          <a:cs typeface="+mn-cs"/>
                        </a:rPr>
                        <a:t>Comments</a:t>
                      </a:r>
                    </a:p>
                    <a:p>
                      <a:pPr marL="0" marR="0" indent="0" algn="l">
                        <a:spcBef>
                          <a:spcPts val="0"/>
                        </a:spcBef>
                        <a:spcAft>
                          <a:spcPts val="0"/>
                        </a:spcAft>
                      </a:pP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98950">
                <a:tc>
                  <a:txBody>
                    <a:bodyPr/>
                    <a:lstStyle/>
                    <a:p>
                      <a:pPr marL="0" marR="0" indent="0" algn="l">
                        <a:spcBef>
                          <a:spcPts val="0"/>
                        </a:spcBef>
                        <a:spcAft>
                          <a:spcPts val="0"/>
                        </a:spcAft>
                      </a:pPr>
                      <a:r>
                        <a:rPr lang="en-US" sz="900" dirty="0">
                          <a:effectLst/>
                        </a:rPr>
                        <a:t>Test (I)</a:t>
                      </a:r>
                    </a:p>
                    <a:p>
                      <a:pPr marL="0" marR="0" indent="0" algn="l">
                        <a:spcBef>
                          <a:spcPts val="0"/>
                        </a:spcBef>
                        <a:spcAft>
                          <a:spcPts val="0"/>
                        </a:spcAft>
                      </a:pPr>
                      <a:r>
                        <a:rPr lang="en-US" sz="900" dirty="0">
                          <a:effectLst/>
                        </a:rPr>
                        <a:t>Cells and or batteries in specific packaging</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Mostly complete</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91039">
                <a:tc>
                  <a:txBody>
                    <a:bodyPr/>
                    <a:lstStyle/>
                    <a:p>
                      <a:pPr marL="0" marR="0" indent="0" algn="l">
                        <a:spcBef>
                          <a:spcPts val="0"/>
                        </a:spcBef>
                        <a:spcAft>
                          <a:spcPts val="0"/>
                        </a:spcAft>
                      </a:pPr>
                      <a:r>
                        <a:rPr lang="en-US" sz="900" dirty="0">
                          <a:effectLst/>
                        </a:rPr>
                        <a:t>Test (II)</a:t>
                      </a:r>
                    </a:p>
                    <a:p>
                      <a:pPr marL="0" marR="0" indent="0" algn="l">
                        <a:spcBef>
                          <a:spcPts val="0"/>
                        </a:spcBef>
                        <a:spcAft>
                          <a:spcPts val="0"/>
                        </a:spcAft>
                      </a:pPr>
                      <a:r>
                        <a:rPr lang="en-US" sz="900" dirty="0">
                          <a:effectLst/>
                        </a:rPr>
                        <a:t>Oversize battery in packaging</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Impact</a:t>
                      </a:r>
                      <a:r>
                        <a:rPr lang="en-US" sz="900"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of pipe connecting battery/package to test chamber is still being discussed.</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98950">
                <a:tc>
                  <a:txBody>
                    <a:bodyPr/>
                    <a:lstStyle/>
                    <a:p>
                      <a:pPr marL="0" marR="0" indent="0" algn="l">
                        <a:spcBef>
                          <a:spcPts val="0"/>
                        </a:spcBef>
                        <a:spcAft>
                          <a:spcPts val="0"/>
                        </a:spcAft>
                      </a:pPr>
                      <a:r>
                        <a:rPr lang="en-US" sz="900" kern="1200" dirty="0">
                          <a:solidFill>
                            <a:schemeClr val="dk1"/>
                          </a:solidFill>
                          <a:effectLst/>
                          <a:latin typeface="+mn-lt"/>
                          <a:ea typeface="+mn-ea"/>
                          <a:cs typeface="+mn-cs"/>
                        </a:rPr>
                        <a:t>Test (III)</a:t>
                      </a:r>
                    </a:p>
                    <a:p>
                      <a:pPr marL="0" marR="0" indent="0" algn="l">
                        <a:spcBef>
                          <a:spcPts val="0"/>
                        </a:spcBef>
                        <a:spcAft>
                          <a:spcPts val="0"/>
                        </a:spcAft>
                      </a:pPr>
                      <a:r>
                        <a:rPr lang="en-US" sz="900" kern="1200" dirty="0" smtClean="0">
                          <a:solidFill>
                            <a:schemeClr val="dk1"/>
                          </a:solidFill>
                          <a:effectLst/>
                          <a:latin typeface="+mn-lt"/>
                          <a:ea typeface="+mn-ea"/>
                          <a:cs typeface="+mn-cs"/>
                        </a:rPr>
                        <a:t>Subsystem of oversized battery in packaging</a:t>
                      </a:r>
                      <a:endParaRPr lang="en-US" sz="900" kern="1200" dirty="0">
                        <a:solidFill>
                          <a:schemeClr val="dk1"/>
                        </a:solidFill>
                        <a:effectLst/>
                        <a:latin typeface="+mn-lt"/>
                        <a:ea typeface="+mn-ea"/>
                        <a:cs typeface="+mn-cs"/>
                      </a:endParaRP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More discussion needed to clarify possible</a:t>
                      </a:r>
                      <a:r>
                        <a:rPr lang="en-US" sz="900"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consensus</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82327">
                <a:tc>
                  <a:txBody>
                    <a:bodyPr/>
                    <a:lstStyle/>
                    <a:p>
                      <a:pPr marL="0" marR="0" indent="0" algn="l">
                        <a:spcBef>
                          <a:spcPts val="0"/>
                        </a:spcBef>
                        <a:spcAft>
                          <a:spcPts val="0"/>
                        </a:spcAft>
                      </a:pPr>
                      <a:r>
                        <a:rPr lang="en-US" sz="900" dirty="0">
                          <a:effectLst/>
                        </a:rPr>
                        <a:t>Test (IV)</a:t>
                      </a:r>
                    </a:p>
                    <a:p>
                      <a:pPr marL="0" marR="0" indent="0" algn="l">
                        <a:spcBef>
                          <a:spcPts val="0"/>
                        </a:spcBef>
                        <a:spcAft>
                          <a:spcPts val="0"/>
                        </a:spcAft>
                      </a:pPr>
                      <a:r>
                        <a:rPr lang="en-US" sz="900" dirty="0">
                          <a:effectLst/>
                        </a:rPr>
                        <a:t>Sub-Packaging</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Mostly complete</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82327">
                <a:tc>
                  <a:txBody>
                    <a:bodyPr/>
                    <a:lstStyle/>
                    <a:p>
                      <a:pPr marL="0" marR="0" indent="0" algn="l">
                        <a:spcBef>
                          <a:spcPts val="0"/>
                        </a:spcBef>
                        <a:spcAft>
                          <a:spcPts val="0"/>
                        </a:spcAft>
                      </a:pPr>
                      <a:r>
                        <a:rPr lang="en-US" sz="900" dirty="0">
                          <a:effectLst/>
                        </a:rPr>
                        <a:t>Test (V)</a:t>
                      </a:r>
                    </a:p>
                    <a:p>
                      <a:pPr marL="0" marR="0" indent="0" algn="l">
                        <a:spcBef>
                          <a:spcPts val="0"/>
                        </a:spcBef>
                        <a:spcAft>
                          <a:spcPts val="0"/>
                        </a:spcAft>
                      </a:pPr>
                      <a:r>
                        <a:rPr lang="en-US" sz="900" dirty="0">
                          <a:effectLst/>
                        </a:rPr>
                        <a:t>Benign </a:t>
                      </a:r>
                      <a:r>
                        <a:rPr lang="en-US" sz="900" dirty="0" err="1">
                          <a:effectLst/>
                        </a:rPr>
                        <a:t>Cell@SOC</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Mostly complete</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82327">
                <a:tc>
                  <a:txBody>
                    <a:bodyPr/>
                    <a:lstStyle/>
                    <a:p>
                      <a:pPr marL="0" marR="0" indent="0" algn="l">
                        <a:spcBef>
                          <a:spcPts val="0"/>
                        </a:spcBef>
                        <a:spcAft>
                          <a:spcPts val="0"/>
                        </a:spcAft>
                      </a:pPr>
                      <a:r>
                        <a:rPr lang="en-US" sz="900" dirty="0">
                          <a:effectLst/>
                        </a:rPr>
                        <a:t>Test (VI)</a:t>
                      </a:r>
                    </a:p>
                    <a:p>
                      <a:pPr marL="0" marR="0" indent="0" algn="l">
                        <a:spcBef>
                          <a:spcPts val="0"/>
                        </a:spcBef>
                        <a:spcAft>
                          <a:spcPts val="0"/>
                        </a:spcAft>
                      </a:pPr>
                      <a:r>
                        <a:rPr lang="en-US" sz="900" dirty="0">
                          <a:effectLst/>
                        </a:rPr>
                        <a:t>Benign </a:t>
                      </a:r>
                      <a:r>
                        <a:rPr lang="en-US" sz="900" dirty="0" err="1">
                          <a:effectLst/>
                        </a:rPr>
                        <a:t>Battery@SOC</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Mostly</a:t>
                      </a:r>
                      <a:r>
                        <a:rPr lang="en-US" sz="900"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complete</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82327">
                <a:tc>
                  <a:txBody>
                    <a:bodyPr/>
                    <a:lstStyle/>
                    <a:p>
                      <a:pPr marL="0" marR="0" indent="0" algn="l">
                        <a:spcBef>
                          <a:spcPts val="0"/>
                        </a:spcBef>
                        <a:spcAft>
                          <a:spcPts val="0"/>
                        </a:spcAft>
                      </a:pPr>
                      <a:r>
                        <a:rPr lang="en-US" sz="900" kern="1200" dirty="0">
                          <a:solidFill>
                            <a:schemeClr val="dk1"/>
                          </a:solidFill>
                          <a:effectLst/>
                          <a:latin typeface="+mn-lt"/>
                          <a:ea typeface="+mn-ea"/>
                          <a:cs typeface="+mn-cs"/>
                        </a:rPr>
                        <a:t>Test (VII)</a:t>
                      </a:r>
                    </a:p>
                    <a:p>
                      <a:pPr marL="0" marR="0" indent="0" algn="l">
                        <a:spcBef>
                          <a:spcPts val="0"/>
                        </a:spcBef>
                        <a:spcAft>
                          <a:spcPts val="0"/>
                        </a:spcAft>
                      </a:pPr>
                      <a:r>
                        <a:rPr lang="en-US" sz="900" kern="1200" dirty="0">
                          <a:solidFill>
                            <a:schemeClr val="dk1"/>
                          </a:solidFill>
                          <a:effectLst/>
                          <a:latin typeface="+mn-lt"/>
                          <a:ea typeface="+mn-ea"/>
                          <a:cs typeface="+mn-cs"/>
                        </a:rPr>
                        <a:t>Generic Packaging</a:t>
                      </a: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More discussion needed to gain consensus on some issues.</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r h="382327">
                <a:tc>
                  <a:txBody>
                    <a:bodyPr/>
                    <a:lstStyle/>
                    <a:p>
                      <a:pPr marL="0" marR="0" indent="0" algn="l">
                        <a:spcBef>
                          <a:spcPts val="0"/>
                        </a:spcBef>
                        <a:spcAft>
                          <a:spcPts val="0"/>
                        </a:spcAft>
                      </a:pPr>
                      <a:r>
                        <a:rPr lang="en-US" sz="900" kern="1200" dirty="0">
                          <a:solidFill>
                            <a:schemeClr val="dk1"/>
                          </a:solidFill>
                          <a:effectLst/>
                          <a:latin typeface="+mn-lt"/>
                          <a:ea typeface="+mn-ea"/>
                          <a:cs typeface="+mn-cs"/>
                        </a:rPr>
                        <a:t>Test (VIII)</a:t>
                      </a:r>
                    </a:p>
                    <a:p>
                      <a:pPr marL="0" marR="0" indent="0" algn="l">
                        <a:spcBef>
                          <a:spcPts val="0"/>
                        </a:spcBef>
                        <a:spcAft>
                          <a:spcPts val="0"/>
                        </a:spcAft>
                      </a:pPr>
                      <a:r>
                        <a:rPr lang="en-US" sz="900" kern="1200" dirty="0">
                          <a:solidFill>
                            <a:schemeClr val="dk1"/>
                          </a:solidFill>
                          <a:effectLst/>
                          <a:latin typeface="+mn-lt"/>
                          <a:ea typeface="+mn-ea"/>
                          <a:cs typeface="+mn-cs"/>
                        </a:rPr>
                        <a:t>Reduced Cell Configuration</a:t>
                      </a:r>
                    </a:p>
                  </a:txBody>
                  <a:tcPr marL="59843" marR="59843" marT="0" marB="0" anchor="ctr"/>
                </a:tc>
                <a:tc>
                  <a:txBody>
                    <a:bodyPr/>
                    <a:lstStyle/>
                    <a:p>
                      <a:pPr marL="0" marR="0" indent="0" algn="l">
                        <a:spcBef>
                          <a:spcPts val="0"/>
                        </a:spcBef>
                        <a:spcAft>
                          <a:spcPts val="0"/>
                        </a:spcAft>
                      </a:pPr>
                      <a:r>
                        <a:rPr lang="en-US" sz="9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General consensus</a:t>
                      </a:r>
                      <a:r>
                        <a:rPr lang="en-US" sz="900" baseline="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on issues, details being discussed and incorporated.</a:t>
                      </a:r>
                      <a:endParaRPr lang="en-US" sz="9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9843" marR="59843" marT="0" marB="0" anchor="ctr"/>
                </a:tc>
              </a:tr>
            </a:tbl>
          </a:graphicData>
        </a:graphic>
      </p:graphicFrame>
    </p:spTree>
    <p:extLst>
      <p:ext uri="{BB962C8B-B14F-4D97-AF65-F5344CB8AC3E}">
        <p14:creationId xmlns:p14="http://schemas.microsoft.com/office/powerpoint/2010/main" val="3203226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59853"/>
            <a:ext cx="8229600" cy="3794126"/>
          </a:xfrm>
        </p:spPr>
        <p:txBody>
          <a:bodyPr/>
          <a:lstStyle/>
          <a:p>
            <a:pPr lvl="3" indent="-465138">
              <a:buNone/>
            </a:pPr>
            <a:r>
              <a:rPr lang="en-US" sz="1400" b="1" dirty="0" smtClean="0"/>
              <a:t>“</a:t>
            </a:r>
            <a:r>
              <a:rPr lang="en-US" sz="1400" b="1" dirty="0">
                <a:latin typeface="+mj-lt"/>
              </a:rPr>
              <a:t>External fire considerations” meeting in September 2017 in Louisville, Kentucky:  </a:t>
            </a:r>
          </a:p>
          <a:p>
            <a:pPr marL="750888" lvl="3" indent="-285750">
              <a:buFont typeface="Arial" panose="020B0604020202020204" pitchFamily="34" charset="0"/>
              <a:buChar char="•"/>
            </a:pPr>
            <a:r>
              <a:rPr lang="en-US" sz="1400" dirty="0"/>
              <a:t>R</a:t>
            </a:r>
            <a:r>
              <a:rPr lang="en-US" sz="1400" dirty="0" smtClean="0"/>
              <a:t>ecognition </a:t>
            </a:r>
            <a:r>
              <a:rPr lang="en-US" sz="1400" dirty="0"/>
              <a:t>that the “internal protection” packaging is reducing the hazard, but not eliminating it completely in case of external fire.  </a:t>
            </a:r>
            <a:endParaRPr lang="en-US" sz="1400" dirty="0" smtClean="0"/>
          </a:p>
          <a:p>
            <a:pPr marL="750888" lvl="3" indent="-285750">
              <a:buFont typeface="Arial" panose="020B0604020202020204" pitchFamily="34" charset="0"/>
              <a:buChar char="•"/>
            </a:pPr>
            <a:r>
              <a:rPr lang="en-US" sz="1400" dirty="0" smtClean="0"/>
              <a:t>Possible </a:t>
            </a:r>
            <a:r>
              <a:rPr lang="en-US" sz="1400" dirty="0"/>
              <a:t>protections and tests described.  </a:t>
            </a:r>
            <a:r>
              <a:rPr lang="en-US" sz="1400" dirty="0" smtClean="0"/>
              <a:t> </a:t>
            </a:r>
          </a:p>
          <a:p>
            <a:pPr marL="750888" lvl="3" indent="-285750">
              <a:buFont typeface="Arial" panose="020B0604020202020204" pitchFamily="34" charset="0"/>
              <a:buChar char="•"/>
            </a:pPr>
            <a:r>
              <a:rPr lang="en-US" sz="1400" dirty="0" smtClean="0"/>
              <a:t>A separate Working Group for External Fire Considerations has been established with monthly </a:t>
            </a:r>
            <a:r>
              <a:rPr lang="en-US" sz="1400" dirty="0" err="1" smtClean="0"/>
              <a:t>Webex</a:t>
            </a:r>
            <a:r>
              <a:rPr lang="en-US" sz="1400" dirty="0" smtClean="0"/>
              <a:t>/</a:t>
            </a:r>
            <a:r>
              <a:rPr lang="en-US" sz="1400" dirty="0" err="1" smtClean="0"/>
              <a:t>telecon</a:t>
            </a:r>
            <a:r>
              <a:rPr lang="en-US" sz="1400" dirty="0" smtClean="0"/>
              <a:t> and provides updates at each face to face meeting</a:t>
            </a:r>
          </a:p>
          <a:p>
            <a:pPr marL="741363" lvl="4" indent="-279400"/>
            <a:r>
              <a:rPr lang="en-US" sz="1400" dirty="0"/>
              <a:t>Proposal to identify that AS6413 does not address potential hazards outside the package with some information regarding mitigation methods for addressing concerns of external cargo fire.</a:t>
            </a:r>
          </a:p>
          <a:p>
            <a:r>
              <a:rPr lang="en-US" dirty="0" smtClean="0"/>
              <a:t>Potential Path to address concerns for external fire considerations:</a:t>
            </a:r>
            <a:endParaRPr lang="en-US" dirty="0"/>
          </a:p>
          <a:p>
            <a:pPr marL="750888" lvl="3" indent="-285750">
              <a:buFont typeface="Arial" pitchFamily="34" charset="0"/>
              <a:buChar char="•"/>
            </a:pPr>
            <a:r>
              <a:rPr lang="en-US" sz="1400" dirty="0" smtClean="0"/>
              <a:t>“Slash </a:t>
            </a:r>
            <a:r>
              <a:rPr lang="en-US" sz="1400" dirty="0"/>
              <a:t>sheets” to AS6413 with the slash sheet </a:t>
            </a:r>
            <a:r>
              <a:rPr lang="en-US" sz="1400" dirty="0" smtClean="0"/>
              <a:t>external fire consideration testing </a:t>
            </a:r>
            <a:r>
              <a:rPr lang="en-US" sz="1400" dirty="0"/>
              <a:t>called out independently from </a:t>
            </a:r>
            <a:r>
              <a:rPr lang="en-US" sz="1400" dirty="0" smtClean="0"/>
              <a:t>internal thermal runaway testing. </a:t>
            </a:r>
          </a:p>
          <a:p>
            <a:pPr marL="750888" lvl="3" indent="-285750">
              <a:buFont typeface="Arial" pitchFamily="34" charset="0"/>
              <a:buChar char="•"/>
            </a:pPr>
            <a:r>
              <a:rPr lang="en-US" sz="1400" dirty="0" smtClean="0"/>
              <a:t>Slash sheet methods are </a:t>
            </a:r>
            <a:r>
              <a:rPr lang="en-US" sz="1400" dirty="0"/>
              <a:t>applied to a package but could also be applied to a container, an </a:t>
            </a:r>
            <a:r>
              <a:rPr lang="en-US" sz="1400" dirty="0" err="1"/>
              <a:t>overpack</a:t>
            </a:r>
            <a:r>
              <a:rPr lang="en-US" sz="1400" dirty="0"/>
              <a:t> or some other mitigation </a:t>
            </a:r>
            <a:r>
              <a:rPr lang="en-US" sz="1400" dirty="0" smtClean="0"/>
              <a:t>item.</a:t>
            </a:r>
            <a:endParaRPr lang="en-US" sz="1400" dirty="0"/>
          </a:p>
          <a:p>
            <a:pPr marL="750888" lvl="3" indent="-285750">
              <a:buFont typeface="Arial" pitchFamily="34" charset="0"/>
              <a:buChar char="•"/>
            </a:pPr>
            <a:endParaRPr lang="en-US" sz="1400" dirty="0"/>
          </a:p>
          <a:p>
            <a:pPr marL="750888" lvl="3" indent="-285750">
              <a:buFont typeface="Arial" pitchFamily="34" charset="0"/>
              <a:buChar char="•"/>
            </a:pPr>
            <a:endParaRPr lang="en-US" dirty="0">
              <a:solidFill>
                <a:schemeClr val="tx2">
                  <a:lumMod val="60000"/>
                  <a:lumOff val="40000"/>
                </a:schemeClr>
              </a:solidFill>
            </a:endParaRPr>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pPr/>
              <a:t>14</a:t>
            </a:fld>
            <a:endParaRPr lang="en-US"/>
          </a:p>
        </p:txBody>
      </p:sp>
      <p:sp>
        <p:nvSpPr>
          <p:cNvPr id="4" name="Title 3"/>
          <p:cNvSpPr>
            <a:spLocks noGrp="1"/>
          </p:cNvSpPr>
          <p:nvPr>
            <p:ph type="title"/>
          </p:nvPr>
        </p:nvSpPr>
        <p:spPr/>
        <p:txBody>
          <a:bodyPr/>
          <a:lstStyle/>
          <a:p>
            <a:r>
              <a:rPr lang="en-US" altLang="en-US" dirty="0"/>
              <a:t>G27 Open Issues: “external fire”</a:t>
            </a:r>
            <a:endParaRPr lang="en-US" dirty="0"/>
          </a:p>
        </p:txBody>
      </p:sp>
    </p:spTree>
    <p:extLst>
      <p:ext uri="{BB962C8B-B14F-4D97-AF65-F5344CB8AC3E}">
        <p14:creationId xmlns:p14="http://schemas.microsoft.com/office/powerpoint/2010/main" val="259851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14350"/>
            <a:ext cx="7620000" cy="548640"/>
          </a:xfrm>
        </p:spPr>
        <p:txBody>
          <a:bodyPr/>
          <a:lstStyle/>
          <a:p>
            <a:r>
              <a:rPr lang="en-US" dirty="0"/>
              <a:t>QUESTIONS?</a:t>
            </a:r>
          </a:p>
        </p:txBody>
      </p:sp>
      <p:sp>
        <p:nvSpPr>
          <p:cNvPr id="3" name="Slide Number Placeholder 2"/>
          <p:cNvSpPr>
            <a:spLocks noGrp="1"/>
          </p:cNvSpPr>
          <p:nvPr>
            <p:ph type="sldNum" sz="quarter" idx="12"/>
          </p:nvPr>
        </p:nvSpPr>
        <p:spPr/>
        <p:txBody>
          <a:bodyPr/>
          <a:lstStyle/>
          <a:p>
            <a:fld id="{C5A2E38E-3676-4AC9-AE40-117CF2D4B3AC}" type="slidenum">
              <a:rPr lang="en-US" smtClean="0"/>
              <a:pPr/>
              <a:t>15</a:t>
            </a:fld>
            <a:endParaRPr lang="en-US"/>
          </a:p>
        </p:txBody>
      </p:sp>
      <p:sp>
        <p:nvSpPr>
          <p:cNvPr id="6" name="Text Placeholder 5"/>
          <p:cNvSpPr>
            <a:spLocks noGrp="1"/>
          </p:cNvSpPr>
          <p:nvPr>
            <p:ph type="body" sz="quarter" idx="13"/>
          </p:nvPr>
        </p:nvSpPr>
        <p:spPr>
          <a:xfrm>
            <a:off x="4648200" y="590550"/>
            <a:ext cx="3886200" cy="2057400"/>
          </a:xfrm>
        </p:spPr>
        <p:txBody>
          <a:bodyPr/>
          <a:lstStyle/>
          <a:p>
            <a:r>
              <a:rPr lang="en-US" sz="1600" b="1" dirty="0"/>
              <a:t>Doug Ferguson</a:t>
            </a:r>
          </a:p>
          <a:p>
            <a:r>
              <a:rPr lang="en-US" sz="1600" b="1" dirty="0"/>
              <a:t>Boeing Associate Technical Fellow</a:t>
            </a:r>
          </a:p>
          <a:p>
            <a:r>
              <a:rPr lang="en-US" sz="1600" b="1" dirty="0"/>
              <a:t>SAE G-27 Co-Chair</a:t>
            </a:r>
          </a:p>
          <a:p>
            <a:endParaRPr lang="en-US" sz="1600" b="1" dirty="0"/>
          </a:p>
          <a:p>
            <a:r>
              <a:rPr lang="en-US" sz="1600" b="1" dirty="0"/>
              <a:t>o +1 562.593.2950</a:t>
            </a:r>
          </a:p>
          <a:p>
            <a:r>
              <a:rPr lang="en-US" sz="1600" b="1" dirty="0">
                <a:hlinkClick r:id="rId2"/>
              </a:rPr>
              <a:t>douglas.e.ferguson@boeing.com</a:t>
            </a:r>
            <a:endParaRPr lang="en-US" sz="1600" dirty="0"/>
          </a:p>
        </p:txBody>
      </p:sp>
      <p:sp>
        <p:nvSpPr>
          <p:cNvPr id="2" name="TextBox 1"/>
          <p:cNvSpPr txBox="1"/>
          <p:nvPr/>
        </p:nvSpPr>
        <p:spPr>
          <a:xfrm>
            <a:off x="609600" y="1733550"/>
            <a:ext cx="3886200" cy="2092881"/>
          </a:xfrm>
          <a:prstGeom prst="rect">
            <a:avLst/>
          </a:prstGeom>
          <a:noFill/>
        </p:spPr>
        <p:txBody>
          <a:bodyPr wrap="square" rtlCol="0">
            <a:spAutoFit/>
          </a:bodyPr>
          <a:lstStyle/>
          <a:p>
            <a:r>
              <a:rPr lang="en-US" sz="1600" b="1" dirty="0" smtClean="0">
                <a:solidFill>
                  <a:schemeClr val="bg1"/>
                </a:solidFill>
                <a:latin typeface="+mj-lt"/>
              </a:rPr>
              <a:t>Nicole Mattern</a:t>
            </a:r>
            <a:endParaRPr lang="en-US" sz="1600" b="1" dirty="0">
              <a:solidFill>
                <a:schemeClr val="bg1"/>
              </a:solidFill>
              <a:latin typeface="+mj-lt"/>
            </a:endParaRPr>
          </a:p>
          <a:p>
            <a:r>
              <a:rPr lang="en-US" sz="1600" b="1" dirty="0">
                <a:solidFill>
                  <a:schemeClr val="bg1"/>
                </a:solidFill>
                <a:latin typeface="+mj-lt"/>
              </a:rPr>
              <a:t>Aerospace Standards Specialist </a:t>
            </a:r>
          </a:p>
          <a:p>
            <a:r>
              <a:rPr lang="en-US" sz="1600" b="1" dirty="0">
                <a:solidFill>
                  <a:schemeClr val="bg1"/>
                </a:solidFill>
                <a:latin typeface="+mj-lt"/>
              </a:rPr>
              <a:t>SAE International </a:t>
            </a:r>
          </a:p>
          <a:p>
            <a:r>
              <a:rPr lang="en-US" sz="1600" b="1" dirty="0">
                <a:solidFill>
                  <a:schemeClr val="bg1"/>
                </a:solidFill>
                <a:latin typeface="+mj-lt"/>
              </a:rPr>
              <a:t> </a:t>
            </a:r>
          </a:p>
          <a:p>
            <a:r>
              <a:rPr lang="en-US" sz="1600" b="1" dirty="0">
                <a:solidFill>
                  <a:schemeClr val="bg1"/>
                </a:solidFill>
                <a:latin typeface="+mj-lt"/>
              </a:rPr>
              <a:t>o  +</a:t>
            </a:r>
            <a:r>
              <a:rPr lang="en-US" sz="1600" b="1" dirty="0" smtClean="0">
                <a:solidFill>
                  <a:schemeClr val="bg1"/>
                </a:solidFill>
                <a:latin typeface="+mj-lt"/>
              </a:rPr>
              <a:t>1.724.772.4039</a:t>
            </a:r>
            <a:endParaRPr lang="en-US" sz="1600" b="1" dirty="0">
              <a:solidFill>
                <a:schemeClr val="bg1"/>
              </a:solidFill>
              <a:latin typeface="+mj-lt"/>
            </a:endParaRPr>
          </a:p>
          <a:p>
            <a:endParaRPr lang="en-US" sz="1600" b="1" dirty="0">
              <a:solidFill>
                <a:schemeClr val="bg1"/>
              </a:solidFill>
              <a:latin typeface="+mj-lt"/>
            </a:endParaRPr>
          </a:p>
          <a:p>
            <a:r>
              <a:rPr lang="en-US" sz="1600" b="1" u="sng" dirty="0" smtClean="0">
                <a:latin typeface="+mj-lt"/>
                <a:hlinkClick r:id="rId3"/>
              </a:rPr>
              <a:t>Nicole.Mattern@sae.org</a:t>
            </a:r>
            <a:endParaRPr lang="en-US" sz="1600" b="1" dirty="0">
              <a:latin typeface="+mj-lt"/>
            </a:endParaRPr>
          </a:p>
          <a:p>
            <a:endParaRPr lang="en-US" dirty="0"/>
          </a:p>
        </p:txBody>
      </p:sp>
      <p:sp>
        <p:nvSpPr>
          <p:cNvPr id="8" name="Text Placeholder 5"/>
          <p:cNvSpPr txBox="1">
            <a:spLocks/>
          </p:cNvSpPr>
          <p:nvPr/>
        </p:nvSpPr>
        <p:spPr>
          <a:xfrm>
            <a:off x="4648200" y="2571750"/>
            <a:ext cx="3886200" cy="1905000"/>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lang="en-US" sz="1600" b="1" dirty="0">
                <a:solidFill>
                  <a:schemeClr val="bg1"/>
                </a:solidFill>
                <a:latin typeface="+mj-lt"/>
              </a:rPr>
              <a:t>Claude Chanson</a:t>
            </a: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General Manager - RECHARGE</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SAE G-27 Co-Chair</a:t>
            </a: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rPr>
              <a:t>o +32</a:t>
            </a:r>
            <a:r>
              <a:rPr kumimoji="0" lang="en-US" sz="1600" b="1" i="0" u="none" strike="noStrike" kern="1200" cap="none" spc="0" normalizeH="0" noProof="0" dirty="0">
                <a:ln>
                  <a:noFill/>
                </a:ln>
                <a:solidFill>
                  <a:schemeClr val="bg1"/>
                </a:solidFill>
                <a:effectLst/>
                <a:uLnTx/>
                <a:uFillTx/>
                <a:latin typeface="+mj-lt"/>
                <a:ea typeface="+mn-ea"/>
                <a:cs typeface="+mn-cs"/>
              </a:rPr>
              <a:t> (2)777-0567</a:t>
            </a: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j-lt"/>
                <a:ea typeface="+mn-ea"/>
                <a:cs typeface="+mn-cs"/>
                <a:hlinkClick r:id="rId4"/>
              </a:rPr>
              <a:t>cchanson@rechargebatteries.org</a:t>
            </a: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6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403918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66700" y="878324"/>
            <a:ext cx="8229600" cy="3657600"/>
          </a:xfrm>
        </p:spPr>
        <p:txBody>
          <a:bodyPr/>
          <a:lstStyle/>
          <a:p>
            <a:r>
              <a:rPr lang="en-US" sz="2000" dirty="0"/>
              <a:t>Why is committee formed and why a packaging standard?</a:t>
            </a:r>
          </a:p>
          <a:p>
            <a:r>
              <a:rPr lang="en-US" dirty="0"/>
              <a:t>The Council of the International Civil Aviation Organization (ICAO) established a prohibition on the transport of lithium batteries as cargo on passenger aircraft as a temporary measure until controls were put into place which establish an acceptable level of safety. A performance-based packaging standard was identified as </a:t>
            </a:r>
            <a:r>
              <a:rPr lang="en-US" u="sng" dirty="0"/>
              <a:t>one</a:t>
            </a:r>
            <a:r>
              <a:rPr lang="en-US" dirty="0"/>
              <a:t> of the controls.</a:t>
            </a:r>
          </a:p>
          <a:p>
            <a:endParaRPr lang="en-US" dirty="0"/>
          </a:p>
          <a:p>
            <a:r>
              <a:rPr lang="en-US" dirty="0" smtClean="0"/>
              <a:t>ICAO’s </a:t>
            </a:r>
            <a:r>
              <a:rPr lang="en-US" dirty="0"/>
              <a:t>intent to have a performance based packaging standard declared in late 2015; SAE International chosen to lead this effort as SAE standard.</a:t>
            </a:r>
          </a:p>
          <a:p>
            <a:endParaRPr lang="en-US" dirty="0"/>
          </a:p>
          <a:p>
            <a:r>
              <a:rPr lang="en-US" dirty="0"/>
              <a:t>“Performance based package standard for lithium batteries as cargo on aircraft” (</a:t>
            </a:r>
            <a:r>
              <a:rPr lang="en-US" cap="all" dirty="0"/>
              <a:t>AS6413)</a:t>
            </a:r>
          </a:p>
          <a:p>
            <a:endParaRPr lang="en-US" cap="all" dirty="0"/>
          </a:p>
          <a:p>
            <a:r>
              <a:rPr lang="en-US" dirty="0"/>
              <a:t>This SAE Aerospace Standard (AS) specifies a minimum performance package standard that supports the safe shipment of lithium batteries as cargo on aircraft.</a:t>
            </a:r>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solidFill>
                  <a:prstClr val="black"/>
                </a:solidFill>
              </a:rPr>
              <a:pPr/>
              <a:t>2</a:t>
            </a:fld>
            <a:endParaRPr lang="en-US" dirty="0">
              <a:solidFill>
                <a:prstClr val="black"/>
              </a:solidFill>
            </a:endParaRPr>
          </a:p>
        </p:txBody>
      </p:sp>
      <p:sp>
        <p:nvSpPr>
          <p:cNvPr id="6" name="Title 5"/>
          <p:cNvSpPr>
            <a:spLocks noGrp="1"/>
          </p:cNvSpPr>
          <p:nvPr>
            <p:ph type="title"/>
          </p:nvPr>
        </p:nvSpPr>
        <p:spPr/>
        <p:txBody>
          <a:bodyPr/>
          <a:lstStyle/>
          <a:p>
            <a:r>
              <a:rPr lang="en-US" dirty="0"/>
              <a:t>SAE G27 Committee</a:t>
            </a:r>
          </a:p>
        </p:txBody>
      </p:sp>
      <p:sp>
        <p:nvSpPr>
          <p:cNvPr id="2" name="TextBox 1"/>
          <p:cNvSpPr txBox="1"/>
          <p:nvPr/>
        </p:nvSpPr>
        <p:spPr>
          <a:xfrm>
            <a:off x="2971800" y="4774168"/>
            <a:ext cx="28194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9707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42950"/>
            <a:ext cx="8229600" cy="3794126"/>
          </a:xfrm>
        </p:spPr>
        <p:txBody>
          <a:bodyPr/>
          <a:lstStyle/>
          <a:p>
            <a:pPr>
              <a:spcAft>
                <a:spcPts val="1200"/>
              </a:spcAft>
            </a:pPr>
            <a:r>
              <a:rPr lang="en-US" altLang="en-US" sz="2800" dirty="0"/>
              <a:t>Standards Development Process</a:t>
            </a:r>
            <a:endParaRPr lang="en-US" altLang="en-US" sz="1800" b="1" dirty="0"/>
          </a:p>
          <a:p>
            <a:pPr lvl="3">
              <a:spcAft>
                <a:spcPts val="1200"/>
              </a:spcAft>
            </a:pPr>
            <a:r>
              <a:rPr lang="en-US" altLang="en-US" sz="1800" b="1" dirty="0" smtClean="0"/>
              <a:t>G27 committee currently has ~ 280 individuals</a:t>
            </a:r>
          </a:p>
          <a:p>
            <a:pPr lvl="4">
              <a:spcAft>
                <a:spcPts val="1200"/>
              </a:spcAft>
            </a:pPr>
            <a:r>
              <a:rPr lang="en-US" altLang="en-US" sz="1800" b="1" dirty="0" smtClean="0"/>
              <a:t>Initial outline of a performance standard was drafted by ~ 20 individuals from different stakeholder communities</a:t>
            </a:r>
          </a:p>
          <a:p>
            <a:pPr lvl="3">
              <a:spcAft>
                <a:spcPts val="1200"/>
              </a:spcAft>
            </a:pPr>
            <a:r>
              <a:rPr lang="en-US" altLang="en-US" sz="1800" b="1" dirty="0" smtClean="0"/>
              <a:t>Balloting </a:t>
            </a:r>
            <a:r>
              <a:rPr lang="en-US" altLang="en-US" sz="1800" b="1" dirty="0"/>
              <a:t>process involves all stakeholders with opportunity to comment on proposed standard:</a:t>
            </a:r>
          </a:p>
          <a:p>
            <a:pPr lvl="5">
              <a:spcAft>
                <a:spcPts val="600"/>
              </a:spcAft>
            </a:pPr>
            <a:r>
              <a:rPr lang="en-US" altLang="en-US" sz="1600" b="1" dirty="0"/>
              <a:t>Ballot disapprovals must be resolved between the </a:t>
            </a:r>
            <a:r>
              <a:rPr lang="en-US" altLang="en-US" sz="1600" b="1" dirty="0" err="1"/>
              <a:t>commentor</a:t>
            </a:r>
            <a:r>
              <a:rPr lang="en-US" altLang="en-US" sz="1600" b="1" dirty="0"/>
              <a:t> and document author.  </a:t>
            </a:r>
          </a:p>
          <a:p>
            <a:pPr lvl="5">
              <a:spcAft>
                <a:spcPts val="600"/>
              </a:spcAft>
            </a:pPr>
            <a:r>
              <a:rPr lang="en-US" altLang="en-US" sz="1600" b="1" dirty="0"/>
              <a:t>Comments from non-voting members must be reviewed and considered. </a:t>
            </a:r>
          </a:p>
          <a:p>
            <a:pPr lvl="3">
              <a:spcAft>
                <a:spcPts val="1200"/>
              </a:spcAft>
            </a:pPr>
            <a:r>
              <a:rPr lang="en-US" altLang="en-US" sz="1800" b="1" dirty="0"/>
              <a:t>Voting M</a:t>
            </a:r>
            <a:r>
              <a:rPr lang="en-US" altLang="en-US" sz="1800" b="1" dirty="0" smtClean="0"/>
              <a:t>ember list </a:t>
            </a:r>
            <a:r>
              <a:rPr lang="en-US" altLang="en-US" sz="1800" b="1" dirty="0"/>
              <a:t>(~50) </a:t>
            </a:r>
            <a:r>
              <a:rPr lang="en-US" altLang="en-US" sz="1800" b="1" dirty="0" smtClean="0"/>
              <a:t>is currently being reviewed and updated to account for change in activity level of original members.</a:t>
            </a:r>
            <a:endParaRPr lang="en-US" altLang="en-US" sz="1800" b="1" dirty="0"/>
          </a:p>
          <a:p>
            <a:pPr lvl="3"/>
            <a:endParaRPr lang="en-US" altLang="en-US" sz="1800" b="1" dirty="0"/>
          </a:p>
          <a:p>
            <a:pPr lvl="3"/>
            <a:endParaRPr lang="en-US" altLang="en-US" sz="1800" b="1"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2E38E-3676-4AC9-AE40-117CF2D4B3AC}" type="slidenum">
              <a:rPr kumimoji="0" lang="en-US"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
        <p:nvSpPr>
          <p:cNvPr id="4" name="Title 3"/>
          <p:cNvSpPr>
            <a:spLocks noGrp="1"/>
          </p:cNvSpPr>
          <p:nvPr>
            <p:ph type="title"/>
          </p:nvPr>
        </p:nvSpPr>
        <p:spPr/>
        <p:txBody>
          <a:bodyPr/>
          <a:lstStyle/>
          <a:p>
            <a:r>
              <a:rPr lang="en-US" altLang="en-US" dirty="0"/>
              <a:t>AS 6413 </a:t>
            </a:r>
            <a:r>
              <a:rPr lang="en-US" altLang="en-US" dirty="0" smtClean="0"/>
              <a:t>Development</a:t>
            </a:r>
            <a:endParaRPr lang="en-US" dirty="0"/>
          </a:p>
        </p:txBody>
      </p:sp>
    </p:spTree>
    <p:extLst>
      <p:ext uri="{BB962C8B-B14F-4D97-AF65-F5344CB8AC3E}">
        <p14:creationId xmlns:p14="http://schemas.microsoft.com/office/powerpoint/2010/main" val="377435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1224"/>
            <a:ext cx="8229600" cy="3794126"/>
          </a:xfrm>
        </p:spPr>
        <p:txBody>
          <a:bodyPr/>
          <a:lstStyle/>
          <a:p>
            <a:r>
              <a:rPr lang="en-US" altLang="en-US" sz="2800" dirty="0"/>
              <a:t>Standards Development </a:t>
            </a:r>
            <a:r>
              <a:rPr lang="en-US" altLang="en-US" sz="2800" dirty="0" smtClean="0"/>
              <a:t>Process</a:t>
            </a:r>
          </a:p>
          <a:p>
            <a:r>
              <a:rPr lang="en-US" altLang="en-US" sz="2000" dirty="0" smtClean="0"/>
              <a:t>Since February, 2016:</a:t>
            </a:r>
            <a:endParaRPr lang="en-US" altLang="en-US" sz="2000" dirty="0"/>
          </a:p>
          <a:p>
            <a:pPr lvl="3"/>
            <a:r>
              <a:rPr lang="en-US" altLang="en-US" sz="1800" b="1" dirty="0" smtClean="0"/>
              <a:t>One telephone/</a:t>
            </a:r>
            <a:r>
              <a:rPr lang="en-US" altLang="en-US" sz="1800" b="1" dirty="0" err="1" smtClean="0"/>
              <a:t>Webex</a:t>
            </a:r>
            <a:r>
              <a:rPr lang="en-US" altLang="en-US" sz="1800" b="1" dirty="0" smtClean="0"/>
              <a:t> conference call </a:t>
            </a:r>
            <a:r>
              <a:rPr lang="en-US" altLang="en-US" sz="1800" b="1" dirty="0"/>
              <a:t>of full G27 committee per </a:t>
            </a:r>
            <a:r>
              <a:rPr lang="en-US" altLang="en-US" sz="1800" b="1" dirty="0" smtClean="0"/>
              <a:t>month</a:t>
            </a:r>
          </a:p>
          <a:p>
            <a:pPr lvl="3"/>
            <a:r>
              <a:rPr lang="en-US" altLang="en-US" sz="1800" b="1" dirty="0"/>
              <a:t>9</a:t>
            </a:r>
            <a:r>
              <a:rPr lang="en-US" altLang="en-US" sz="1800" b="1" dirty="0" smtClean="0"/>
              <a:t> </a:t>
            </a:r>
            <a:r>
              <a:rPr lang="en-US" altLang="en-US" sz="1800" b="1" dirty="0"/>
              <a:t>face to face meetings of G-27 committee in US and Europe.</a:t>
            </a:r>
          </a:p>
          <a:p>
            <a:pPr lvl="3"/>
            <a:endParaRPr lang="en-US" altLang="en-US" sz="1800" b="1" dirty="0" smtClean="0"/>
          </a:p>
          <a:p>
            <a:pPr marL="231775" lvl="3" indent="-231775">
              <a:buNone/>
            </a:pPr>
            <a:r>
              <a:rPr lang="en-US" altLang="en-US" sz="1800" b="1" dirty="0" smtClean="0"/>
              <a:t>Next face to face meeting in Barcelona, Spain, Nov 4-7</a:t>
            </a:r>
            <a:endParaRPr lang="en-US" altLang="en-US" sz="1800" b="1" dirty="0"/>
          </a:p>
          <a:p>
            <a:pPr lvl="3"/>
            <a:r>
              <a:rPr lang="en-US" altLang="en-US" sz="1800" b="1" dirty="0"/>
              <a:t>Anticipate </a:t>
            </a:r>
            <a:r>
              <a:rPr lang="en-US" altLang="en-US" sz="1800" b="1" dirty="0" smtClean="0"/>
              <a:t>finalizing wording for baseline test method</a:t>
            </a:r>
          </a:p>
          <a:p>
            <a:pPr lvl="3"/>
            <a:r>
              <a:rPr lang="en-US" altLang="en-US" sz="1800" b="1" dirty="0" smtClean="0"/>
              <a:t>Anticipate identifying improvements for non-baseline methods</a:t>
            </a:r>
          </a:p>
          <a:p>
            <a:pPr lvl="3"/>
            <a:r>
              <a:rPr lang="en-US" altLang="en-US" sz="1800" b="1" dirty="0"/>
              <a:t>Requirement for some type of validation testing of standard in multiple facilities has been raised and is in planning.</a:t>
            </a:r>
          </a:p>
          <a:p>
            <a:pPr marL="231775" lvl="3" indent="0">
              <a:buNone/>
            </a:pPr>
            <a:endParaRPr lang="en-US" altLang="en-US" sz="1800" b="1" dirty="0" smtClean="0"/>
          </a:p>
          <a:p>
            <a:pPr lvl="3"/>
            <a:endParaRPr lang="en-US" altLang="en-US" sz="1800" b="1" dirty="0">
              <a:solidFill>
                <a:schemeClr val="accent2">
                  <a:lumMod val="40000"/>
                  <a:lumOff val="60000"/>
                </a:schemeClr>
              </a:solidFill>
            </a:endParaRPr>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2E38E-3676-4AC9-AE40-117CF2D4B3AC}" type="slidenum">
              <a:rPr kumimoji="0" lang="en-US"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
        <p:nvSpPr>
          <p:cNvPr id="4" name="Title 3"/>
          <p:cNvSpPr>
            <a:spLocks noGrp="1"/>
          </p:cNvSpPr>
          <p:nvPr>
            <p:ph type="title"/>
          </p:nvPr>
        </p:nvSpPr>
        <p:spPr/>
        <p:txBody>
          <a:bodyPr/>
          <a:lstStyle/>
          <a:p>
            <a:r>
              <a:rPr lang="en-US" altLang="en-US" dirty="0"/>
              <a:t>AS 6413 </a:t>
            </a:r>
            <a:r>
              <a:rPr lang="en-US" altLang="en-US" dirty="0" smtClean="0"/>
              <a:t>Development</a:t>
            </a:r>
            <a:endParaRPr lang="en-US" dirty="0"/>
          </a:p>
        </p:txBody>
      </p:sp>
    </p:spTree>
    <p:extLst>
      <p:ext uri="{BB962C8B-B14F-4D97-AF65-F5344CB8AC3E}">
        <p14:creationId xmlns:p14="http://schemas.microsoft.com/office/powerpoint/2010/main" val="377435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1224"/>
            <a:ext cx="8229600" cy="3794126"/>
          </a:xfrm>
        </p:spPr>
        <p:txBody>
          <a:bodyPr/>
          <a:lstStyle/>
          <a:p>
            <a:r>
              <a:rPr lang="en-US" altLang="en-US" sz="2800" dirty="0"/>
              <a:t>Standards Development </a:t>
            </a:r>
            <a:r>
              <a:rPr lang="en-US" altLang="en-US" sz="2800" dirty="0" smtClean="0"/>
              <a:t>Process</a:t>
            </a:r>
          </a:p>
          <a:p>
            <a:pPr marL="231775" lvl="3" indent="-231775">
              <a:buNone/>
            </a:pPr>
            <a:r>
              <a:rPr lang="en-US" altLang="en-US" sz="1800" b="1" dirty="0"/>
              <a:t>Three (3) face to face meetings scheduled for 2020</a:t>
            </a:r>
          </a:p>
          <a:p>
            <a:pPr lvl="3"/>
            <a:r>
              <a:rPr lang="en-US" altLang="en-US" sz="1800" b="1" dirty="0" smtClean="0"/>
              <a:t>Anticipate having a standard that can be put forward as a ballot proposal before end of 2020.</a:t>
            </a:r>
            <a:endParaRPr lang="en-US" altLang="en-US" sz="1800" b="1" dirty="0"/>
          </a:p>
          <a:p>
            <a:pPr lvl="3"/>
            <a:endParaRPr lang="en-US" altLang="en-US" sz="1800" b="1" dirty="0">
              <a:solidFill>
                <a:schemeClr val="accent2">
                  <a:lumMod val="40000"/>
                  <a:lumOff val="60000"/>
                </a:schemeClr>
              </a:solidFill>
            </a:endParaRPr>
          </a:p>
          <a:p>
            <a:pPr lvl="3"/>
            <a:endParaRPr lang="en-US" altLang="en-US" sz="1800" b="1"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A2E38E-3676-4AC9-AE40-117CF2D4B3AC}" type="slidenum">
              <a:rPr kumimoji="0" lang="en-US"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
        <p:nvSpPr>
          <p:cNvPr id="4" name="Title 3"/>
          <p:cNvSpPr>
            <a:spLocks noGrp="1"/>
          </p:cNvSpPr>
          <p:nvPr>
            <p:ph type="title"/>
          </p:nvPr>
        </p:nvSpPr>
        <p:spPr/>
        <p:txBody>
          <a:bodyPr/>
          <a:lstStyle/>
          <a:p>
            <a:r>
              <a:rPr lang="en-US" altLang="en-US" dirty="0"/>
              <a:t>AS 6413 </a:t>
            </a:r>
            <a:r>
              <a:rPr lang="en-US" altLang="en-US" dirty="0" smtClean="0"/>
              <a:t>Development</a:t>
            </a:r>
            <a:endParaRPr lang="en-US" dirty="0"/>
          </a:p>
        </p:txBody>
      </p:sp>
    </p:spTree>
    <p:extLst>
      <p:ext uri="{BB962C8B-B14F-4D97-AF65-F5344CB8AC3E}">
        <p14:creationId xmlns:p14="http://schemas.microsoft.com/office/powerpoint/2010/main" val="66508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95350"/>
            <a:ext cx="8229600" cy="3794126"/>
          </a:xfrm>
        </p:spPr>
        <p:txBody>
          <a:bodyPr/>
          <a:lstStyle/>
          <a:p>
            <a:pPr lvl="2">
              <a:spcAft>
                <a:spcPts val="1200"/>
              </a:spcAft>
            </a:pPr>
            <a:r>
              <a:rPr lang="en-US" b="1" dirty="0"/>
              <a:t>This standard provides a test method to demonstrate and document the control of the potential hazards from Lithium metal batteries (UN 3090) and Lithium ion batteries (UN 3480) when transported as cargo on aircraft. </a:t>
            </a:r>
          </a:p>
          <a:p>
            <a:pPr lvl="2">
              <a:spcAft>
                <a:spcPts val="1200"/>
              </a:spcAft>
            </a:pPr>
            <a:r>
              <a:rPr lang="en-US" b="1" dirty="0"/>
              <a:t>It addresses the need to control the hazards which might arise from a failure of an individual cell by containing the hazards within the package. </a:t>
            </a:r>
          </a:p>
          <a:p>
            <a:pPr lvl="2">
              <a:spcAft>
                <a:spcPts val="1200"/>
              </a:spcAft>
            </a:pPr>
            <a:r>
              <a:rPr lang="en-US" b="1" dirty="0"/>
              <a:t>Controlling the consequences of a failure within the package is intended to prevent uncontrolled fire and pressure pulses that may compromise current fire suppression systems within the cargo compartment.</a:t>
            </a:r>
          </a:p>
          <a:p>
            <a:pPr lvl="2">
              <a:spcAft>
                <a:spcPts val="1200"/>
              </a:spcAft>
            </a:pPr>
            <a:r>
              <a:rPr lang="en-US" b="1" dirty="0"/>
              <a:t>The intent of this test is to severely abuse a single cell such that it is most likely to enter thermal runaway with the presumption that a single cell may enter thermal runaway during transport. </a:t>
            </a:r>
          </a:p>
          <a:p>
            <a:pPr lvl="2">
              <a:spcAft>
                <a:spcPts val="1200"/>
              </a:spcAft>
            </a:pPr>
            <a:endParaRPr lang="en-US" dirty="0"/>
          </a:p>
          <a:p>
            <a:endParaRPr lang="en-US" dirty="0"/>
          </a:p>
          <a:p>
            <a:pPr lvl="2">
              <a:spcAft>
                <a:spcPts val="1200"/>
              </a:spcAft>
              <a:buNone/>
            </a:pPr>
            <a:endParaRPr lang="en-US" dirty="0"/>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pPr/>
              <a:t>6</a:t>
            </a:fld>
            <a:endParaRPr lang="en-US"/>
          </a:p>
        </p:txBody>
      </p:sp>
      <p:sp>
        <p:nvSpPr>
          <p:cNvPr id="4" name="Title 3"/>
          <p:cNvSpPr>
            <a:spLocks noGrp="1"/>
          </p:cNvSpPr>
          <p:nvPr>
            <p:ph type="title"/>
          </p:nvPr>
        </p:nvSpPr>
        <p:spPr/>
        <p:txBody>
          <a:bodyPr/>
          <a:lstStyle/>
          <a:p>
            <a:r>
              <a:rPr lang="en-US" altLang="en-US" dirty="0"/>
              <a:t>AS 6413 Draft Content</a:t>
            </a:r>
            <a:endParaRPr lang="en-US" dirty="0"/>
          </a:p>
        </p:txBody>
      </p:sp>
    </p:spTree>
    <p:extLst>
      <p:ext uri="{BB962C8B-B14F-4D97-AF65-F5344CB8AC3E}">
        <p14:creationId xmlns:p14="http://schemas.microsoft.com/office/powerpoint/2010/main" val="3576921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95350"/>
            <a:ext cx="5257800" cy="3794126"/>
          </a:xfrm>
        </p:spPr>
        <p:txBody>
          <a:bodyPr/>
          <a:lstStyle/>
          <a:p>
            <a:pPr lvl="3"/>
            <a:r>
              <a:rPr lang="en-US" sz="1600" b="1" dirty="0"/>
              <a:t>Baseline Test Method</a:t>
            </a:r>
          </a:p>
          <a:p>
            <a:pPr lvl="2">
              <a:spcAft>
                <a:spcPts val="1200"/>
              </a:spcAft>
            </a:pPr>
            <a:r>
              <a:rPr lang="en-US" dirty="0"/>
              <a:t>The package will be placed in a transparent box with a  [0.3] m</a:t>
            </a:r>
            <a:r>
              <a:rPr lang="en-US" baseline="30000" dirty="0"/>
              <a:t>3</a:t>
            </a:r>
            <a:r>
              <a:rPr lang="en-US" dirty="0"/>
              <a:t> free volume that will contain gases generated from Thermal Runaway (TR).  The box will have a rapid overpressure opening that will be sealed with a rupture foil.  A spark ignition source will be energized continuously  within the box volume, capable of igniting vapors reaching a flammable concentration within the box.</a:t>
            </a:r>
          </a:p>
          <a:p>
            <a:pPr lvl="2">
              <a:spcAft>
                <a:spcPts val="1200"/>
              </a:spcAft>
            </a:pPr>
            <a:endParaRPr lang="en-US" dirty="0"/>
          </a:p>
          <a:p>
            <a:pPr lvl="2">
              <a:spcAft>
                <a:spcPts val="1200"/>
              </a:spcAft>
            </a:pPr>
            <a:r>
              <a:rPr lang="en-US" dirty="0"/>
              <a:t>Rationale for volume size is explained within draft </a:t>
            </a:r>
            <a:r>
              <a:rPr lang="en-US" dirty="0" smtClean="0"/>
              <a:t>standard</a:t>
            </a:r>
            <a:endParaRPr lang="en-US" dirty="0"/>
          </a:p>
          <a:p>
            <a:pPr hangingPunct="0"/>
            <a:endParaRPr lang="en-US" dirty="0"/>
          </a:p>
          <a:p>
            <a:pPr lvl="2">
              <a:spcAft>
                <a:spcPts val="1200"/>
              </a:spcAft>
            </a:pPr>
            <a:endParaRPr lang="en-US" dirty="0"/>
          </a:p>
          <a:p>
            <a:pPr lvl="2">
              <a:spcAft>
                <a:spcPts val="1200"/>
              </a:spcAft>
              <a:buNone/>
            </a:pPr>
            <a:endParaRPr lang="en-US" dirty="0"/>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pPr/>
              <a:t>7</a:t>
            </a:fld>
            <a:endParaRPr lang="en-US" dirty="0"/>
          </a:p>
        </p:txBody>
      </p:sp>
      <p:sp>
        <p:nvSpPr>
          <p:cNvPr id="4" name="Title 3"/>
          <p:cNvSpPr>
            <a:spLocks noGrp="1"/>
          </p:cNvSpPr>
          <p:nvPr>
            <p:ph type="title"/>
          </p:nvPr>
        </p:nvSpPr>
        <p:spPr/>
        <p:txBody>
          <a:bodyPr/>
          <a:lstStyle/>
          <a:p>
            <a:r>
              <a:rPr lang="en-US" altLang="en-US" dirty="0"/>
              <a:t>AS 6413 Draft Content</a:t>
            </a:r>
            <a:endParaRPr lang="en-US" dirty="0"/>
          </a:p>
        </p:txBody>
      </p:sp>
      <p:pic>
        <p:nvPicPr>
          <p:cNvPr id="6" name="Picture 5" descr="IMG_0092"/>
          <p:cNvPicPr/>
          <p:nvPr/>
        </p:nvPicPr>
        <p:blipFill>
          <a:blip r:embed="rId2" cstate="print">
            <a:extLst>
              <a:ext uri="{28A0092B-C50C-407E-A947-70E740481C1C}">
                <a14:useLocalDpi xmlns:a14="http://schemas.microsoft.com/office/drawing/2010/main" val="0"/>
              </a:ext>
            </a:extLst>
          </a:blip>
          <a:srcRect l="22487" t="18729" b="1147"/>
          <a:stretch>
            <a:fillRect/>
          </a:stretch>
        </p:blipFill>
        <p:spPr bwMode="auto">
          <a:xfrm>
            <a:off x="5943600" y="1043432"/>
            <a:ext cx="2926080" cy="3830320"/>
          </a:xfrm>
          <a:prstGeom prst="rect">
            <a:avLst/>
          </a:prstGeom>
          <a:noFill/>
          <a:ln>
            <a:noFill/>
          </a:ln>
        </p:spPr>
      </p:pic>
    </p:spTree>
    <p:extLst>
      <p:ext uri="{BB962C8B-B14F-4D97-AF65-F5344CB8AC3E}">
        <p14:creationId xmlns:p14="http://schemas.microsoft.com/office/powerpoint/2010/main" val="1461564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95350"/>
            <a:ext cx="3124200" cy="3794126"/>
          </a:xfrm>
        </p:spPr>
        <p:txBody>
          <a:bodyPr/>
          <a:lstStyle/>
          <a:p>
            <a:pPr lvl="2">
              <a:spcAft>
                <a:spcPts val="1200"/>
              </a:spcAft>
            </a:pPr>
            <a:r>
              <a:rPr lang="en-US" dirty="0"/>
              <a:t>For testing individual cells, Use a heat source (e.g. tape, cartridge) to create a temperature rise at 5 to 20 °C (9 to </a:t>
            </a:r>
            <a:r>
              <a:rPr lang="en-US" dirty="0" smtClean="0"/>
              <a:t>36 </a:t>
            </a:r>
            <a:r>
              <a:rPr lang="en-US" dirty="0"/>
              <a:t>°F) per minute as measured at an external point on the cell that is most representative of the cells internal temperature.</a:t>
            </a:r>
          </a:p>
          <a:p>
            <a:pPr hangingPunct="0"/>
            <a:endParaRPr lang="en-US" dirty="0"/>
          </a:p>
          <a:p>
            <a:pPr lvl="2">
              <a:spcAft>
                <a:spcPts val="1200"/>
              </a:spcAft>
            </a:pPr>
            <a:r>
              <a:rPr lang="en-US" dirty="0"/>
              <a:t>If reducing SOC for shipment is part of package preparation to meet the performance requirements, a margin of safety is to be applied.  Cells to be tested at the SOC of cells or batteries when tested in the package shall be at an SOC of 110% of maximum SOC allowed as presented for transport up to a  max of 100%</a:t>
            </a:r>
            <a:r>
              <a:rPr lang="en-US" dirty="0">
                <a:solidFill>
                  <a:schemeClr val="accent4"/>
                </a:solidFill>
              </a:rPr>
              <a:t>.</a:t>
            </a:r>
          </a:p>
          <a:p>
            <a:pPr lvl="2">
              <a:spcAft>
                <a:spcPts val="1200"/>
              </a:spcAft>
              <a:buNone/>
            </a:pPr>
            <a:endParaRPr lang="en-US" dirty="0"/>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pPr/>
              <a:t>8</a:t>
            </a:fld>
            <a:endParaRPr lang="en-US" dirty="0"/>
          </a:p>
        </p:txBody>
      </p:sp>
      <p:sp>
        <p:nvSpPr>
          <p:cNvPr id="4" name="Title 3"/>
          <p:cNvSpPr>
            <a:spLocks noGrp="1"/>
          </p:cNvSpPr>
          <p:nvPr>
            <p:ph type="title"/>
          </p:nvPr>
        </p:nvSpPr>
        <p:spPr/>
        <p:txBody>
          <a:bodyPr/>
          <a:lstStyle/>
          <a:p>
            <a:r>
              <a:rPr lang="en-US" altLang="en-US" dirty="0"/>
              <a:t>AS 6413 Draft Content</a:t>
            </a:r>
            <a:endParaRPr lang="en-US" dirty="0"/>
          </a:p>
        </p:txBody>
      </p:sp>
      <p:pic>
        <p:nvPicPr>
          <p:cNvPr id="5" name="Picture 4" descr="05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1104266"/>
            <a:ext cx="5110480" cy="3840480"/>
          </a:xfrm>
          <a:prstGeom prst="rect">
            <a:avLst/>
          </a:prstGeom>
          <a:noFill/>
          <a:ln>
            <a:noFill/>
          </a:ln>
        </p:spPr>
      </p:pic>
    </p:spTree>
    <p:extLst>
      <p:ext uri="{BB962C8B-B14F-4D97-AF65-F5344CB8AC3E}">
        <p14:creationId xmlns:p14="http://schemas.microsoft.com/office/powerpoint/2010/main" val="2365060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59853"/>
            <a:ext cx="8229600" cy="3794126"/>
          </a:xfrm>
        </p:spPr>
        <p:txBody>
          <a:bodyPr/>
          <a:lstStyle/>
          <a:p>
            <a:pPr hangingPunct="0"/>
            <a:r>
              <a:rPr lang="en-US" dirty="0"/>
              <a:t> </a:t>
            </a:r>
          </a:p>
          <a:p>
            <a:pPr lvl="2">
              <a:spcAft>
                <a:spcPts val="1200"/>
              </a:spcAft>
            </a:pPr>
            <a:r>
              <a:rPr lang="en-US" dirty="0"/>
              <a:t> If there is clear external evidence of cell thermal runaway, power to the heat source will be stopped.</a:t>
            </a:r>
          </a:p>
          <a:p>
            <a:pPr lvl="2">
              <a:spcAft>
                <a:spcPts val="1200"/>
              </a:spcAft>
            </a:pPr>
            <a:r>
              <a:rPr lang="en-US" dirty="0"/>
              <a:t>If clear evidence of cell thermal runaway has not occurred, monitor the cell temperature as measured at an external point on the cell that is most representative of the cells internal temperature and hold at 200°C (392°F) for 1 hour then remove power to the heat source.</a:t>
            </a:r>
          </a:p>
          <a:p>
            <a:pPr lvl="2">
              <a:spcAft>
                <a:spcPts val="1200"/>
              </a:spcAft>
            </a:pPr>
            <a:r>
              <a:rPr lang="en-US" dirty="0"/>
              <a:t>The unit under test will be monitored for 5 hours after removal of power to the heat source.</a:t>
            </a:r>
          </a:p>
          <a:p>
            <a:pPr marL="0" lvl="2" indent="0">
              <a:spcAft>
                <a:spcPts val="1200"/>
              </a:spcAft>
              <a:buNone/>
            </a:pPr>
            <a:endParaRPr lang="en-US" dirty="0"/>
          </a:p>
          <a:p>
            <a:pPr marL="0" lvl="2" indent="0">
              <a:spcAft>
                <a:spcPts val="1200"/>
              </a:spcAft>
              <a:buNone/>
            </a:pPr>
            <a:r>
              <a:rPr lang="en-US" dirty="0"/>
              <a:t>For testing batteries, the goal is to use the same methodology applied to a single cell within the battery, but there may be more than one single method for triggering TR, depending on the battery type and construction.  </a:t>
            </a:r>
          </a:p>
          <a:p>
            <a:pPr hangingPunct="0"/>
            <a:endParaRPr lang="en-US" dirty="0"/>
          </a:p>
          <a:p>
            <a:pPr lvl="2">
              <a:spcAft>
                <a:spcPts val="1200"/>
              </a:spcAft>
              <a:buNone/>
            </a:pPr>
            <a:endParaRPr lang="en-US" dirty="0"/>
          </a:p>
          <a:p>
            <a:endParaRPr lang="en-US" dirty="0"/>
          </a:p>
        </p:txBody>
      </p:sp>
      <p:sp>
        <p:nvSpPr>
          <p:cNvPr id="3" name="Slide Number Placeholder 2"/>
          <p:cNvSpPr>
            <a:spLocks noGrp="1"/>
          </p:cNvSpPr>
          <p:nvPr>
            <p:ph type="sldNum" sz="quarter" idx="12"/>
          </p:nvPr>
        </p:nvSpPr>
        <p:spPr/>
        <p:txBody>
          <a:bodyPr/>
          <a:lstStyle/>
          <a:p>
            <a:fld id="{C5A2E38E-3676-4AC9-AE40-117CF2D4B3AC}" type="slidenum">
              <a:rPr lang="en-US" smtClean="0"/>
              <a:pPr/>
              <a:t>9</a:t>
            </a:fld>
            <a:endParaRPr lang="en-US"/>
          </a:p>
        </p:txBody>
      </p:sp>
      <p:sp>
        <p:nvSpPr>
          <p:cNvPr id="4" name="Title 3"/>
          <p:cNvSpPr>
            <a:spLocks noGrp="1"/>
          </p:cNvSpPr>
          <p:nvPr>
            <p:ph type="title"/>
          </p:nvPr>
        </p:nvSpPr>
        <p:spPr/>
        <p:txBody>
          <a:bodyPr/>
          <a:lstStyle/>
          <a:p>
            <a:r>
              <a:rPr lang="en-US" altLang="en-US" dirty="0"/>
              <a:t>AS 6413 Draft Content</a:t>
            </a:r>
            <a:endParaRPr lang="en-US" dirty="0"/>
          </a:p>
        </p:txBody>
      </p:sp>
    </p:spTree>
    <p:extLst>
      <p:ext uri="{BB962C8B-B14F-4D97-AF65-F5344CB8AC3E}">
        <p14:creationId xmlns:p14="http://schemas.microsoft.com/office/powerpoint/2010/main" val="385698628"/>
      </p:ext>
    </p:extLst>
  </p:cSld>
  <p:clrMapOvr>
    <a:masterClrMapping/>
  </p:clrMapOvr>
</p:sld>
</file>

<file path=ppt/theme/theme1.xml><?xml version="1.0" encoding="utf-8"?>
<a:theme xmlns:a="http://schemas.openxmlformats.org/drawingml/2006/main" name="int_sae_16X9_v2-01">
  <a:themeElements>
    <a:clrScheme name="SAE_ppt_130415">
      <a:dk1>
        <a:sysClr val="windowText" lastClr="000000"/>
      </a:dk1>
      <a:lt1>
        <a:sysClr val="window" lastClr="FFFFFF"/>
      </a:lt1>
      <a:dk2>
        <a:srgbClr val="616265"/>
      </a:dk2>
      <a:lt2>
        <a:srgbClr val="CACAC8"/>
      </a:lt2>
      <a:accent1>
        <a:srgbClr val="01A0E9"/>
      </a:accent1>
      <a:accent2>
        <a:srgbClr val="005195"/>
      </a:accent2>
      <a:accent3>
        <a:srgbClr val="2EB135"/>
      </a:accent3>
      <a:accent4>
        <a:srgbClr val="FFB201"/>
      </a:accent4>
      <a:accent5>
        <a:srgbClr val="EA7125"/>
      </a:accent5>
      <a:accent6>
        <a:srgbClr val="DC291E"/>
      </a:accent6>
      <a:hlink>
        <a:srgbClr val="005195"/>
      </a:hlink>
      <a:folHlink>
        <a:srgbClr val="01A0E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nt_sae_16X9_v2-01">
  <a:themeElements>
    <a:clrScheme name="SAE_ppt_130415">
      <a:dk1>
        <a:sysClr val="windowText" lastClr="000000"/>
      </a:dk1>
      <a:lt1>
        <a:sysClr val="window" lastClr="FFFFFF"/>
      </a:lt1>
      <a:dk2>
        <a:srgbClr val="616265"/>
      </a:dk2>
      <a:lt2>
        <a:srgbClr val="CACAC8"/>
      </a:lt2>
      <a:accent1>
        <a:srgbClr val="01A0E9"/>
      </a:accent1>
      <a:accent2>
        <a:srgbClr val="005195"/>
      </a:accent2>
      <a:accent3>
        <a:srgbClr val="2EB135"/>
      </a:accent3>
      <a:accent4>
        <a:srgbClr val="FFB201"/>
      </a:accent4>
      <a:accent5>
        <a:srgbClr val="EA7125"/>
      </a:accent5>
      <a:accent6>
        <a:srgbClr val="DC291E"/>
      </a:accent6>
      <a:hlink>
        <a:srgbClr val="005195"/>
      </a:hlink>
      <a:folHlink>
        <a:srgbClr val="01A0E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int_sae_16X9_v2-01</Template>
  <TotalTime>1385</TotalTime>
  <Words>1262</Words>
  <Application>Microsoft Office PowerPoint</Application>
  <PresentationFormat>On-screen Show (16:9)</PresentationFormat>
  <Paragraphs>165</Paragraphs>
  <Slides>15</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Calibri</vt:lpstr>
      <vt:lpstr>Times New Roman</vt:lpstr>
      <vt:lpstr>int_sae_16X9_v2-01</vt:lpstr>
      <vt:lpstr>2_int_sae_16X9_v2-01</vt:lpstr>
      <vt:lpstr>Status of SAE G-27 Lithium Battery packaging performance Committee</vt:lpstr>
      <vt:lpstr>SAE G27 Committee</vt:lpstr>
      <vt:lpstr>AS 6413 Development</vt:lpstr>
      <vt:lpstr>AS 6413 Development</vt:lpstr>
      <vt:lpstr>AS 6413 Development</vt:lpstr>
      <vt:lpstr>AS 6413 Draft Content</vt:lpstr>
      <vt:lpstr>AS 6413 Draft Content</vt:lpstr>
      <vt:lpstr>AS 6413 Draft Content</vt:lpstr>
      <vt:lpstr>AS 6413 Draft Content</vt:lpstr>
      <vt:lpstr>AS 6413 Draft Content</vt:lpstr>
      <vt:lpstr>AS 6413 Draft Content</vt:lpstr>
      <vt:lpstr>AS 6413 Draft Content</vt:lpstr>
      <vt:lpstr>AS6413 range of test methods being developed</vt:lpstr>
      <vt:lpstr>G27 Open Issues: “external fire”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SAE Blue,  Arial Bold 21pt on one or two lines</dc:title>
  <dc:creator>Tom</dc:creator>
  <cp:lastModifiedBy>Ferguson, Douglas E</cp:lastModifiedBy>
  <cp:revision>545</cp:revision>
  <dcterms:created xsi:type="dcterms:W3CDTF">2013-05-16T21:51:37Z</dcterms:created>
  <dcterms:modified xsi:type="dcterms:W3CDTF">2019-10-14T16:22:56Z</dcterms:modified>
</cp:coreProperties>
</file>