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8" r:id="rId2"/>
    <p:sldId id="306" r:id="rId3"/>
    <p:sldId id="307" r:id="rId4"/>
    <p:sldId id="268" r:id="rId5"/>
    <p:sldId id="283" r:id="rId6"/>
    <p:sldId id="279" r:id="rId7"/>
    <p:sldId id="292" r:id="rId8"/>
    <p:sldId id="291" r:id="rId9"/>
    <p:sldId id="299" r:id="rId10"/>
    <p:sldId id="312" r:id="rId11"/>
    <p:sldId id="313" r:id="rId12"/>
    <p:sldId id="308" r:id="rId13"/>
    <p:sldId id="305" r:id="rId14"/>
    <p:sldId id="309" r:id="rId15"/>
    <p:sldId id="304" r:id="rId16"/>
    <p:sldId id="311" r:id="rId17"/>
    <p:sldId id="310" r:id="rId18"/>
    <p:sldId id="259" r:id="rId19"/>
  </p:sldIdLst>
  <p:sldSz cx="9144000" cy="6858000" type="screen4x3"/>
  <p:notesSz cx="6805613" cy="9944100"/>
  <p:defaultTextStyle>
    <a:defPPr>
      <a:defRPr lang="en-GB"/>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A7C3"/>
    <a:srgbClr val="96A0B4"/>
    <a:srgbClr val="7F8CA1"/>
    <a:srgbClr val="48A9C5"/>
    <a:srgbClr val="6BA4B8"/>
    <a:srgbClr val="D5D6DD"/>
    <a:srgbClr val="C0CBDB"/>
    <a:srgbClr val="BDC8D9"/>
    <a:srgbClr val="71798C"/>
    <a:srgbClr val="F9E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5" autoAdjust="0"/>
    <p:restoredTop sz="96622" autoAdjust="0"/>
  </p:normalViewPr>
  <p:slideViewPr>
    <p:cSldViewPr snapToGrid="0" snapToObjects="1" showGuides="1">
      <p:cViewPr varScale="1">
        <p:scale>
          <a:sx n="109" d="100"/>
          <a:sy n="109" d="100"/>
        </p:scale>
        <p:origin x="-216" y="-90"/>
      </p:cViewPr>
      <p:guideLst>
        <p:guide orient="horz" pos="709"/>
        <p:guide orient="horz" pos="3928"/>
        <p:guide pos="5603"/>
        <p:guide pos="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192" y="-10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1ACB9-3324-4E0D-8BBF-195CE30352C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e-DE"/>
        </a:p>
      </dgm:t>
    </dgm:pt>
    <dgm:pt modelId="{53CE7EE1-DDC4-44D9-BB5A-9783A9E19A43}">
      <dgm:prSet phldrT="[Text]"/>
      <dgm:spPr/>
      <dgm:t>
        <a:bodyPr/>
        <a:lstStyle/>
        <a:p>
          <a:pPr rtl="0"/>
          <a:r>
            <a:rPr kumimoji="0" lang="de-DE" b="0" i="0" u="none" strike="noStrike" cap="none" normalizeH="0" baseline="0" dirty="0" err="1" smtClean="0">
              <a:ln>
                <a:noFill/>
              </a:ln>
              <a:solidFill>
                <a:schemeClr val="bg1"/>
              </a:solidFill>
              <a:effectLst/>
              <a:latin typeface="Arial" charset="0"/>
            </a:rPr>
            <a:t>Dissect</a:t>
          </a:r>
          <a:r>
            <a:rPr kumimoji="0" lang="de-DE" b="0" i="0" u="none" strike="noStrike" cap="none" normalizeH="0" dirty="0" smtClean="0">
              <a:ln>
                <a:noFill/>
              </a:ln>
              <a:solidFill>
                <a:schemeClr val="bg1"/>
              </a:solidFill>
              <a:effectLst/>
              <a:latin typeface="Arial" charset="0"/>
            </a:rPr>
            <a:t> box and </a:t>
          </a:r>
          <a:r>
            <a:rPr kumimoji="0" lang="de-DE" b="0" i="0" u="none" strike="noStrike" cap="none" normalizeH="0" dirty="0" err="1" smtClean="0">
              <a:ln>
                <a:noFill/>
              </a:ln>
              <a:solidFill>
                <a:schemeClr val="bg1"/>
              </a:solidFill>
              <a:effectLst/>
              <a:latin typeface="Arial" charset="0"/>
            </a:rPr>
            <a:t>apply</a:t>
          </a:r>
          <a:r>
            <a:rPr kumimoji="0" lang="de-DE" b="0" i="0" u="none" strike="noStrike" cap="none" normalizeH="0" dirty="0" smtClean="0">
              <a:ln>
                <a:noFill/>
              </a:ln>
              <a:solidFill>
                <a:schemeClr val="bg1"/>
              </a:solidFill>
              <a:effectLst/>
              <a:latin typeface="Arial" charset="0"/>
            </a:rPr>
            <a:t> Bunsen </a:t>
          </a:r>
          <a:r>
            <a:rPr kumimoji="0" lang="de-DE" b="0" i="0" u="none" strike="noStrike" cap="none" normalizeH="0" dirty="0" err="1" smtClean="0">
              <a:ln>
                <a:noFill/>
              </a:ln>
              <a:solidFill>
                <a:schemeClr val="bg1"/>
              </a:solidFill>
              <a:effectLst/>
              <a:latin typeface="Arial" charset="0"/>
            </a:rPr>
            <a:t>burner</a:t>
          </a:r>
          <a:r>
            <a:rPr kumimoji="0" lang="de-DE" b="0" i="0" u="none" strike="noStrike" cap="none" normalizeH="0" dirty="0" smtClean="0">
              <a:ln>
                <a:noFill/>
              </a:ln>
              <a:solidFill>
                <a:schemeClr val="bg1"/>
              </a:solidFill>
              <a:effectLst/>
              <a:latin typeface="Arial" charset="0"/>
            </a:rPr>
            <a:t> </a:t>
          </a:r>
          <a:r>
            <a:rPr kumimoji="0" lang="de-DE" b="0" i="0" u="none" strike="noStrike" cap="none" normalizeH="0" dirty="0" err="1" smtClean="0">
              <a:ln>
                <a:noFill/>
              </a:ln>
              <a:solidFill>
                <a:schemeClr val="bg1"/>
              </a:solidFill>
              <a:effectLst/>
              <a:latin typeface="Arial" charset="0"/>
            </a:rPr>
            <a:t>for</a:t>
          </a:r>
          <a:r>
            <a:rPr kumimoji="0" lang="de-DE" b="0" i="0" u="none" strike="noStrike" cap="none" normalizeH="0" dirty="0" smtClean="0">
              <a:ln>
                <a:noFill/>
              </a:ln>
              <a:solidFill>
                <a:schemeClr val="bg1"/>
              </a:solidFill>
              <a:effectLst/>
              <a:latin typeface="Arial" charset="0"/>
            </a:rPr>
            <a:t> all </a:t>
          </a:r>
          <a:r>
            <a:rPr kumimoji="0" lang="de-DE" b="0" i="0" u="none" strike="noStrike" cap="none" normalizeH="0" dirty="0" err="1" smtClean="0">
              <a:ln>
                <a:noFill/>
              </a:ln>
              <a:solidFill>
                <a:schemeClr val="bg1"/>
              </a:solidFill>
              <a:effectLst/>
              <a:latin typeface="Arial" charset="0"/>
            </a:rPr>
            <a:t>components</a:t>
          </a:r>
          <a:endParaRPr lang="de-DE" dirty="0">
            <a:solidFill>
              <a:schemeClr val="bg1"/>
            </a:solidFill>
          </a:endParaRPr>
        </a:p>
      </dgm:t>
    </dgm:pt>
    <dgm:pt modelId="{418FB47B-63EF-46AA-94A4-03C1EE14054A}" type="parTrans" cxnId="{F0252421-5C91-4561-8655-E504271B4936}">
      <dgm:prSet/>
      <dgm:spPr/>
      <dgm:t>
        <a:bodyPr/>
        <a:lstStyle/>
        <a:p>
          <a:endParaRPr lang="de-DE"/>
        </a:p>
      </dgm:t>
    </dgm:pt>
    <dgm:pt modelId="{09CE6FFB-F2B4-49A2-B43A-9A33470993E2}" type="sibTrans" cxnId="{F0252421-5C91-4561-8655-E504271B4936}">
      <dgm:prSet/>
      <dgm:spPr/>
      <dgm:t>
        <a:bodyPr/>
        <a:lstStyle/>
        <a:p>
          <a:endParaRPr lang="de-DE"/>
        </a:p>
      </dgm:t>
    </dgm:pt>
    <dgm:pt modelId="{F6900907-617C-4951-A8CB-69299777F30F}">
      <dgm:prSet phldrT="[Text]"/>
      <dgm:spPr/>
      <dgm:t>
        <a:bodyPr/>
        <a:lstStyle/>
        <a:p>
          <a:r>
            <a:rPr lang="de-DE" dirty="0" smtClean="0"/>
            <a:t>Internal: PWBs, </a:t>
          </a:r>
          <a:r>
            <a:rPr lang="de-DE" dirty="0" err="1" smtClean="0"/>
            <a:t>adhesives</a:t>
          </a:r>
          <a:r>
            <a:rPr lang="de-DE" dirty="0" smtClean="0"/>
            <a:t>, </a:t>
          </a:r>
          <a:r>
            <a:rPr lang="de-DE" dirty="0" err="1" smtClean="0"/>
            <a:t>cable</a:t>
          </a:r>
          <a:r>
            <a:rPr lang="de-DE" dirty="0" smtClean="0"/>
            <a:t>, </a:t>
          </a:r>
          <a:r>
            <a:rPr lang="de-DE" dirty="0" err="1" smtClean="0"/>
            <a:t>capacitors</a:t>
          </a:r>
          <a:r>
            <a:rPr lang="de-DE" dirty="0" smtClean="0"/>
            <a:t>, </a:t>
          </a:r>
          <a:r>
            <a:rPr lang="de-DE" dirty="0" err="1" smtClean="0"/>
            <a:t>processors</a:t>
          </a:r>
          <a:r>
            <a:rPr lang="de-DE" dirty="0" smtClean="0"/>
            <a:t>…</a:t>
          </a:r>
          <a:endParaRPr lang="de-DE" dirty="0"/>
        </a:p>
      </dgm:t>
    </dgm:pt>
    <dgm:pt modelId="{1310889F-8F54-4DDC-A9F8-D4563C5A9035}" type="parTrans" cxnId="{E6BB329C-800F-4C75-A681-F94134D6F7A7}">
      <dgm:prSet/>
      <dgm:spPr/>
      <dgm:t>
        <a:bodyPr/>
        <a:lstStyle/>
        <a:p>
          <a:endParaRPr lang="de-DE"/>
        </a:p>
      </dgm:t>
    </dgm:pt>
    <dgm:pt modelId="{AA972BF5-4891-4E2A-B51A-A22398BFAF55}" type="sibTrans" cxnId="{E6BB329C-800F-4C75-A681-F94134D6F7A7}">
      <dgm:prSet/>
      <dgm:spPr/>
      <dgm:t>
        <a:bodyPr/>
        <a:lstStyle/>
        <a:p>
          <a:endParaRPr lang="de-DE"/>
        </a:p>
      </dgm:t>
    </dgm:pt>
    <dgm:pt modelId="{769F77C8-4D1F-4C8D-B309-91A3FD4B204E}">
      <dgm:prSet phldrT="[Text]"/>
      <dgm:spPr/>
      <dgm:t>
        <a:bodyPr/>
        <a:lstStyle/>
        <a:p>
          <a:r>
            <a:rPr lang="de-DE" dirty="0" smtClean="0"/>
            <a:t>External: </a:t>
          </a:r>
          <a:r>
            <a:rPr lang="de-DE" dirty="0" err="1" smtClean="0"/>
            <a:t>Housing</a:t>
          </a:r>
          <a:r>
            <a:rPr lang="de-DE" dirty="0" smtClean="0"/>
            <a:t>, </a:t>
          </a:r>
          <a:r>
            <a:rPr lang="de-DE" dirty="0" err="1" smtClean="0"/>
            <a:t>labels</a:t>
          </a:r>
          <a:r>
            <a:rPr lang="de-DE" dirty="0" smtClean="0"/>
            <a:t>, </a:t>
          </a:r>
          <a:r>
            <a:rPr lang="de-DE" dirty="0" err="1" smtClean="0"/>
            <a:t>connectors</a:t>
          </a:r>
          <a:endParaRPr lang="de-DE" dirty="0"/>
        </a:p>
      </dgm:t>
    </dgm:pt>
    <dgm:pt modelId="{5923704F-92E8-47DC-8824-3712A5AF7A20}" type="parTrans" cxnId="{CBC0006E-F004-4839-9829-3204BDE56AB4}">
      <dgm:prSet/>
      <dgm:spPr/>
      <dgm:t>
        <a:bodyPr/>
        <a:lstStyle/>
        <a:p>
          <a:endParaRPr lang="de-DE"/>
        </a:p>
      </dgm:t>
    </dgm:pt>
    <dgm:pt modelId="{57772C94-D381-44CC-BC51-3EB7E1489EF3}" type="sibTrans" cxnId="{CBC0006E-F004-4839-9829-3204BDE56AB4}">
      <dgm:prSet/>
      <dgm:spPr/>
      <dgm:t>
        <a:bodyPr/>
        <a:lstStyle/>
        <a:p>
          <a:endParaRPr lang="de-DE"/>
        </a:p>
      </dgm:t>
    </dgm:pt>
    <dgm:pt modelId="{E52FB256-1D5F-4A99-9AA2-1EB9344FF1C7}">
      <dgm:prSet phldrT="[Text]"/>
      <dgm:spPr/>
      <dgm:t>
        <a:bodyPr/>
        <a:lstStyle/>
        <a:p>
          <a:r>
            <a:rPr lang="de-DE" dirty="0" err="1" smtClean="0"/>
            <a:t>Apply</a:t>
          </a:r>
          <a:r>
            <a:rPr lang="de-DE" dirty="0" smtClean="0"/>
            <a:t> a </a:t>
          </a:r>
          <a:r>
            <a:rPr lang="de-DE" dirty="0" err="1" smtClean="0"/>
            <a:t>flame</a:t>
          </a:r>
          <a:r>
            <a:rPr lang="de-DE" dirty="0" smtClean="0"/>
            <a:t> </a:t>
          </a:r>
          <a:r>
            <a:rPr lang="de-DE" dirty="0" err="1" smtClean="0"/>
            <a:t>to</a:t>
          </a:r>
          <a:r>
            <a:rPr lang="de-DE" dirty="0" smtClean="0"/>
            <a:t> </a:t>
          </a:r>
          <a:r>
            <a:rPr lang="de-DE" dirty="0" err="1" smtClean="0"/>
            <a:t>the</a:t>
          </a:r>
          <a:r>
            <a:rPr lang="de-DE" dirty="0" smtClean="0"/>
            <a:t> box in </a:t>
          </a:r>
          <a:r>
            <a:rPr lang="de-DE" dirty="0" err="1" smtClean="0"/>
            <a:t>some</a:t>
          </a:r>
          <a:r>
            <a:rPr lang="de-DE" dirty="0" smtClean="0"/>
            <a:t> </a:t>
          </a:r>
          <a:r>
            <a:rPr lang="de-DE" dirty="0" err="1" smtClean="0"/>
            <a:t>way</a:t>
          </a:r>
          <a:endParaRPr lang="de-DE" dirty="0"/>
        </a:p>
      </dgm:t>
    </dgm:pt>
    <dgm:pt modelId="{4CCE8292-DBBD-4825-A002-7E5EE4C5E1A4}" type="parTrans" cxnId="{85062CF9-2674-4780-9016-CBC27D1B0DB9}">
      <dgm:prSet/>
      <dgm:spPr/>
      <dgm:t>
        <a:bodyPr/>
        <a:lstStyle/>
        <a:p>
          <a:endParaRPr lang="de-DE"/>
        </a:p>
      </dgm:t>
    </dgm:pt>
    <dgm:pt modelId="{2F3A1238-2D99-4751-8F70-C5645D6680BB}" type="sibTrans" cxnId="{85062CF9-2674-4780-9016-CBC27D1B0DB9}">
      <dgm:prSet/>
      <dgm:spPr/>
      <dgm:t>
        <a:bodyPr/>
        <a:lstStyle/>
        <a:p>
          <a:endParaRPr lang="de-DE"/>
        </a:p>
      </dgm:t>
    </dgm:pt>
    <dgm:pt modelId="{43FEF8FA-F88E-460F-8D49-0811D8BFFD8F}">
      <dgm:prSet phldrT="[Text]"/>
      <dgm:spPr/>
      <dgm:t>
        <a:bodyPr/>
        <a:lstStyle/>
        <a:p>
          <a:r>
            <a:rPr lang="de-DE" dirty="0" smtClean="0"/>
            <a:t>Line </a:t>
          </a:r>
          <a:r>
            <a:rPr lang="de-DE" dirty="0" err="1" smtClean="0"/>
            <a:t>burner</a:t>
          </a:r>
          <a:r>
            <a:rPr lang="de-DE" dirty="0" smtClean="0"/>
            <a:t> </a:t>
          </a:r>
          <a:r>
            <a:rPr lang="de-DE" dirty="0" err="1" smtClean="0"/>
            <a:t>for</a:t>
          </a:r>
          <a:r>
            <a:rPr lang="de-DE" dirty="0" smtClean="0"/>
            <a:t> </a:t>
          </a:r>
          <a:r>
            <a:rPr lang="de-DE" dirty="0" err="1" smtClean="0"/>
            <a:t>Printed</a:t>
          </a:r>
          <a:r>
            <a:rPr lang="de-DE" dirty="0" smtClean="0"/>
            <a:t> </a:t>
          </a:r>
          <a:r>
            <a:rPr lang="de-DE" dirty="0" err="1" smtClean="0"/>
            <a:t>Wiring</a:t>
          </a:r>
          <a:r>
            <a:rPr lang="de-DE" dirty="0" smtClean="0"/>
            <a:t> Boards</a:t>
          </a:r>
          <a:endParaRPr lang="de-DE" dirty="0"/>
        </a:p>
      </dgm:t>
    </dgm:pt>
    <dgm:pt modelId="{8C7A69E6-C283-4B63-A557-D0F7FB09BFDE}" type="parTrans" cxnId="{1F56C8EA-4116-4259-92E0-0EC6E4210D50}">
      <dgm:prSet/>
      <dgm:spPr/>
      <dgm:t>
        <a:bodyPr/>
        <a:lstStyle/>
        <a:p>
          <a:endParaRPr lang="de-DE"/>
        </a:p>
      </dgm:t>
    </dgm:pt>
    <dgm:pt modelId="{47B70051-00B2-47CF-AE41-61C48399D281}" type="sibTrans" cxnId="{1F56C8EA-4116-4259-92E0-0EC6E4210D50}">
      <dgm:prSet/>
      <dgm:spPr/>
      <dgm:t>
        <a:bodyPr/>
        <a:lstStyle/>
        <a:p>
          <a:endParaRPr lang="de-DE"/>
        </a:p>
      </dgm:t>
    </dgm:pt>
    <dgm:pt modelId="{A2D69D92-0699-44EF-A84F-B98557122293}">
      <dgm:prSet phldrT="[Text]"/>
      <dgm:spPr/>
      <dgm:t>
        <a:bodyPr/>
        <a:lstStyle/>
        <a:p>
          <a:r>
            <a:rPr lang="de-DE" dirty="0" err="1" smtClean="0"/>
            <a:t>Foam</a:t>
          </a:r>
          <a:r>
            <a:rPr lang="de-DE" dirty="0" smtClean="0"/>
            <a:t> block </a:t>
          </a:r>
          <a:r>
            <a:rPr lang="de-DE" dirty="0" err="1" smtClean="0"/>
            <a:t>fire</a:t>
          </a:r>
          <a:r>
            <a:rPr lang="de-DE" dirty="0" smtClean="0"/>
            <a:t> </a:t>
          </a:r>
          <a:r>
            <a:rPr lang="de-DE" dirty="0" err="1" smtClean="0"/>
            <a:t>inside</a:t>
          </a:r>
          <a:r>
            <a:rPr lang="de-DE" dirty="0" smtClean="0"/>
            <a:t> </a:t>
          </a:r>
          <a:r>
            <a:rPr lang="de-DE" dirty="0" err="1" smtClean="0"/>
            <a:t>the</a:t>
          </a:r>
          <a:r>
            <a:rPr lang="de-DE" dirty="0" smtClean="0"/>
            <a:t> box</a:t>
          </a:r>
          <a:endParaRPr lang="de-DE" dirty="0"/>
        </a:p>
      </dgm:t>
    </dgm:pt>
    <dgm:pt modelId="{61280346-263C-46F9-A365-F599259720F0}" type="parTrans" cxnId="{2FEE0764-31C7-48E5-A769-BC19C4A7105E}">
      <dgm:prSet/>
      <dgm:spPr/>
      <dgm:t>
        <a:bodyPr/>
        <a:lstStyle/>
        <a:p>
          <a:endParaRPr lang="de-DE"/>
        </a:p>
      </dgm:t>
    </dgm:pt>
    <dgm:pt modelId="{12626FF6-A934-44EA-AAC2-73A306A20CAB}" type="sibTrans" cxnId="{2FEE0764-31C7-48E5-A769-BC19C4A7105E}">
      <dgm:prSet/>
      <dgm:spPr/>
      <dgm:t>
        <a:bodyPr/>
        <a:lstStyle/>
        <a:p>
          <a:endParaRPr lang="de-DE"/>
        </a:p>
      </dgm:t>
    </dgm:pt>
    <dgm:pt modelId="{45A3EFA5-0F86-4CA4-8C7B-CD2791D99BC4}">
      <dgm:prSet phldrT="[Text]"/>
      <dgm:spPr/>
      <dgm:t>
        <a:bodyPr/>
        <a:lstStyle/>
        <a:p>
          <a:r>
            <a:rPr lang="de-DE" dirty="0" err="1" smtClean="0"/>
            <a:t>Similarity</a:t>
          </a:r>
          <a:r>
            <a:rPr lang="de-DE" dirty="0" smtClean="0"/>
            <a:t> </a:t>
          </a:r>
          <a:r>
            <a:rPr lang="de-DE" dirty="0" err="1" smtClean="0"/>
            <a:t>statements</a:t>
          </a:r>
          <a:r>
            <a:rPr lang="de-DE" dirty="0" smtClean="0"/>
            <a:t> </a:t>
          </a:r>
          <a:endParaRPr lang="de-DE" dirty="0"/>
        </a:p>
      </dgm:t>
    </dgm:pt>
    <dgm:pt modelId="{959E1997-B5F6-4CAD-B8B6-76D6C5D57F6A}" type="parTrans" cxnId="{C31891B8-3F67-40A6-B047-D46AEFDB7F85}">
      <dgm:prSet/>
      <dgm:spPr/>
      <dgm:t>
        <a:bodyPr/>
        <a:lstStyle/>
        <a:p>
          <a:endParaRPr lang="de-DE"/>
        </a:p>
      </dgm:t>
    </dgm:pt>
    <dgm:pt modelId="{5DB67FE1-4AD8-44EF-96F9-DFEB5C462369}" type="sibTrans" cxnId="{C31891B8-3F67-40A6-B047-D46AEFDB7F85}">
      <dgm:prSet/>
      <dgm:spPr/>
      <dgm:t>
        <a:bodyPr/>
        <a:lstStyle/>
        <a:p>
          <a:endParaRPr lang="de-DE"/>
        </a:p>
      </dgm:t>
    </dgm:pt>
    <dgm:pt modelId="{E5F8C552-1BBC-4C62-AE65-241B3B557F8D}">
      <dgm:prSet phldrT="[Text]"/>
      <dgm:spPr/>
      <dgm:t>
        <a:bodyPr/>
        <a:lstStyle/>
        <a:p>
          <a:r>
            <a:rPr lang="de-DE" dirty="0" err="1" smtClean="0"/>
            <a:t>Requires</a:t>
          </a:r>
          <a:r>
            <a:rPr lang="de-DE" dirty="0" smtClean="0"/>
            <a:t> </a:t>
          </a:r>
          <a:r>
            <a:rPr lang="de-DE" dirty="0" err="1" smtClean="0"/>
            <a:t>existing</a:t>
          </a:r>
          <a:r>
            <a:rPr lang="de-DE" dirty="0" smtClean="0"/>
            <a:t> </a:t>
          </a:r>
          <a:r>
            <a:rPr lang="de-DE" dirty="0" err="1" smtClean="0"/>
            <a:t>data</a:t>
          </a:r>
          <a:r>
            <a:rPr lang="de-DE" dirty="0" smtClean="0"/>
            <a:t> </a:t>
          </a:r>
          <a:r>
            <a:rPr lang="de-DE" dirty="0" err="1" smtClean="0"/>
            <a:t>from</a:t>
          </a:r>
          <a:r>
            <a:rPr lang="de-DE" dirty="0" smtClean="0"/>
            <a:t> </a:t>
          </a:r>
          <a:r>
            <a:rPr lang="de-DE" dirty="0" err="1" smtClean="0"/>
            <a:t>option</a:t>
          </a:r>
          <a:r>
            <a:rPr lang="de-DE" dirty="0" smtClean="0"/>
            <a:t> 1 &amp; 2</a:t>
          </a:r>
          <a:endParaRPr lang="de-DE" dirty="0"/>
        </a:p>
      </dgm:t>
    </dgm:pt>
    <dgm:pt modelId="{5981A69D-2F17-4EC6-9A6F-0F9806C2439C}" type="parTrans" cxnId="{A529376F-F7A9-410C-A130-A7E45EABAAC9}">
      <dgm:prSet/>
      <dgm:spPr/>
      <dgm:t>
        <a:bodyPr/>
        <a:lstStyle/>
        <a:p>
          <a:endParaRPr lang="de-DE"/>
        </a:p>
      </dgm:t>
    </dgm:pt>
    <dgm:pt modelId="{9D19A592-3F80-41B8-955C-A95BC8BEC396}" type="sibTrans" cxnId="{A529376F-F7A9-410C-A130-A7E45EABAAC9}">
      <dgm:prSet/>
      <dgm:spPr/>
      <dgm:t>
        <a:bodyPr/>
        <a:lstStyle/>
        <a:p>
          <a:endParaRPr lang="de-DE"/>
        </a:p>
      </dgm:t>
    </dgm:pt>
    <dgm:pt modelId="{32AE7E8B-E212-4B77-91A4-29B68CCF287E}">
      <dgm:prSet phldrT="[Text]"/>
      <dgm:spPr/>
      <dgm:t>
        <a:bodyPr/>
        <a:lstStyle/>
        <a:p>
          <a:r>
            <a:rPr lang="de-DE" dirty="0" smtClean="0"/>
            <a:t>Can </a:t>
          </a:r>
          <a:r>
            <a:rPr lang="de-DE" dirty="0" err="1" smtClean="0"/>
            <a:t>lead</a:t>
          </a:r>
          <a:r>
            <a:rPr lang="de-DE" dirty="0" smtClean="0"/>
            <a:t> </a:t>
          </a:r>
          <a:r>
            <a:rPr lang="de-DE" dirty="0" err="1" smtClean="0"/>
            <a:t>to</a:t>
          </a:r>
          <a:r>
            <a:rPr lang="de-DE" dirty="0" smtClean="0"/>
            <a:t> </a:t>
          </a:r>
          <a:r>
            <a:rPr lang="de-DE" dirty="0" err="1" smtClean="0"/>
            <a:t>generalized</a:t>
          </a:r>
          <a:r>
            <a:rPr lang="de-DE" dirty="0" smtClean="0"/>
            <a:t> </a:t>
          </a:r>
          <a:r>
            <a:rPr lang="de-DE" dirty="0" err="1" smtClean="0"/>
            <a:t>guidelines</a:t>
          </a:r>
          <a:r>
            <a:rPr lang="de-DE" dirty="0" smtClean="0"/>
            <a:t> ho </a:t>
          </a:r>
          <a:r>
            <a:rPr lang="de-DE" dirty="0" err="1" smtClean="0"/>
            <a:t>to</a:t>
          </a:r>
          <a:r>
            <a:rPr lang="de-DE" dirty="0" smtClean="0"/>
            <a:t> </a:t>
          </a:r>
          <a:r>
            <a:rPr lang="de-DE" dirty="0" err="1" smtClean="0"/>
            <a:t>treat</a:t>
          </a:r>
          <a:r>
            <a:rPr lang="de-DE" dirty="0" smtClean="0"/>
            <a:t> </a:t>
          </a:r>
          <a:r>
            <a:rPr lang="de-DE" dirty="0" err="1" smtClean="0"/>
            <a:t>certain</a:t>
          </a:r>
          <a:r>
            <a:rPr lang="de-DE" dirty="0" smtClean="0"/>
            <a:t> </a:t>
          </a:r>
          <a:r>
            <a:rPr lang="de-DE" dirty="0" err="1" smtClean="0"/>
            <a:t>types</a:t>
          </a:r>
          <a:r>
            <a:rPr lang="de-DE" dirty="0" smtClean="0"/>
            <a:t> </a:t>
          </a:r>
          <a:r>
            <a:rPr lang="de-DE" dirty="0" err="1" smtClean="0"/>
            <a:t>of</a:t>
          </a:r>
          <a:r>
            <a:rPr lang="de-DE" dirty="0" smtClean="0"/>
            <a:t> </a:t>
          </a:r>
          <a:r>
            <a:rPr lang="de-DE" dirty="0" err="1" smtClean="0"/>
            <a:t>boxes</a:t>
          </a:r>
          <a:endParaRPr lang="de-DE" dirty="0"/>
        </a:p>
      </dgm:t>
    </dgm:pt>
    <dgm:pt modelId="{948DB560-19F8-4A8E-B789-C0F4A1C53592}" type="parTrans" cxnId="{E119ADE0-4292-4B6F-AAC2-F7779E6A6235}">
      <dgm:prSet/>
      <dgm:spPr/>
      <dgm:t>
        <a:bodyPr/>
        <a:lstStyle/>
        <a:p>
          <a:endParaRPr lang="de-DE"/>
        </a:p>
      </dgm:t>
    </dgm:pt>
    <dgm:pt modelId="{CD8CA3C6-F1B6-44DB-9FB2-4B183A7CC69E}" type="sibTrans" cxnId="{E119ADE0-4292-4B6F-AAC2-F7779E6A6235}">
      <dgm:prSet/>
      <dgm:spPr/>
      <dgm:t>
        <a:bodyPr/>
        <a:lstStyle/>
        <a:p>
          <a:endParaRPr lang="de-DE"/>
        </a:p>
      </dgm:t>
    </dgm:pt>
    <dgm:pt modelId="{2823572A-F735-4E96-B40C-1C47B6490C47}" type="pres">
      <dgm:prSet presAssocID="{03F1ACB9-3324-4E0D-8BBF-195CE30352CB}" presName="linear" presStyleCnt="0">
        <dgm:presLayoutVars>
          <dgm:dir/>
          <dgm:resizeHandles val="exact"/>
        </dgm:presLayoutVars>
      </dgm:prSet>
      <dgm:spPr/>
      <dgm:t>
        <a:bodyPr/>
        <a:lstStyle/>
        <a:p>
          <a:endParaRPr lang="de-DE"/>
        </a:p>
      </dgm:t>
    </dgm:pt>
    <dgm:pt modelId="{48258A18-CD74-4C0C-B992-0DB76D5E16D3}" type="pres">
      <dgm:prSet presAssocID="{53CE7EE1-DDC4-44D9-BB5A-9783A9E19A43}" presName="comp" presStyleCnt="0"/>
      <dgm:spPr/>
    </dgm:pt>
    <dgm:pt modelId="{738DF1A9-D931-4E60-984E-A7A9CA35CDFE}" type="pres">
      <dgm:prSet presAssocID="{53CE7EE1-DDC4-44D9-BB5A-9783A9E19A43}" presName="box" presStyleLbl="node1" presStyleIdx="0" presStyleCnt="3"/>
      <dgm:spPr/>
      <dgm:t>
        <a:bodyPr/>
        <a:lstStyle/>
        <a:p>
          <a:endParaRPr lang="de-DE"/>
        </a:p>
      </dgm:t>
    </dgm:pt>
    <dgm:pt modelId="{7C89F5FE-863C-4DFA-967D-991BA8A1A9C8}" type="pres">
      <dgm:prSet presAssocID="{53CE7EE1-DDC4-44D9-BB5A-9783A9E19A43}" presName="img" presStyleLbl="fgImgPlace1" presStyleIdx="0" presStyleCnt="3"/>
      <dgm:spPr>
        <a:blipFill rotWithShape="1">
          <a:blip xmlns:r="http://schemas.openxmlformats.org/officeDocument/2006/relationships" r:embed="rId1"/>
          <a:stretch>
            <a:fillRect/>
          </a:stretch>
        </a:blipFill>
      </dgm:spPr>
    </dgm:pt>
    <dgm:pt modelId="{8FDF51E7-FC55-4909-8BD4-B428547F0EEE}" type="pres">
      <dgm:prSet presAssocID="{53CE7EE1-DDC4-44D9-BB5A-9783A9E19A43}" presName="text" presStyleLbl="node1" presStyleIdx="0" presStyleCnt="3">
        <dgm:presLayoutVars>
          <dgm:bulletEnabled val="1"/>
        </dgm:presLayoutVars>
      </dgm:prSet>
      <dgm:spPr/>
      <dgm:t>
        <a:bodyPr/>
        <a:lstStyle/>
        <a:p>
          <a:endParaRPr lang="de-DE"/>
        </a:p>
      </dgm:t>
    </dgm:pt>
    <dgm:pt modelId="{4D5761C0-ED77-4D97-8683-EE8E7EA15F1D}" type="pres">
      <dgm:prSet presAssocID="{09CE6FFB-F2B4-49A2-B43A-9A33470993E2}" presName="spacer" presStyleCnt="0"/>
      <dgm:spPr/>
    </dgm:pt>
    <dgm:pt modelId="{7C7EDE97-87C0-483A-B4F0-31104238D9ED}" type="pres">
      <dgm:prSet presAssocID="{E52FB256-1D5F-4A99-9AA2-1EB9344FF1C7}" presName="comp" presStyleCnt="0"/>
      <dgm:spPr/>
    </dgm:pt>
    <dgm:pt modelId="{03BBB583-1699-44D0-B75C-A16E167D51F9}" type="pres">
      <dgm:prSet presAssocID="{E52FB256-1D5F-4A99-9AA2-1EB9344FF1C7}" presName="box" presStyleLbl="node1" presStyleIdx="1" presStyleCnt="3"/>
      <dgm:spPr/>
      <dgm:t>
        <a:bodyPr/>
        <a:lstStyle/>
        <a:p>
          <a:endParaRPr lang="de-DE"/>
        </a:p>
      </dgm:t>
    </dgm:pt>
    <dgm:pt modelId="{79CE9D91-D8A5-4B2A-BB17-CD4FF5D06DC4}" type="pres">
      <dgm:prSet presAssocID="{E52FB256-1D5F-4A99-9AA2-1EB9344FF1C7}" presName="img" presStyleLbl="fgImgPlace1" presStyleIdx="1" presStyleCnt="3"/>
      <dgm:spPr>
        <a:blipFill rotWithShape="1">
          <a:blip xmlns:r="http://schemas.openxmlformats.org/officeDocument/2006/relationships" r:embed="rId2"/>
          <a:stretch>
            <a:fillRect/>
          </a:stretch>
        </a:blipFill>
      </dgm:spPr>
      <dgm:t>
        <a:bodyPr/>
        <a:lstStyle/>
        <a:p>
          <a:endParaRPr lang="de-DE"/>
        </a:p>
      </dgm:t>
    </dgm:pt>
    <dgm:pt modelId="{028C810D-BDA2-473E-A98F-4FACA5A35D3E}" type="pres">
      <dgm:prSet presAssocID="{E52FB256-1D5F-4A99-9AA2-1EB9344FF1C7}" presName="text" presStyleLbl="node1" presStyleIdx="1" presStyleCnt="3">
        <dgm:presLayoutVars>
          <dgm:bulletEnabled val="1"/>
        </dgm:presLayoutVars>
      </dgm:prSet>
      <dgm:spPr/>
      <dgm:t>
        <a:bodyPr/>
        <a:lstStyle/>
        <a:p>
          <a:endParaRPr lang="de-DE"/>
        </a:p>
      </dgm:t>
    </dgm:pt>
    <dgm:pt modelId="{D7CAA99C-9476-4F97-A84E-4E40DE8CD1F1}" type="pres">
      <dgm:prSet presAssocID="{2F3A1238-2D99-4751-8F70-C5645D6680BB}" presName="spacer" presStyleCnt="0"/>
      <dgm:spPr/>
    </dgm:pt>
    <dgm:pt modelId="{C33372B3-6646-4410-965F-D676C6FCFA3B}" type="pres">
      <dgm:prSet presAssocID="{45A3EFA5-0F86-4CA4-8C7B-CD2791D99BC4}" presName="comp" presStyleCnt="0"/>
      <dgm:spPr/>
    </dgm:pt>
    <dgm:pt modelId="{D8425C55-632D-43A3-AD82-559629DB1A4B}" type="pres">
      <dgm:prSet presAssocID="{45A3EFA5-0F86-4CA4-8C7B-CD2791D99BC4}" presName="box" presStyleLbl="node1" presStyleIdx="2" presStyleCnt="3"/>
      <dgm:spPr/>
      <dgm:t>
        <a:bodyPr/>
        <a:lstStyle/>
        <a:p>
          <a:endParaRPr lang="de-DE"/>
        </a:p>
      </dgm:t>
    </dgm:pt>
    <dgm:pt modelId="{8553E566-15B7-48A9-8D53-B10C2FD85DCB}" type="pres">
      <dgm:prSet presAssocID="{45A3EFA5-0F86-4CA4-8C7B-CD2791D99BC4}" presName="img" presStyleLbl="fgImgPlace1" presStyleIdx="2" presStyleCnt="3"/>
      <dgm:spPr>
        <a:blipFill rotWithShape="1">
          <a:blip xmlns:r="http://schemas.openxmlformats.org/officeDocument/2006/relationships" r:embed="rId3"/>
          <a:stretch>
            <a:fillRect/>
          </a:stretch>
        </a:blipFill>
      </dgm:spPr>
      <dgm:t>
        <a:bodyPr/>
        <a:lstStyle/>
        <a:p>
          <a:endParaRPr lang="de-DE"/>
        </a:p>
      </dgm:t>
    </dgm:pt>
    <dgm:pt modelId="{CF2C64A0-18C2-4AA6-8C89-A8636425FB9C}" type="pres">
      <dgm:prSet presAssocID="{45A3EFA5-0F86-4CA4-8C7B-CD2791D99BC4}" presName="text" presStyleLbl="node1" presStyleIdx="2" presStyleCnt="3">
        <dgm:presLayoutVars>
          <dgm:bulletEnabled val="1"/>
        </dgm:presLayoutVars>
      </dgm:prSet>
      <dgm:spPr/>
      <dgm:t>
        <a:bodyPr/>
        <a:lstStyle/>
        <a:p>
          <a:endParaRPr lang="de-DE"/>
        </a:p>
      </dgm:t>
    </dgm:pt>
  </dgm:ptLst>
  <dgm:cxnLst>
    <dgm:cxn modelId="{407426D4-E221-44E5-A9F7-3295A80C6DA2}" type="presOf" srcId="{769F77C8-4D1F-4C8D-B309-91A3FD4B204E}" destId="{738DF1A9-D931-4E60-984E-A7A9CA35CDFE}" srcOrd="0" destOrd="2" presId="urn:microsoft.com/office/officeart/2005/8/layout/vList4"/>
    <dgm:cxn modelId="{D056B2B1-E656-478B-9F18-291AB5CC686C}" type="presOf" srcId="{53CE7EE1-DDC4-44D9-BB5A-9783A9E19A43}" destId="{8FDF51E7-FC55-4909-8BD4-B428547F0EEE}" srcOrd="1" destOrd="0" presId="urn:microsoft.com/office/officeart/2005/8/layout/vList4"/>
    <dgm:cxn modelId="{D995A289-7307-441A-9231-8086E752D20D}" type="presOf" srcId="{E52FB256-1D5F-4A99-9AA2-1EB9344FF1C7}" destId="{028C810D-BDA2-473E-A98F-4FACA5A35D3E}" srcOrd="1" destOrd="0" presId="urn:microsoft.com/office/officeart/2005/8/layout/vList4"/>
    <dgm:cxn modelId="{A529376F-F7A9-410C-A130-A7E45EABAAC9}" srcId="{45A3EFA5-0F86-4CA4-8C7B-CD2791D99BC4}" destId="{E5F8C552-1BBC-4C62-AE65-241B3B557F8D}" srcOrd="0" destOrd="0" parTransId="{5981A69D-2F17-4EC6-9A6F-0F9806C2439C}" sibTransId="{9D19A592-3F80-41B8-955C-A95BC8BEC396}"/>
    <dgm:cxn modelId="{2289C3FE-C48A-4494-BA7E-3580D117AD03}" type="presOf" srcId="{A2D69D92-0699-44EF-A84F-B98557122293}" destId="{028C810D-BDA2-473E-A98F-4FACA5A35D3E}" srcOrd="1" destOrd="2" presId="urn:microsoft.com/office/officeart/2005/8/layout/vList4"/>
    <dgm:cxn modelId="{9F712BBB-EDBC-4B5E-BB1A-828F04CEFF00}" type="presOf" srcId="{769F77C8-4D1F-4C8D-B309-91A3FD4B204E}" destId="{8FDF51E7-FC55-4909-8BD4-B428547F0EEE}" srcOrd="1" destOrd="2" presId="urn:microsoft.com/office/officeart/2005/8/layout/vList4"/>
    <dgm:cxn modelId="{4B76C339-E80F-4FB7-AAED-F75128A8279E}" type="presOf" srcId="{45A3EFA5-0F86-4CA4-8C7B-CD2791D99BC4}" destId="{D8425C55-632D-43A3-AD82-559629DB1A4B}" srcOrd="0" destOrd="0" presId="urn:microsoft.com/office/officeart/2005/8/layout/vList4"/>
    <dgm:cxn modelId="{1F56C8EA-4116-4259-92E0-0EC6E4210D50}" srcId="{E52FB256-1D5F-4A99-9AA2-1EB9344FF1C7}" destId="{43FEF8FA-F88E-460F-8D49-0811D8BFFD8F}" srcOrd="0" destOrd="0" parTransId="{8C7A69E6-C283-4B63-A557-D0F7FB09BFDE}" sibTransId="{47B70051-00B2-47CF-AE41-61C48399D281}"/>
    <dgm:cxn modelId="{2FEE0764-31C7-48E5-A769-BC19C4A7105E}" srcId="{E52FB256-1D5F-4A99-9AA2-1EB9344FF1C7}" destId="{A2D69D92-0699-44EF-A84F-B98557122293}" srcOrd="1" destOrd="0" parTransId="{61280346-263C-46F9-A365-F599259720F0}" sibTransId="{12626FF6-A934-44EA-AAC2-73A306A20CAB}"/>
    <dgm:cxn modelId="{CE49A7CD-E227-4B65-8947-E1BFD0BD742D}" type="presOf" srcId="{E5F8C552-1BBC-4C62-AE65-241B3B557F8D}" destId="{CF2C64A0-18C2-4AA6-8C89-A8636425FB9C}" srcOrd="1" destOrd="1" presId="urn:microsoft.com/office/officeart/2005/8/layout/vList4"/>
    <dgm:cxn modelId="{502E8BEF-C859-4A50-838E-D98A4AA34F90}" type="presOf" srcId="{E52FB256-1D5F-4A99-9AA2-1EB9344FF1C7}" destId="{03BBB583-1699-44D0-B75C-A16E167D51F9}" srcOrd="0" destOrd="0" presId="urn:microsoft.com/office/officeart/2005/8/layout/vList4"/>
    <dgm:cxn modelId="{C31891B8-3F67-40A6-B047-D46AEFDB7F85}" srcId="{03F1ACB9-3324-4E0D-8BBF-195CE30352CB}" destId="{45A3EFA5-0F86-4CA4-8C7B-CD2791D99BC4}" srcOrd="2" destOrd="0" parTransId="{959E1997-B5F6-4CAD-B8B6-76D6C5D57F6A}" sibTransId="{5DB67FE1-4AD8-44EF-96F9-DFEB5C462369}"/>
    <dgm:cxn modelId="{D405B4A8-6FE9-42D2-9D36-B79AF7E7FADA}" type="presOf" srcId="{53CE7EE1-DDC4-44D9-BB5A-9783A9E19A43}" destId="{738DF1A9-D931-4E60-984E-A7A9CA35CDFE}" srcOrd="0" destOrd="0" presId="urn:microsoft.com/office/officeart/2005/8/layout/vList4"/>
    <dgm:cxn modelId="{85062CF9-2674-4780-9016-CBC27D1B0DB9}" srcId="{03F1ACB9-3324-4E0D-8BBF-195CE30352CB}" destId="{E52FB256-1D5F-4A99-9AA2-1EB9344FF1C7}" srcOrd="1" destOrd="0" parTransId="{4CCE8292-DBBD-4825-A002-7E5EE4C5E1A4}" sibTransId="{2F3A1238-2D99-4751-8F70-C5645D6680BB}"/>
    <dgm:cxn modelId="{BCCB4FBB-560A-4FB1-81E9-648B481CE5DC}" type="presOf" srcId="{A2D69D92-0699-44EF-A84F-B98557122293}" destId="{03BBB583-1699-44D0-B75C-A16E167D51F9}" srcOrd="0" destOrd="2" presId="urn:microsoft.com/office/officeart/2005/8/layout/vList4"/>
    <dgm:cxn modelId="{857B1DB6-6340-4E9D-9AF3-D7139FC88B7A}" type="presOf" srcId="{03F1ACB9-3324-4E0D-8BBF-195CE30352CB}" destId="{2823572A-F735-4E96-B40C-1C47B6490C47}" srcOrd="0" destOrd="0" presId="urn:microsoft.com/office/officeart/2005/8/layout/vList4"/>
    <dgm:cxn modelId="{E119ADE0-4292-4B6F-AAC2-F7779E6A6235}" srcId="{45A3EFA5-0F86-4CA4-8C7B-CD2791D99BC4}" destId="{32AE7E8B-E212-4B77-91A4-29B68CCF287E}" srcOrd="1" destOrd="0" parTransId="{948DB560-19F8-4A8E-B789-C0F4A1C53592}" sibTransId="{CD8CA3C6-F1B6-44DB-9FB2-4B183A7CC69E}"/>
    <dgm:cxn modelId="{CBC0006E-F004-4839-9829-3204BDE56AB4}" srcId="{53CE7EE1-DDC4-44D9-BB5A-9783A9E19A43}" destId="{769F77C8-4D1F-4C8D-B309-91A3FD4B204E}" srcOrd="1" destOrd="0" parTransId="{5923704F-92E8-47DC-8824-3712A5AF7A20}" sibTransId="{57772C94-D381-44CC-BC51-3EB7E1489EF3}"/>
    <dgm:cxn modelId="{64581B65-96E9-484D-A5A3-ABBD18C1DA03}" type="presOf" srcId="{32AE7E8B-E212-4B77-91A4-29B68CCF287E}" destId="{CF2C64A0-18C2-4AA6-8C89-A8636425FB9C}" srcOrd="1" destOrd="2" presId="urn:microsoft.com/office/officeart/2005/8/layout/vList4"/>
    <dgm:cxn modelId="{1D637692-8E97-4267-8EDC-4AF6C7E5808D}" type="presOf" srcId="{F6900907-617C-4951-A8CB-69299777F30F}" destId="{738DF1A9-D931-4E60-984E-A7A9CA35CDFE}" srcOrd="0" destOrd="1" presId="urn:microsoft.com/office/officeart/2005/8/layout/vList4"/>
    <dgm:cxn modelId="{44C1FAAF-760B-4912-AC59-40469797E6C0}" type="presOf" srcId="{F6900907-617C-4951-A8CB-69299777F30F}" destId="{8FDF51E7-FC55-4909-8BD4-B428547F0EEE}" srcOrd="1" destOrd="1" presId="urn:microsoft.com/office/officeart/2005/8/layout/vList4"/>
    <dgm:cxn modelId="{FE3BA910-76B7-47F8-8C14-051E2F47004C}" type="presOf" srcId="{43FEF8FA-F88E-460F-8D49-0811D8BFFD8F}" destId="{03BBB583-1699-44D0-B75C-A16E167D51F9}" srcOrd="0" destOrd="1" presId="urn:microsoft.com/office/officeart/2005/8/layout/vList4"/>
    <dgm:cxn modelId="{93F19299-FD8E-4E6E-91F7-09364737C864}" type="presOf" srcId="{45A3EFA5-0F86-4CA4-8C7B-CD2791D99BC4}" destId="{CF2C64A0-18C2-4AA6-8C89-A8636425FB9C}" srcOrd="1" destOrd="0" presId="urn:microsoft.com/office/officeart/2005/8/layout/vList4"/>
    <dgm:cxn modelId="{D6D8C779-95BE-41F3-91A7-00E3887C87BA}" type="presOf" srcId="{32AE7E8B-E212-4B77-91A4-29B68CCF287E}" destId="{D8425C55-632D-43A3-AD82-559629DB1A4B}" srcOrd="0" destOrd="2" presId="urn:microsoft.com/office/officeart/2005/8/layout/vList4"/>
    <dgm:cxn modelId="{E404A89F-E7FA-4FA6-AE1C-7E83912ED881}" type="presOf" srcId="{E5F8C552-1BBC-4C62-AE65-241B3B557F8D}" destId="{D8425C55-632D-43A3-AD82-559629DB1A4B}" srcOrd="0" destOrd="1" presId="urn:microsoft.com/office/officeart/2005/8/layout/vList4"/>
    <dgm:cxn modelId="{F0252421-5C91-4561-8655-E504271B4936}" srcId="{03F1ACB9-3324-4E0D-8BBF-195CE30352CB}" destId="{53CE7EE1-DDC4-44D9-BB5A-9783A9E19A43}" srcOrd="0" destOrd="0" parTransId="{418FB47B-63EF-46AA-94A4-03C1EE14054A}" sibTransId="{09CE6FFB-F2B4-49A2-B43A-9A33470993E2}"/>
    <dgm:cxn modelId="{E6BB329C-800F-4C75-A681-F94134D6F7A7}" srcId="{53CE7EE1-DDC4-44D9-BB5A-9783A9E19A43}" destId="{F6900907-617C-4951-A8CB-69299777F30F}" srcOrd="0" destOrd="0" parTransId="{1310889F-8F54-4DDC-A9F8-D4563C5A9035}" sibTransId="{AA972BF5-4891-4E2A-B51A-A22398BFAF55}"/>
    <dgm:cxn modelId="{F0D44BBD-FDCE-4EB7-B066-7162AD85AF43}" type="presOf" srcId="{43FEF8FA-F88E-460F-8D49-0811D8BFFD8F}" destId="{028C810D-BDA2-473E-A98F-4FACA5A35D3E}" srcOrd="1" destOrd="1" presId="urn:microsoft.com/office/officeart/2005/8/layout/vList4"/>
    <dgm:cxn modelId="{36E6F96A-14ED-4425-B5E6-1406E95B7E01}" type="presParOf" srcId="{2823572A-F735-4E96-B40C-1C47B6490C47}" destId="{48258A18-CD74-4C0C-B992-0DB76D5E16D3}" srcOrd="0" destOrd="0" presId="urn:microsoft.com/office/officeart/2005/8/layout/vList4"/>
    <dgm:cxn modelId="{016666AB-596F-4AD7-BEB9-2C7E9AFE908F}" type="presParOf" srcId="{48258A18-CD74-4C0C-B992-0DB76D5E16D3}" destId="{738DF1A9-D931-4E60-984E-A7A9CA35CDFE}" srcOrd="0" destOrd="0" presId="urn:microsoft.com/office/officeart/2005/8/layout/vList4"/>
    <dgm:cxn modelId="{18870329-8D4B-4E98-85F8-A1727DB2EE75}" type="presParOf" srcId="{48258A18-CD74-4C0C-B992-0DB76D5E16D3}" destId="{7C89F5FE-863C-4DFA-967D-991BA8A1A9C8}" srcOrd="1" destOrd="0" presId="urn:microsoft.com/office/officeart/2005/8/layout/vList4"/>
    <dgm:cxn modelId="{10778E1B-8609-473C-8A86-CC6FFFDD4150}" type="presParOf" srcId="{48258A18-CD74-4C0C-B992-0DB76D5E16D3}" destId="{8FDF51E7-FC55-4909-8BD4-B428547F0EEE}" srcOrd="2" destOrd="0" presId="urn:microsoft.com/office/officeart/2005/8/layout/vList4"/>
    <dgm:cxn modelId="{FEA83A74-93C6-4D7F-BEF5-10BD60CB7536}" type="presParOf" srcId="{2823572A-F735-4E96-B40C-1C47B6490C47}" destId="{4D5761C0-ED77-4D97-8683-EE8E7EA15F1D}" srcOrd="1" destOrd="0" presId="urn:microsoft.com/office/officeart/2005/8/layout/vList4"/>
    <dgm:cxn modelId="{3D5ED111-DD34-4B10-A1A0-F23DD291732D}" type="presParOf" srcId="{2823572A-F735-4E96-B40C-1C47B6490C47}" destId="{7C7EDE97-87C0-483A-B4F0-31104238D9ED}" srcOrd="2" destOrd="0" presId="urn:microsoft.com/office/officeart/2005/8/layout/vList4"/>
    <dgm:cxn modelId="{2BBB9054-13EE-48B4-84CC-58941ED1053E}" type="presParOf" srcId="{7C7EDE97-87C0-483A-B4F0-31104238D9ED}" destId="{03BBB583-1699-44D0-B75C-A16E167D51F9}" srcOrd="0" destOrd="0" presId="urn:microsoft.com/office/officeart/2005/8/layout/vList4"/>
    <dgm:cxn modelId="{EBAEF8D3-0935-4BAC-BC8D-3A2088CB3BBE}" type="presParOf" srcId="{7C7EDE97-87C0-483A-B4F0-31104238D9ED}" destId="{79CE9D91-D8A5-4B2A-BB17-CD4FF5D06DC4}" srcOrd="1" destOrd="0" presId="urn:microsoft.com/office/officeart/2005/8/layout/vList4"/>
    <dgm:cxn modelId="{407C1E24-D7FF-4F65-A40B-968CF4BCC136}" type="presParOf" srcId="{7C7EDE97-87C0-483A-B4F0-31104238D9ED}" destId="{028C810D-BDA2-473E-A98F-4FACA5A35D3E}" srcOrd="2" destOrd="0" presId="urn:microsoft.com/office/officeart/2005/8/layout/vList4"/>
    <dgm:cxn modelId="{15635687-80AF-4CC0-BC2B-48362B1A35BA}" type="presParOf" srcId="{2823572A-F735-4E96-B40C-1C47B6490C47}" destId="{D7CAA99C-9476-4F97-A84E-4E40DE8CD1F1}" srcOrd="3" destOrd="0" presId="urn:microsoft.com/office/officeart/2005/8/layout/vList4"/>
    <dgm:cxn modelId="{283330CE-DC2E-48D0-B5D6-C0533E041F08}" type="presParOf" srcId="{2823572A-F735-4E96-B40C-1C47B6490C47}" destId="{C33372B3-6646-4410-965F-D676C6FCFA3B}" srcOrd="4" destOrd="0" presId="urn:microsoft.com/office/officeart/2005/8/layout/vList4"/>
    <dgm:cxn modelId="{9AF1A8AE-99EB-4523-81BF-777E43498B8F}" type="presParOf" srcId="{C33372B3-6646-4410-965F-D676C6FCFA3B}" destId="{D8425C55-632D-43A3-AD82-559629DB1A4B}" srcOrd="0" destOrd="0" presId="urn:microsoft.com/office/officeart/2005/8/layout/vList4"/>
    <dgm:cxn modelId="{BFD59FCB-06A1-4446-8803-0D814A02F7BF}" type="presParOf" srcId="{C33372B3-6646-4410-965F-D676C6FCFA3B}" destId="{8553E566-15B7-48A9-8D53-B10C2FD85DCB}" srcOrd="1" destOrd="0" presId="urn:microsoft.com/office/officeart/2005/8/layout/vList4"/>
    <dgm:cxn modelId="{520613E4-304E-4782-A05F-331F113EB04F}" type="presParOf" srcId="{C33372B3-6646-4410-965F-D676C6FCFA3B}" destId="{CF2C64A0-18C2-4AA6-8C89-A8636425FB9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F1A9-D931-4E60-984E-A7A9CA35CDFE}">
      <dsp:nvSpPr>
        <dsp:cNvPr id="0" name=""/>
        <dsp:cNvSpPr/>
      </dsp:nvSpPr>
      <dsp:spPr>
        <a:xfrm>
          <a:off x="0" y="0"/>
          <a:ext cx="8411710" cy="1507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kumimoji="0" lang="de-DE" sz="2300" b="0" i="0" u="none" strike="noStrike" kern="1200" cap="none" normalizeH="0" baseline="0" dirty="0" err="1" smtClean="0">
              <a:ln>
                <a:noFill/>
              </a:ln>
              <a:solidFill>
                <a:schemeClr val="bg1"/>
              </a:solidFill>
              <a:effectLst/>
              <a:latin typeface="Arial" charset="0"/>
            </a:rPr>
            <a:t>Dissect</a:t>
          </a:r>
          <a:r>
            <a:rPr kumimoji="0" lang="de-DE" sz="2300" b="0" i="0" u="none" strike="noStrike" kern="1200" cap="none" normalizeH="0" dirty="0" smtClean="0">
              <a:ln>
                <a:noFill/>
              </a:ln>
              <a:solidFill>
                <a:schemeClr val="bg1"/>
              </a:solidFill>
              <a:effectLst/>
              <a:latin typeface="Arial" charset="0"/>
            </a:rPr>
            <a:t> box and </a:t>
          </a:r>
          <a:r>
            <a:rPr kumimoji="0" lang="de-DE" sz="2300" b="0" i="0" u="none" strike="noStrike" kern="1200" cap="none" normalizeH="0" dirty="0" err="1" smtClean="0">
              <a:ln>
                <a:noFill/>
              </a:ln>
              <a:solidFill>
                <a:schemeClr val="bg1"/>
              </a:solidFill>
              <a:effectLst/>
              <a:latin typeface="Arial" charset="0"/>
            </a:rPr>
            <a:t>apply</a:t>
          </a:r>
          <a:r>
            <a:rPr kumimoji="0" lang="de-DE" sz="2300" b="0" i="0" u="none" strike="noStrike" kern="1200" cap="none" normalizeH="0" dirty="0" smtClean="0">
              <a:ln>
                <a:noFill/>
              </a:ln>
              <a:solidFill>
                <a:schemeClr val="bg1"/>
              </a:solidFill>
              <a:effectLst/>
              <a:latin typeface="Arial" charset="0"/>
            </a:rPr>
            <a:t> Bunsen </a:t>
          </a:r>
          <a:r>
            <a:rPr kumimoji="0" lang="de-DE" sz="2300" b="0" i="0" u="none" strike="noStrike" kern="1200" cap="none" normalizeH="0" dirty="0" err="1" smtClean="0">
              <a:ln>
                <a:noFill/>
              </a:ln>
              <a:solidFill>
                <a:schemeClr val="bg1"/>
              </a:solidFill>
              <a:effectLst/>
              <a:latin typeface="Arial" charset="0"/>
            </a:rPr>
            <a:t>burner</a:t>
          </a:r>
          <a:r>
            <a:rPr kumimoji="0" lang="de-DE" sz="2300" b="0" i="0" u="none" strike="noStrike" kern="1200" cap="none" normalizeH="0" dirty="0" smtClean="0">
              <a:ln>
                <a:noFill/>
              </a:ln>
              <a:solidFill>
                <a:schemeClr val="bg1"/>
              </a:solidFill>
              <a:effectLst/>
              <a:latin typeface="Arial" charset="0"/>
            </a:rPr>
            <a:t> </a:t>
          </a:r>
          <a:r>
            <a:rPr kumimoji="0" lang="de-DE" sz="2300" b="0" i="0" u="none" strike="noStrike" kern="1200" cap="none" normalizeH="0" dirty="0" err="1" smtClean="0">
              <a:ln>
                <a:noFill/>
              </a:ln>
              <a:solidFill>
                <a:schemeClr val="bg1"/>
              </a:solidFill>
              <a:effectLst/>
              <a:latin typeface="Arial" charset="0"/>
            </a:rPr>
            <a:t>for</a:t>
          </a:r>
          <a:r>
            <a:rPr kumimoji="0" lang="de-DE" sz="2300" b="0" i="0" u="none" strike="noStrike" kern="1200" cap="none" normalizeH="0" dirty="0" smtClean="0">
              <a:ln>
                <a:noFill/>
              </a:ln>
              <a:solidFill>
                <a:schemeClr val="bg1"/>
              </a:solidFill>
              <a:effectLst/>
              <a:latin typeface="Arial" charset="0"/>
            </a:rPr>
            <a:t> all </a:t>
          </a:r>
          <a:r>
            <a:rPr kumimoji="0" lang="de-DE" sz="2300" b="0" i="0" u="none" strike="noStrike" kern="1200" cap="none" normalizeH="0" dirty="0" err="1" smtClean="0">
              <a:ln>
                <a:noFill/>
              </a:ln>
              <a:solidFill>
                <a:schemeClr val="bg1"/>
              </a:solidFill>
              <a:effectLst/>
              <a:latin typeface="Arial" charset="0"/>
            </a:rPr>
            <a:t>components</a:t>
          </a:r>
          <a:endParaRPr lang="de-DE" sz="2300" kern="1200" dirty="0">
            <a:solidFill>
              <a:schemeClr val="bg1"/>
            </a:solidFill>
          </a:endParaRPr>
        </a:p>
        <a:p>
          <a:pPr marL="171450" lvl="1" indent="-171450" algn="l" defTabSz="800100">
            <a:lnSpc>
              <a:spcPct val="90000"/>
            </a:lnSpc>
            <a:spcBef>
              <a:spcPct val="0"/>
            </a:spcBef>
            <a:spcAft>
              <a:spcPct val="15000"/>
            </a:spcAft>
            <a:buChar char="••"/>
          </a:pPr>
          <a:r>
            <a:rPr lang="de-DE" sz="1800" kern="1200" dirty="0" smtClean="0"/>
            <a:t>Internal: PWBs, </a:t>
          </a:r>
          <a:r>
            <a:rPr lang="de-DE" sz="1800" kern="1200" dirty="0" err="1" smtClean="0"/>
            <a:t>adhesives</a:t>
          </a:r>
          <a:r>
            <a:rPr lang="de-DE" sz="1800" kern="1200" dirty="0" smtClean="0"/>
            <a:t>, </a:t>
          </a:r>
          <a:r>
            <a:rPr lang="de-DE" sz="1800" kern="1200" dirty="0" err="1" smtClean="0"/>
            <a:t>cable</a:t>
          </a:r>
          <a:r>
            <a:rPr lang="de-DE" sz="1800" kern="1200" dirty="0" smtClean="0"/>
            <a:t>, </a:t>
          </a:r>
          <a:r>
            <a:rPr lang="de-DE" sz="1800" kern="1200" dirty="0" err="1" smtClean="0"/>
            <a:t>capacitors</a:t>
          </a:r>
          <a:r>
            <a:rPr lang="de-DE" sz="1800" kern="1200" dirty="0" smtClean="0"/>
            <a:t>, </a:t>
          </a:r>
          <a:r>
            <a:rPr lang="de-DE" sz="1800" kern="1200" dirty="0" err="1" smtClean="0"/>
            <a:t>processors</a:t>
          </a:r>
          <a:r>
            <a:rPr lang="de-DE" sz="1800" kern="1200" dirty="0" smtClean="0"/>
            <a:t>…</a:t>
          </a:r>
          <a:endParaRPr lang="de-DE" sz="1800" kern="1200" dirty="0"/>
        </a:p>
        <a:p>
          <a:pPr marL="171450" lvl="1" indent="-171450" algn="l" defTabSz="800100">
            <a:lnSpc>
              <a:spcPct val="90000"/>
            </a:lnSpc>
            <a:spcBef>
              <a:spcPct val="0"/>
            </a:spcBef>
            <a:spcAft>
              <a:spcPct val="15000"/>
            </a:spcAft>
            <a:buChar char="••"/>
          </a:pPr>
          <a:r>
            <a:rPr lang="de-DE" sz="1800" kern="1200" dirty="0" smtClean="0"/>
            <a:t>External: </a:t>
          </a:r>
          <a:r>
            <a:rPr lang="de-DE" sz="1800" kern="1200" dirty="0" err="1" smtClean="0"/>
            <a:t>Housing</a:t>
          </a:r>
          <a:r>
            <a:rPr lang="de-DE" sz="1800" kern="1200" dirty="0" smtClean="0"/>
            <a:t>, </a:t>
          </a:r>
          <a:r>
            <a:rPr lang="de-DE" sz="1800" kern="1200" dirty="0" err="1" smtClean="0"/>
            <a:t>labels</a:t>
          </a:r>
          <a:r>
            <a:rPr lang="de-DE" sz="1800" kern="1200" dirty="0" smtClean="0"/>
            <a:t>, </a:t>
          </a:r>
          <a:r>
            <a:rPr lang="de-DE" sz="1800" kern="1200" dirty="0" err="1" smtClean="0"/>
            <a:t>connectors</a:t>
          </a:r>
          <a:endParaRPr lang="de-DE" sz="1800" kern="1200" dirty="0"/>
        </a:p>
      </dsp:txBody>
      <dsp:txXfrm>
        <a:off x="1833119" y="0"/>
        <a:ext cx="6578590" cy="1507776"/>
      </dsp:txXfrm>
    </dsp:sp>
    <dsp:sp modelId="{7C89F5FE-863C-4DFA-967D-991BA8A1A9C8}">
      <dsp:nvSpPr>
        <dsp:cNvPr id="0" name=""/>
        <dsp:cNvSpPr/>
      </dsp:nvSpPr>
      <dsp:spPr>
        <a:xfrm>
          <a:off x="150777" y="150777"/>
          <a:ext cx="1682342" cy="120622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BB583-1699-44D0-B75C-A16E167D51F9}">
      <dsp:nvSpPr>
        <dsp:cNvPr id="0" name=""/>
        <dsp:cNvSpPr/>
      </dsp:nvSpPr>
      <dsp:spPr>
        <a:xfrm>
          <a:off x="0" y="1658554"/>
          <a:ext cx="8411710" cy="1507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Apply</a:t>
          </a:r>
          <a:r>
            <a:rPr lang="de-DE" sz="2300" kern="1200" dirty="0" smtClean="0"/>
            <a:t> a </a:t>
          </a:r>
          <a:r>
            <a:rPr lang="de-DE" sz="2300" kern="1200" dirty="0" err="1" smtClean="0"/>
            <a:t>flame</a:t>
          </a:r>
          <a:r>
            <a:rPr lang="de-DE" sz="2300" kern="1200" dirty="0" smtClean="0"/>
            <a:t> </a:t>
          </a:r>
          <a:r>
            <a:rPr lang="de-DE" sz="2300" kern="1200" dirty="0" err="1" smtClean="0"/>
            <a:t>to</a:t>
          </a:r>
          <a:r>
            <a:rPr lang="de-DE" sz="2300" kern="1200" dirty="0" smtClean="0"/>
            <a:t> </a:t>
          </a:r>
          <a:r>
            <a:rPr lang="de-DE" sz="2300" kern="1200" dirty="0" err="1" smtClean="0"/>
            <a:t>the</a:t>
          </a:r>
          <a:r>
            <a:rPr lang="de-DE" sz="2300" kern="1200" dirty="0" smtClean="0"/>
            <a:t> box in </a:t>
          </a:r>
          <a:r>
            <a:rPr lang="de-DE" sz="2300" kern="1200" dirty="0" err="1" smtClean="0"/>
            <a:t>some</a:t>
          </a:r>
          <a:r>
            <a:rPr lang="de-DE" sz="2300" kern="1200" dirty="0" smtClean="0"/>
            <a:t> </a:t>
          </a:r>
          <a:r>
            <a:rPr lang="de-DE" sz="2300" kern="1200" dirty="0" err="1" smtClean="0"/>
            <a:t>way</a:t>
          </a:r>
          <a:endParaRPr lang="de-DE" sz="2300" kern="1200" dirty="0"/>
        </a:p>
        <a:p>
          <a:pPr marL="171450" lvl="1" indent="-171450" algn="l" defTabSz="800100">
            <a:lnSpc>
              <a:spcPct val="90000"/>
            </a:lnSpc>
            <a:spcBef>
              <a:spcPct val="0"/>
            </a:spcBef>
            <a:spcAft>
              <a:spcPct val="15000"/>
            </a:spcAft>
            <a:buChar char="••"/>
          </a:pPr>
          <a:r>
            <a:rPr lang="de-DE" sz="1800" kern="1200" dirty="0" smtClean="0"/>
            <a:t>Line </a:t>
          </a:r>
          <a:r>
            <a:rPr lang="de-DE" sz="1800" kern="1200" dirty="0" err="1" smtClean="0"/>
            <a:t>burner</a:t>
          </a:r>
          <a:r>
            <a:rPr lang="de-DE" sz="1800" kern="1200" dirty="0" smtClean="0"/>
            <a:t> </a:t>
          </a:r>
          <a:r>
            <a:rPr lang="de-DE" sz="1800" kern="1200" dirty="0" err="1" smtClean="0"/>
            <a:t>for</a:t>
          </a:r>
          <a:r>
            <a:rPr lang="de-DE" sz="1800" kern="1200" dirty="0" smtClean="0"/>
            <a:t> </a:t>
          </a:r>
          <a:r>
            <a:rPr lang="de-DE" sz="1800" kern="1200" dirty="0" err="1" smtClean="0"/>
            <a:t>Printed</a:t>
          </a:r>
          <a:r>
            <a:rPr lang="de-DE" sz="1800" kern="1200" dirty="0" smtClean="0"/>
            <a:t> </a:t>
          </a:r>
          <a:r>
            <a:rPr lang="de-DE" sz="1800" kern="1200" dirty="0" err="1" smtClean="0"/>
            <a:t>Wiring</a:t>
          </a:r>
          <a:r>
            <a:rPr lang="de-DE" sz="1800" kern="1200" dirty="0" smtClean="0"/>
            <a:t> Boards</a:t>
          </a:r>
          <a:endParaRPr lang="de-DE" sz="1800" kern="1200" dirty="0"/>
        </a:p>
        <a:p>
          <a:pPr marL="171450" lvl="1" indent="-171450" algn="l" defTabSz="800100">
            <a:lnSpc>
              <a:spcPct val="90000"/>
            </a:lnSpc>
            <a:spcBef>
              <a:spcPct val="0"/>
            </a:spcBef>
            <a:spcAft>
              <a:spcPct val="15000"/>
            </a:spcAft>
            <a:buChar char="••"/>
          </a:pPr>
          <a:r>
            <a:rPr lang="de-DE" sz="1800" kern="1200" dirty="0" err="1" smtClean="0"/>
            <a:t>Foam</a:t>
          </a:r>
          <a:r>
            <a:rPr lang="de-DE" sz="1800" kern="1200" dirty="0" smtClean="0"/>
            <a:t> block </a:t>
          </a:r>
          <a:r>
            <a:rPr lang="de-DE" sz="1800" kern="1200" dirty="0" err="1" smtClean="0"/>
            <a:t>fire</a:t>
          </a:r>
          <a:r>
            <a:rPr lang="de-DE" sz="1800" kern="1200" dirty="0" smtClean="0"/>
            <a:t> </a:t>
          </a:r>
          <a:r>
            <a:rPr lang="de-DE" sz="1800" kern="1200" dirty="0" err="1" smtClean="0"/>
            <a:t>inside</a:t>
          </a:r>
          <a:r>
            <a:rPr lang="de-DE" sz="1800" kern="1200" dirty="0" smtClean="0"/>
            <a:t> </a:t>
          </a:r>
          <a:r>
            <a:rPr lang="de-DE" sz="1800" kern="1200" dirty="0" err="1" smtClean="0"/>
            <a:t>the</a:t>
          </a:r>
          <a:r>
            <a:rPr lang="de-DE" sz="1800" kern="1200" dirty="0" smtClean="0"/>
            <a:t> box</a:t>
          </a:r>
          <a:endParaRPr lang="de-DE" sz="1800" kern="1200" dirty="0"/>
        </a:p>
      </dsp:txBody>
      <dsp:txXfrm>
        <a:off x="1833119" y="1658554"/>
        <a:ext cx="6578590" cy="1507776"/>
      </dsp:txXfrm>
    </dsp:sp>
    <dsp:sp modelId="{79CE9D91-D8A5-4B2A-BB17-CD4FF5D06DC4}">
      <dsp:nvSpPr>
        <dsp:cNvPr id="0" name=""/>
        <dsp:cNvSpPr/>
      </dsp:nvSpPr>
      <dsp:spPr>
        <a:xfrm>
          <a:off x="150777" y="1809332"/>
          <a:ext cx="1682342" cy="120622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425C55-632D-43A3-AD82-559629DB1A4B}">
      <dsp:nvSpPr>
        <dsp:cNvPr id="0" name=""/>
        <dsp:cNvSpPr/>
      </dsp:nvSpPr>
      <dsp:spPr>
        <a:xfrm>
          <a:off x="0" y="3317109"/>
          <a:ext cx="8411710" cy="1507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Similarity</a:t>
          </a:r>
          <a:r>
            <a:rPr lang="de-DE" sz="2300" kern="1200" dirty="0" smtClean="0"/>
            <a:t> </a:t>
          </a:r>
          <a:r>
            <a:rPr lang="de-DE" sz="2300" kern="1200" dirty="0" err="1" smtClean="0"/>
            <a:t>statements</a:t>
          </a:r>
          <a:r>
            <a:rPr lang="de-DE" sz="2300" kern="1200" dirty="0" smtClean="0"/>
            <a:t> </a:t>
          </a:r>
          <a:endParaRPr lang="de-DE" sz="2300" kern="1200" dirty="0"/>
        </a:p>
        <a:p>
          <a:pPr marL="171450" lvl="1" indent="-171450" algn="l" defTabSz="800100">
            <a:lnSpc>
              <a:spcPct val="90000"/>
            </a:lnSpc>
            <a:spcBef>
              <a:spcPct val="0"/>
            </a:spcBef>
            <a:spcAft>
              <a:spcPct val="15000"/>
            </a:spcAft>
            <a:buChar char="••"/>
          </a:pPr>
          <a:r>
            <a:rPr lang="de-DE" sz="1800" kern="1200" dirty="0" err="1" smtClean="0"/>
            <a:t>Requires</a:t>
          </a:r>
          <a:r>
            <a:rPr lang="de-DE" sz="1800" kern="1200" dirty="0" smtClean="0"/>
            <a:t> </a:t>
          </a:r>
          <a:r>
            <a:rPr lang="de-DE" sz="1800" kern="1200" dirty="0" err="1" smtClean="0"/>
            <a:t>existing</a:t>
          </a:r>
          <a:r>
            <a:rPr lang="de-DE" sz="1800" kern="1200" dirty="0" smtClean="0"/>
            <a:t> </a:t>
          </a:r>
          <a:r>
            <a:rPr lang="de-DE" sz="1800" kern="1200" dirty="0" err="1" smtClean="0"/>
            <a:t>data</a:t>
          </a:r>
          <a:r>
            <a:rPr lang="de-DE" sz="1800" kern="1200" dirty="0" smtClean="0"/>
            <a:t> </a:t>
          </a:r>
          <a:r>
            <a:rPr lang="de-DE" sz="1800" kern="1200" dirty="0" err="1" smtClean="0"/>
            <a:t>from</a:t>
          </a:r>
          <a:r>
            <a:rPr lang="de-DE" sz="1800" kern="1200" dirty="0" smtClean="0"/>
            <a:t> </a:t>
          </a:r>
          <a:r>
            <a:rPr lang="de-DE" sz="1800" kern="1200" dirty="0" err="1" smtClean="0"/>
            <a:t>option</a:t>
          </a:r>
          <a:r>
            <a:rPr lang="de-DE" sz="1800" kern="1200" dirty="0" smtClean="0"/>
            <a:t> 1 &amp; 2</a:t>
          </a:r>
          <a:endParaRPr lang="de-DE" sz="1800" kern="1200" dirty="0"/>
        </a:p>
        <a:p>
          <a:pPr marL="171450" lvl="1" indent="-171450" algn="l" defTabSz="800100">
            <a:lnSpc>
              <a:spcPct val="90000"/>
            </a:lnSpc>
            <a:spcBef>
              <a:spcPct val="0"/>
            </a:spcBef>
            <a:spcAft>
              <a:spcPct val="15000"/>
            </a:spcAft>
            <a:buChar char="••"/>
          </a:pPr>
          <a:r>
            <a:rPr lang="de-DE" sz="1800" kern="1200" dirty="0" smtClean="0"/>
            <a:t>Can </a:t>
          </a:r>
          <a:r>
            <a:rPr lang="de-DE" sz="1800" kern="1200" dirty="0" err="1" smtClean="0"/>
            <a:t>lead</a:t>
          </a:r>
          <a:r>
            <a:rPr lang="de-DE" sz="1800" kern="1200" dirty="0" smtClean="0"/>
            <a:t> </a:t>
          </a:r>
          <a:r>
            <a:rPr lang="de-DE" sz="1800" kern="1200" dirty="0" err="1" smtClean="0"/>
            <a:t>to</a:t>
          </a:r>
          <a:r>
            <a:rPr lang="de-DE" sz="1800" kern="1200" dirty="0" smtClean="0"/>
            <a:t> </a:t>
          </a:r>
          <a:r>
            <a:rPr lang="de-DE" sz="1800" kern="1200" dirty="0" err="1" smtClean="0"/>
            <a:t>generalized</a:t>
          </a:r>
          <a:r>
            <a:rPr lang="de-DE" sz="1800" kern="1200" dirty="0" smtClean="0"/>
            <a:t> </a:t>
          </a:r>
          <a:r>
            <a:rPr lang="de-DE" sz="1800" kern="1200" dirty="0" err="1" smtClean="0"/>
            <a:t>guidelines</a:t>
          </a:r>
          <a:r>
            <a:rPr lang="de-DE" sz="1800" kern="1200" dirty="0" smtClean="0"/>
            <a:t> ho </a:t>
          </a:r>
          <a:r>
            <a:rPr lang="de-DE" sz="1800" kern="1200" dirty="0" err="1" smtClean="0"/>
            <a:t>to</a:t>
          </a:r>
          <a:r>
            <a:rPr lang="de-DE" sz="1800" kern="1200" dirty="0" smtClean="0"/>
            <a:t> </a:t>
          </a:r>
          <a:r>
            <a:rPr lang="de-DE" sz="1800" kern="1200" dirty="0" err="1" smtClean="0"/>
            <a:t>treat</a:t>
          </a:r>
          <a:r>
            <a:rPr lang="de-DE" sz="1800" kern="1200" dirty="0" smtClean="0"/>
            <a:t> </a:t>
          </a:r>
          <a:r>
            <a:rPr lang="de-DE" sz="1800" kern="1200" dirty="0" err="1" smtClean="0"/>
            <a:t>certain</a:t>
          </a:r>
          <a:r>
            <a:rPr lang="de-DE" sz="1800" kern="1200" dirty="0" smtClean="0"/>
            <a:t> </a:t>
          </a:r>
          <a:r>
            <a:rPr lang="de-DE" sz="1800" kern="1200" dirty="0" err="1" smtClean="0"/>
            <a:t>types</a:t>
          </a:r>
          <a:r>
            <a:rPr lang="de-DE" sz="1800" kern="1200" dirty="0" smtClean="0"/>
            <a:t> </a:t>
          </a:r>
          <a:r>
            <a:rPr lang="de-DE" sz="1800" kern="1200" dirty="0" err="1" smtClean="0"/>
            <a:t>of</a:t>
          </a:r>
          <a:r>
            <a:rPr lang="de-DE" sz="1800" kern="1200" dirty="0" smtClean="0"/>
            <a:t> </a:t>
          </a:r>
          <a:r>
            <a:rPr lang="de-DE" sz="1800" kern="1200" dirty="0" err="1" smtClean="0"/>
            <a:t>boxes</a:t>
          </a:r>
          <a:endParaRPr lang="de-DE" sz="1800" kern="1200" dirty="0"/>
        </a:p>
      </dsp:txBody>
      <dsp:txXfrm>
        <a:off x="1833119" y="3317109"/>
        <a:ext cx="6578590" cy="1507776"/>
      </dsp:txXfrm>
    </dsp:sp>
    <dsp:sp modelId="{8553E566-15B7-48A9-8D53-B10C2FD85DCB}">
      <dsp:nvSpPr>
        <dsp:cNvPr id="0" name=""/>
        <dsp:cNvSpPr/>
      </dsp:nvSpPr>
      <dsp:spPr>
        <a:xfrm>
          <a:off x="150777" y="3467886"/>
          <a:ext cx="1682342" cy="120622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auto">
          <a:xfrm>
            <a:off x="0" y="9384450"/>
            <a:ext cx="6805613" cy="559650"/>
          </a:xfrm>
          <a:prstGeom prst="rect">
            <a:avLst/>
          </a:prstGeom>
          <a:solidFill>
            <a:srgbClr val="96A0B4"/>
          </a:solidFill>
          <a:ln w="9525" cap="flat" cmpd="sng" algn="ctr">
            <a:noFill/>
            <a:prstDash val="solid"/>
            <a:round/>
            <a:headEnd type="none" w="med" len="med"/>
            <a:tailEnd type="none" w="med" len="med"/>
          </a:ln>
          <a:effectLst/>
        </p:spPr>
        <p:txBody>
          <a:bodyPr vert="horz" wrap="square" lIns="86940" tIns="45209" rIns="86940" bIns="45209" numCol="1" rtlCol="0" anchor="ctr" anchorCtr="0" compatLnSpc="1">
            <a:prstTxWarp prst="textNoShape">
              <a:avLst/>
            </a:prstTxWarp>
          </a:bodyPr>
          <a:lstStyle/>
          <a:p>
            <a:pPr algn="ctr" defTabSz="883310">
              <a:lnSpc>
                <a:spcPct val="80000"/>
              </a:lnSpc>
              <a:spcBef>
                <a:spcPct val="50000"/>
              </a:spcBef>
            </a:pPr>
            <a:endParaRPr lang="en-GB" sz="1500"/>
          </a:p>
        </p:txBody>
      </p:sp>
      <p:sp>
        <p:nvSpPr>
          <p:cNvPr id="5147" name="Rectangle 27"/>
          <p:cNvSpPr>
            <a:spLocks noChangeArrowheads="1"/>
          </p:cNvSpPr>
          <p:nvPr/>
        </p:nvSpPr>
        <p:spPr bwMode="auto">
          <a:xfrm>
            <a:off x="3928012" y="9731847"/>
            <a:ext cx="1129027" cy="229811"/>
          </a:xfrm>
          <a:prstGeom prst="rect">
            <a:avLst/>
          </a:prstGeom>
          <a:noFill/>
          <a:ln w="9525">
            <a:noFill/>
            <a:miter lim="800000"/>
            <a:headEnd/>
            <a:tailEnd/>
          </a:ln>
          <a:effectLst/>
        </p:spPr>
        <p:txBody>
          <a:bodyPr lIns="0" tIns="45585" rIns="0" bIns="45585"/>
          <a:lstStyle/>
          <a:p>
            <a:pPr algn="r" defTabSz="911758">
              <a:defRPr/>
            </a:pPr>
            <a:r>
              <a:rPr lang="en-GB" sz="800" noProof="1"/>
              <a:t> </a:t>
            </a:r>
          </a:p>
        </p:txBody>
      </p:sp>
      <p:sp>
        <p:nvSpPr>
          <p:cNvPr id="5148" name="Rectangle 28"/>
          <p:cNvSpPr>
            <a:spLocks noChangeArrowheads="1"/>
          </p:cNvSpPr>
          <p:nvPr/>
        </p:nvSpPr>
        <p:spPr bwMode="auto">
          <a:xfrm>
            <a:off x="226435" y="9714289"/>
            <a:ext cx="3596220" cy="247365"/>
          </a:xfrm>
          <a:prstGeom prst="rect">
            <a:avLst/>
          </a:prstGeom>
          <a:noFill/>
          <a:ln w="9525">
            <a:noFill/>
            <a:miter lim="800000"/>
            <a:headEnd/>
            <a:tailEnd/>
          </a:ln>
          <a:effectLst/>
        </p:spPr>
        <p:txBody>
          <a:bodyPr lIns="358936" tIns="45585" rIns="91170" bIns="45585"/>
          <a:lstStyle/>
          <a:p>
            <a:pPr defTabSz="911758">
              <a:defRPr/>
            </a:pPr>
            <a:endParaRPr lang="de-DE" sz="800" noProof="1"/>
          </a:p>
        </p:txBody>
      </p:sp>
      <p:sp>
        <p:nvSpPr>
          <p:cNvPr id="5149" name="Rectangle 29"/>
          <p:cNvSpPr>
            <a:spLocks noChangeArrowheads="1"/>
          </p:cNvSpPr>
          <p:nvPr/>
        </p:nvSpPr>
        <p:spPr bwMode="auto">
          <a:xfrm>
            <a:off x="226434" y="9519712"/>
            <a:ext cx="844413" cy="212210"/>
          </a:xfrm>
          <a:prstGeom prst="rect">
            <a:avLst/>
          </a:prstGeom>
          <a:noFill/>
          <a:ln w="9525">
            <a:noFill/>
            <a:miter lim="800000"/>
            <a:headEnd/>
            <a:tailEnd/>
          </a:ln>
          <a:effectLst/>
        </p:spPr>
        <p:txBody>
          <a:bodyPr lIns="0" tIns="0" rIns="0" bIns="0" anchor="ctr" anchorCtr="0">
            <a:noAutofit/>
          </a:bodyPr>
          <a:lstStyle/>
          <a:p>
            <a:pPr defTabSz="911758">
              <a:defRPr/>
            </a:pPr>
            <a:r>
              <a:rPr lang="en-GB" sz="800" b="1" noProof="1">
                <a:solidFill>
                  <a:schemeClr val="bg1"/>
                </a:solidFill>
              </a:rPr>
              <a:t>Page </a:t>
            </a:r>
            <a:fld id="{1A7E7312-5716-4E23-AA98-442308871A0A}" type="slidenum">
              <a:rPr lang="en-GB" sz="800" b="1" noProof="1" dirty="0">
                <a:solidFill>
                  <a:schemeClr val="bg1"/>
                </a:solidFill>
              </a:rPr>
              <a:pPr defTabSz="911758">
                <a:defRPr/>
              </a:pPr>
              <a:t>‹#›</a:t>
            </a:fld>
            <a:endParaRPr lang="en-GB" sz="800" b="1" noProof="1">
              <a:solidFill>
                <a:schemeClr val="bg1"/>
              </a:solidFill>
            </a:endParaRPr>
          </a:p>
        </p:txBody>
      </p:sp>
      <p:sp>
        <p:nvSpPr>
          <p:cNvPr id="5151" name="Text Box 31"/>
          <p:cNvSpPr txBox="1">
            <a:spLocks noChangeArrowheads="1"/>
          </p:cNvSpPr>
          <p:nvPr/>
        </p:nvSpPr>
        <p:spPr bwMode="auto">
          <a:xfrm>
            <a:off x="226433" y="9752533"/>
            <a:ext cx="3177133" cy="76944"/>
          </a:xfrm>
          <a:prstGeom prst="rect">
            <a:avLst/>
          </a:prstGeom>
          <a:noFill/>
          <a:ln w="9525">
            <a:noFill/>
            <a:miter lim="800000"/>
            <a:headEnd/>
            <a:tailEnd/>
          </a:ln>
          <a:effectLst/>
        </p:spPr>
        <p:txBody>
          <a:bodyPr wrap="square" lIns="0" tIns="0" rIns="0" bIns="0" anchor="ctr">
            <a:spAutoFit/>
          </a:bodyPr>
          <a:lstStyle/>
          <a:p>
            <a:pPr defTabSz="911758">
              <a:defRPr/>
            </a:pPr>
            <a:r>
              <a:rPr lang="en-GB" sz="500" noProof="1">
                <a:solidFill>
                  <a:schemeClr val="tx2">
                    <a:lumMod val="40000"/>
                    <a:lumOff val="60000"/>
                  </a:schemeClr>
                </a:solidFill>
              </a:rPr>
              <a:t>© AIRBUS Operations GmbH. All rights reserved. Confidential and proprietary document.</a:t>
            </a:r>
            <a:endParaRPr lang="en-GB" sz="1800" noProof="1">
              <a:solidFill>
                <a:schemeClr val="tx2">
                  <a:lumMod val="40000"/>
                  <a:lumOff val="60000"/>
                </a:schemeClr>
              </a:solidFill>
            </a:endParaRPr>
          </a:p>
        </p:txBody>
      </p:sp>
      <p:pic>
        <p:nvPicPr>
          <p:cNvPr id="8" name="Picture 2" descr="c:\Users\koshorst_c\Desktop\AIRBUS_WHT_s.png"/>
          <p:cNvPicPr>
            <a:picLocks noChangeAspect="1" noChangeArrowheads="1"/>
          </p:cNvPicPr>
          <p:nvPr/>
        </p:nvPicPr>
        <p:blipFill>
          <a:blip r:embed="rId2" cstate="print"/>
          <a:srcRect/>
          <a:stretch>
            <a:fillRect/>
          </a:stretch>
        </p:blipFill>
        <p:spPr bwMode="auto">
          <a:xfrm>
            <a:off x="5211801" y="9489384"/>
            <a:ext cx="1430651" cy="349781"/>
          </a:xfrm>
          <a:prstGeom prst="rect">
            <a:avLst/>
          </a:prstGeom>
          <a:noFill/>
        </p:spPr>
      </p:pic>
    </p:spTree>
    <p:extLst>
      <p:ext uri="{BB962C8B-B14F-4D97-AF65-F5344CB8AC3E}">
        <p14:creationId xmlns:p14="http://schemas.microsoft.com/office/powerpoint/2010/main" val="18654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917575" y="454025"/>
            <a:ext cx="4970463" cy="37290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7312" y="4722291"/>
            <a:ext cx="4990992" cy="4476520"/>
          </a:xfrm>
          <a:prstGeom prst="rect">
            <a:avLst/>
          </a:prstGeom>
          <a:noFill/>
          <a:ln w="9525">
            <a:noFill/>
            <a:miter lim="800000"/>
            <a:headEnd/>
            <a:tailEnd/>
          </a:ln>
          <a:effectLst/>
        </p:spPr>
        <p:txBody>
          <a:bodyPr vert="horz" wrap="square" lIns="91314" tIns="45657" rIns="91314" bIns="4565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3" name="Rectangle 7"/>
          <p:cNvSpPr>
            <a:spLocks noGrp="1" noChangeArrowheads="1"/>
          </p:cNvSpPr>
          <p:nvPr>
            <p:ph type="sldNum" sz="quarter" idx="5"/>
          </p:nvPr>
        </p:nvSpPr>
        <p:spPr bwMode="auto">
          <a:xfrm>
            <a:off x="5733195" y="9712692"/>
            <a:ext cx="746920" cy="231408"/>
          </a:xfrm>
          <a:prstGeom prst="rect">
            <a:avLst/>
          </a:prstGeom>
          <a:noFill/>
          <a:ln w="9525">
            <a:noFill/>
            <a:miter lim="800000"/>
            <a:headEnd/>
            <a:tailEnd/>
          </a:ln>
          <a:effectLst/>
        </p:spPr>
        <p:txBody>
          <a:bodyPr vert="horz" wrap="square" lIns="179756" tIns="45657" rIns="0" bIns="45657" numCol="1" anchor="t" anchorCtr="0" compatLnSpc="1">
            <a:prstTxWarp prst="textNoShape">
              <a:avLst/>
            </a:prstTxWarp>
          </a:bodyPr>
          <a:lstStyle>
            <a:lvl1pPr algn="r">
              <a:lnSpc>
                <a:spcPct val="100000"/>
              </a:lnSpc>
              <a:spcBef>
                <a:spcPct val="0"/>
              </a:spcBef>
              <a:defRPr sz="800" noProof="1"/>
            </a:lvl1pPr>
          </a:lstStyle>
          <a:p>
            <a:pPr>
              <a:defRPr/>
            </a:pPr>
            <a:r>
              <a:rPr lang="en-GB" noProof="1" smtClean="0"/>
              <a:t>Page </a:t>
            </a:r>
            <a:fld id="{BC89887F-75E8-4502-9923-4EA07A7E13B8}" type="slidenum">
              <a:rPr lang="en-GB" noProof="1" smtClean="0"/>
              <a:pPr>
                <a:defRPr/>
              </a:pPr>
              <a:t>‹#›</a:t>
            </a:fld>
            <a:endParaRPr lang="en-GB" noProof="1"/>
          </a:p>
        </p:txBody>
      </p:sp>
    </p:spTree>
    <p:extLst>
      <p:ext uri="{BB962C8B-B14F-4D97-AF65-F5344CB8AC3E}">
        <p14:creationId xmlns:p14="http://schemas.microsoft.com/office/powerpoint/2010/main" val="2406866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t>Page </a:t>
            </a:r>
            <a:fld id="{BC89887F-75E8-4502-9923-4EA07A7E13B8}" type="slidenum">
              <a:rPr lang="en-GB" noProof="1" smtClean="0"/>
              <a:pPr>
                <a:defRPr/>
              </a:pPr>
              <a:t>4</a:t>
            </a:fld>
            <a:endParaRPr lang="en-GB"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r>
              <a:rPr lang="en-GB" noProof="1" smtClean="0"/>
              <a:t>Page </a:t>
            </a:r>
            <a:fld id="{BC89887F-75E8-4502-9923-4EA07A7E13B8}" type="slidenum">
              <a:rPr lang="en-GB" noProof="1" smtClean="0"/>
              <a:pPr>
                <a:defRPr/>
              </a:pPr>
              <a:t>5</a:t>
            </a:fld>
            <a:endParaRPr lang="en-GB"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r>
              <a:rPr lang="en-GB" dirty="0" smtClean="0"/>
              <a:t>Page </a:t>
            </a:r>
            <a:fld id="{DEFD0247-6D2F-479C-9EDD-1538482F4FA9}" type="slidenum">
              <a:rPr smtClean="0"/>
              <a:pPr/>
              <a:t>18</a:t>
            </a:fld>
            <a:endParaRPr lang="en-GB"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ock le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51" name="Picture 3" descr="c:\Users\koshorst_c\Desktop\title block.wmf"/>
          <p:cNvPicPr>
            <a:picLocks noChangeAspect="1" noChangeArrowheads="1"/>
          </p:cNvPicPr>
          <p:nvPr userDrawn="1"/>
        </p:nvPicPr>
        <p:blipFill>
          <a:blip r:embed="rId3" cstate="print"/>
          <a:srcRect/>
          <a:stretch>
            <a:fillRect/>
          </a:stretch>
        </p:blipFill>
        <p:spPr bwMode="auto">
          <a:xfrm>
            <a:off x="360000" y="575900"/>
            <a:ext cx="3238500" cy="3238500"/>
          </a:xfrm>
          <a:prstGeom prst="rect">
            <a:avLst/>
          </a:prstGeom>
          <a:noFill/>
          <a:effectLst/>
        </p:spPr>
      </p:pic>
      <p:sp>
        <p:nvSpPr>
          <p:cNvPr id="12" name="Rectangle 11"/>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3074" name="Rectangle 2"/>
          <p:cNvSpPr>
            <a:spLocks noGrp="1" noChangeArrowheads="1"/>
          </p:cNvSpPr>
          <p:nvPr>
            <p:ph type="ctrTitle"/>
          </p:nvPr>
        </p:nvSpPr>
        <p:spPr>
          <a:xfrm>
            <a:off x="575554" y="1664700"/>
            <a:ext cx="2808312" cy="1323200"/>
          </a:xfrm>
          <a:noFill/>
          <a:ln w="9525">
            <a:noFill/>
          </a:ln>
        </p:spPr>
        <p:txBody>
          <a:bodyPr lIns="0" tIns="0" rIns="0" bIns="36000" anchor="b"/>
          <a:lstStyle>
            <a:lvl1pPr algn="l">
              <a:defRPr sz="2100" b="1" spc="-40">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575554" y="2987900"/>
            <a:ext cx="2808312" cy="648008"/>
          </a:xfrm>
        </p:spPr>
        <p:txBody>
          <a:bodyPr lIns="0" tIns="36000" rIns="0" bIns="0"/>
          <a:lstStyle>
            <a:lvl1pPr marL="0" indent="0" algn="l">
              <a:lnSpc>
                <a:spcPct val="80000"/>
              </a:lnSpc>
              <a:buFontTx/>
              <a:buNone/>
              <a:defRPr sz="1400" b="0" spc="-20">
                <a:solidFill>
                  <a:schemeClr val="tx2">
                    <a:lumMod val="50000"/>
                  </a:schemeClr>
                </a:solidFill>
              </a:defRPr>
            </a:lvl1pPr>
          </a:lstStyle>
          <a:p>
            <a:r>
              <a:rPr lang="en-US" noProof="0" smtClean="0"/>
              <a:t>Click to edit Master subtitle style</a:t>
            </a:r>
            <a:endParaRPr lang="en-GB" noProof="0" dirty="0" smtClean="0"/>
          </a:p>
        </p:txBody>
      </p:sp>
      <p:sp>
        <p:nvSpPr>
          <p:cNvPr id="9" name="Rectangle 4"/>
          <p:cNvSpPr>
            <a:spLocks noGrp="1" noChangeArrowheads="1"/>
          </p:cNvSpPr>
          <p:nvPr userDrawn="1">
            <p:ph type="dt" sz="half" idx="10"/>
          </p:nvPr>
        </p:nvSpPr>
        <p:spPr/>
        <p:txBody>
          <a:bodyPr/>
          <a:lstStyle>
            <a:lvl1pPr algn="r">
              <a:lnSpc>
                <a:spcPct val="100000"/>
              </a:lnSpc>
              <a:spcBef>
                <a:spcPct val="0"/>
              </a:spcBef>
              <a:defRPr sz="700" smtClean="0">
                <a:solidFill>
                  <a:schemeClr val="bg1"/>
                </a:solidFill>
              </a:defRPr>
            </a:lvl1pPr>
          </a:lstStyle>
          <a:p>
            <a:pPr>
              <a:defRPr/>
            </a:pPr>
            <a:r>
              <a:rPr lang="en-US" smtClean="0"/>
              <a:t>Month 20XX </a:t>
            </a:r>
            <a:endParaRPr lang="en-GB" dirty="0"/>
          </a:p>
        </p:txBody>
      </p:sp>
      <p:sp>
        <p:nvSpPr>
          <p:cNvPr id="10" name="Rectangle 5"/>
          <p:cNvSpPr>
            <a:spLocks noGrp="1" noChangeArrowheads="1"/>
          </p:cNvSpPr>
          <p:nvPr userDrawn="1">
            <p:ph type="ftr" sz="quarter" idx="11"/>
          </p:nvPr>
        </p:nvSpPr>
        <p:spPr>
          <a:xfrm>
            <a:off x="324000" y="0"/>
            <a:ext cx="7128320" cy="215900"/>
          </a:xfrm>
        </p:spPr>
        <p:txBody>
          <a:bodyPr lIns="90000"/>
          <a:lstStyle>
            <a:lvl1pPr algn="l">
              <a:lnSpc>
                <a:spcPct val="100000"/>
              </a:lnSpc>
              <a:spcBef>
                <a:spcPct val="0"/>
              </a:spcBef>
              <a:defRPr sz="700" noProof="1" smtClean="0">
                <a:solidFill>
                  <a:schemeClr val="bg1"/>
                </a:solidFill>
              </a:defRPr>
            </a:lvl1pPr>
          </a:lstStyle>
          <a:p>
            <a:pPr>
              <a:defRPr/>
            </a:pPr>
            <a:r>
              <a:rPr lang="en-GB" noProof="1" smtClean="0"/>
              <a:t>Use Tab 'Insert - Header &amp; Footer' for Presentation Title - Siglum - Reference</a:t>
            </a:r>
            <a:endParaRPr lang="en-GB" noProof="1"/>
          </a:p>
        </p:txBody>
      </p:sp>
      <p:pic>
        <p:nvPicPr>
          <p:cNvPr id="2050" name="Picture 2" descr="c:\Users\koshorst_c\Desktop\AIRBUS_WHT_s.png"/>
          <p:cNvPicPr>
            <a:picLocks noChangeAspect="1" noChangeArrowheads="1"/>
          </p:cNvPicPr>
          <p:nvPr userDrawn="1"/>
        </p:nvPicPr>
        <p:blipFill>
          <a:blip r:embed="rId4" cstate="print"/>
          <a:srcRect/>
          <a:stretch>
            <a:fillRect/>
          </a:stretch>
        </p:blipFill>
        <p:spPr bwMode="auto">
          <a:xfrm>
            <a:off x="7399785" y="6390000"/>
            <a:ext cx="1493390" cy="360000"/>
          </a:xfrm>
          <a:prstGeom prst="rect">
            <a:avLst/>
          </a:prstGeom>
          <a:noFill/>
        </p:spPr>
      </p:pic>
      <p:sp>
        <p:nvSpPr>
          <p:cNvPr id="18" name="Text Placeholder 17" descr="Function / Department / Event"/>
          <p:cNvSpPr>
            <a:spLocks noGrp="1"/>
          </p:cNvSpPr>
          <p:nvPr>
            <p:ph type="body" sz="quarter" idx="12" hasCustomPrompt="1"/>
          </p:nvPr>
        </p:nvSpPr>
        <p:spPr>
          <a:xfrm>
            <a:off x="575750" y="683900"/>
            <a:ext cx="2808288" cy="216570"/>
          </a:xfrm>
        </p:spPr>
        <p:txBody>
          <a:bodyPr lIns="0" tIns="0" rIns="0" bIns="36000"/>
          <a:lstStyle>
            <a:lvl1pPr algn="r">
              <a:buFontTx/>
              <a:buNone/>
              <a:defRPr sz="1400" b="1" spc="-20">
                <a:solidFill>
                  <a:schemeClr val="tx2">
                    <a:lumMod val="50000"/>
                  </a:schemeClr>
                </a:solidFill>
              </a:defRPr>
            </a:lvl1pPr>
          </a:lstStyle>
          <a:p>
            <a:pPr lvl="0"/>
            <a:r>
              <a:rPr lang="en-GB" noProof="1" smtClean="0"/>
              <a:t>Function</a:t>
            </a:r>
            <a:r>
              <a:rPr lang="en-GB" dirty="0" smtClean="0"/>
              <a:t> / Event</a:t>
            </a:r>
          </a:p>
        </p:txBody>
      </p:sp>
      <p:sp>
        <p:nvSpPr>
          <p:cNvPr id="20" name="Text Placeholder 19"/>
          <p:cNvSpPr>
            <a:spLocks noGrp="1"/>
          </p:cNvSpPr>
          <p:nvPr>
            <p:ph type="body" sz="quarter" idx="13" hasCustomPrompt="1"/>
          </p:nvPr>
        </p:nvSpPr>
        <p:spPr>
          <a:xfrm>
            <a:off x="575750" y="931119"/>
            <a:ext cx="2808288" cy="360000"/>
          </a:xfrm>
        </p:spPr>
        <p:txBody>
          <a:bodyPr lIns="0" tIns="36000" rIns="0"/>
          <a:lstStyle>
            <a:lvl1pPr algn="r">
              <a:lnSpc>
                <a:spcPts val="1000"/>
              </a:lnSpc>
              <a:buFontTx/>
              <a:buNone/>
              <a:defRPr sz="12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noProof="0" dirty="0" smtClean="0"/>
              <a:t>Presented</a:t>
            </a:r>
            <a:r>
              <a:rPr lang="en-GB" dirty="0" smtClean="0"/>
              <a:t> by Name</a:t>
            </a:r>
          </a:p>
          <a:p>
            <a:pPr lvl="0"/>
            <a:r>
              <a:rPr lang="en-GB" dirty="0" smtClean="0"/>
              <a:t>Job title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block righ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51" name="Picture 3" descr="c:\Users\koshorst_c\Desktop\title block.wmf"/>
          <p:cNvPicPr>
            <a:picLocks noChangeAspect="1" noChangeArrowheads="1"/>
          </p:cNvPicPr>
          <p:nvPr userDrawn="1"/>
        </p:nvPicPr>
        <p:blipFill>
          <a:blip r:embed="rId3" cstate="print"/>
          <a:srcRect/>
          <a:stretch>
            <a:fillRect/>
          </a:stretch>
        </p:blipFill>
        <p:spPr bwMode="auto">
          <a:xfrm>
            <a:off x="5545500" y="576000"/>
            <a:ext cx="3238500" cy="3238500"/>
          </a:xfrm>
          <a:prstGeom prst="rect">
            <a:avLst/>
          </a:prstGeom>
          <a:noFill/>
          <a:effectLst/>
        </p:spPr>
      </p:pic>
      <p:sp>
        <p:nvSpPr>
          <p:cNvPr id="12" name="Rectangle 11"/>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3074" name="Rectangle 2"/>
          <p:cNvSpPr>
            <a:spLocks noGrp="1" noChangeArrowheads="1"/>
          </p:cNvSpPr>
          <p:nvPr>
            <p:ph type="ctrTitle"/>
          </p:nvPr>
        </p:nvSpPr>
        <p:spPr>
          <a:xfrm>
            <a:off x="5761054" y="1664800"/>
            <a:ext cx="2808312" cy="1323200"/>
          </a:xfrm>
          <a:noFill/>
          <a:ln w="9525">
            <a:noFill/>
          </a:ln>
        </p:spPr>
        <p:txBody>
          <a:bodyPr lIns="0" tIns="0" rIns="0" bIns="36000" anchor="b"/>
          <a:lstStyle>
            <a:lvl1pPr algn="l">
              <a:defRPr sz="2100" b="1" spc="-40">
                <a:solidFill>
                  <a:schemeClr val="tx2">
                    <a:lumMod val="50000"/>
                  </a:schemeClr>
                </a:solidFill>
              </a:defRPr>
            </a:lvl1pPr>
          </a:lstStyle>
          <a:p>
            <a:r>
              <a:rPr lang="en-US" noProof="0" smtClean="0"/>
              <a:t>Click to edit Master title style</a:t>
            </a:r>
            <a:endParaRPr lang="en-GB" noProof="0"/>
          </a:p>
        </p:txBody>
      </p:sp>
      <p:sp>
        <p:nvSpPr>
          <p:cNvPr id="3075" name="Rectangle 3"/>
          <p:cNvSpPr>
            <a:spLocks noGrp="1" noChangeArrowheads="1"/>
          </p:cNvSpPr>
          <p:nvPr>
            <p:ph type="subTitle" idx="1"/>
          </p:nvPr>
        </p:nvSpPr>
        <p:spPr>
          <a:xfrm>
            <a:off x="5761054" y="2988000"/>
            <a:ext cx="2808312" cy="648008"/>
          </a:xfrm>
        </p:spPr>
        <p:txBody>
          <a:bodyPr lIns="0" tIns="36000" rIns="0" bIns="0"/>
          <a:lstStyle>
            <a:lvl1pPr marL="0" indent="0" algn="l">
              <a:lnSpc>
                <a:spcPct val="80000"/>
              </a:lnSpc>
              <a:buFontTx/>
              <a:buNone/>
              <a:defRPr sz="1400" b="0" spc="-20">
                <a:solidFill>
                  <a:schemeClr val="tx2">
                    <a:lumMod val="50000"/>
                  </a:schemeClr>
                </a:solidFill>
              </a:defRPr>
            </a:lvl1pPr>
          </a:lstStyle>
          <a:p>
            <a:r>
              <a:rPr lang="en-US" noProof="0" smtClean="0"/>
              <a:t>Click to edit Master subtitle style</a:t>
            </a:r>
            <a:endParaRPr lang="en-GB" noProof="0" dirty="0" smtClean="0"/>
          </a:p>
        </p:txBody>
      </p:sp>
      <p:sp>
        <p:nvSpPr>
          <p:cNvPr id="9" name="Rectangle 4"/>
          <p:cNvSpPr>
            <a:spLocks noGrp="1" noChangeArrowheads="1"/>
          </p:cNvSpPr>
          <p:nvPr userDrawn="1">
            <p:ph type="dt" sz="half" idx="10"/>
          </p:nvPr>
        </p:nvSpPr>
        <p:spPr/>
        <p:txBody>
          <a:bodyPr/>
          <a:lstStyle>
            <a:lvl1pPr algn="r">
              <a:lnSpc>
                <a:spcPct val="100000"/>
              </a:lnSpc>
              <a:spcBef>
                <a:spcPct val="0"/>
              </a:spcBef>
              <a:defRPr sz="700" smtClean="0">
                <a:solidFill>
                  <a:schemeClr val="bg1"/>
                </a:solidFill>
              </a:defRPr>
            </a:lvl1pPr>
          </a:lstStyle>
          <a:p>
            <a:pPr>
              <a:defRPr/>
            </a:pPr>
            <a:r>
              <a:rPr lang="en-US" smtClean="0"/>
              <a:t>Month 20XX </a:t>
            </a:r>
            <a:endParaRPr lang="en-GB" dirty="0"/>
          </a:p>
        </p:txBody>
      </p:sp>
      <p:sp>
        <p:nvSpPr>
          <p:cNvPr id="10" name="Rectangle 5"/>
          <p:cNvSpPr>
            <a:spLocks noGrp="1" noChangeArrowheads="1"/>
          </p:cNvSpPr>
          <p:nvPr userDrawn="1">
            <p:ph type="ftr" sz="quarter" idx="11"/>
          </p:nvPr>
        </p:nvSpPr>
        <p:spPr>
          <a:xfrm>
            <a:off x="324000" y="0"/>
            <a:ext cx="7128320" cy="215900"/>
          </a:xfrm>
        </p:spPr>
        <p:txBody>
          <a:bodyPr lIns="90000"/>
          <a:lstStyle>
            <a:lvl1pPr algn="l">
              <a:lnSpc>
                <a:spcPct val="100000"/>
              </a:lnSpc>
              <a:spcBef>
                <a:spcPct val="0"/>
              </a:spcBef>
              <a:defRPr sz="700" noProof="1" smtClean="0">
                <a:solidFill>
                  <a:schemeClr val="bg1"/>
                </a:solidFill>
              </a:defRPr>
            </a:lvl1pPr>
          </a:lstStyle>
          <a:p>
            <a:pPr>
              <a:defRPr/>
            </a:pPr>
            <a:r>
              <a:rPr lang="en-GB" noProof="1" smtClean="0"/>
              <a:t>Use Tab 'Insert - Header &amp; Footer' for Presentation Title - Siglum - Reference</a:t>
            </a:r>
            <a:endParaRPr lang="en-GB" noProof="1"/>
          </a:p>
        </p:txBody>
      </p:sp>
      <p:pic>
        <p:nvPicPr>
          <p:cNvPr id="2050" name="Picture 2" descr="c:\Users\koshorst_c\Desktop\AIRBUS_WHT_s.png"/>
          <p:cNvPicPr>
            <a:picLocks noChangeAspect="1" noChangeArrowheads="1"/>
          </p:cNvPicPr>
          <p:nvPr userDrawn="1"/>
        </p:nvPicPr>
        <p:blipFill>
          <a:blip r:embed="rId4" cstate="print"/>
          <a:srcRect/>
          <a:stretch>
            <a:fillRect/>
          </a:stretch>
        </p:blipFill>
        <p:spPr bwMode="auto">
          <a:xfrm>
            <a:off x="7399785" y="6390000"/>
            <a:ext cx="1493390" cy="360000"/>
          </a:xfrm>
          <a:prstGeom prst="rect">
            <a:avLst/>
          </a:prstGeom>
          <a:noFill/>
        </p:spPr>
      </p:pic>
      <p:sp>
        <p:nvSpPr>
          <p:cNvPr id="18" name="Text Placeholder 17" descr="Function / Department / Event"/>
          <p:cNvSpPr>
            <a:spLocks noGrp="1"/>
          </p:cNvSpPr>
          <p:nvPr>
            <p:ph type="body" sz="quarter" idx="12" hasCustomPrompt="1"/>
          </p:nvPr>
        </p:nvSpPr>
        <p:spPr>
          <a:xfrm>
            <a:off x="5761250" y="684000"/>
            <a:ext cx="2808288" cy="216570"/>
          </a:xfrm>
        </p:spPr>
        <p:txBody>
          <a:bodyPr lIns="0" tIns="0" rIns="0" bIns="36000"/>
          <a:lstStyle>
            <a:lvl1pPr algn="r">
              <a:buFontTx/>
              <a:buNone/>
              <a:defRPr sz="1400" b="1" spc="-20">
                <a:solidFill>
                  <a:schemeClr val="tx2">
                    <a:lumMod val="50000"/>
                  </a:schemeClr>
                </a:solidFill>
              </a:defRPr>
            </a:lvl1pPr>
          </a:lstStyle>
          <a:p>
            <a:pPr lvl="0"/>
            <a:r>
              <a:rPr lang="en-GB" dirty="0" smtClean="0"/>
              <a:t>Function / Event</a:t>
            </a:r>
          </a:p>
        </p:txBody>
      </p:sp>
      <p:sp>
        <p:nvSpPr>
          <p:cNvPr id="20" name="Text Placeholder 19"/>
          <p:cNvSpPr>
            <a:spLocks noGrp="1"/>
          </p:cNvSpPr>
          <p:nvPr>
            <p:ph type="body" sz="quarter" idx="13" hasCustomPrompt="1"/>
          </p:nvPr>
        </p:nvSpPr>
        <p:spPr>
          <a:xfrm>
            <a:off x="5761250" y="931791"/>
            <a:ext cx="2808288" cy="359428"/>
          </a:xfrm>
        </p:spPr>
        <p:txBody>
          <a:bodyPr lIns="0" tIns="36000" rIns="0"/>
          <a:lstStyle>
            <a:lvl1pPr algn="r">
              <a:lnSpc>
                <a:spcPts val="1000"/>
              </a:lnSpc>
              <a:buFontTx/>
              <a:buNone/>
              <a:defRPr sz="12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dirty="0" smtClean="0"/>
              <a:t>Presented by Name</a:t>
            </a:r>
          </a:p>
          <a:p>
            <a:pPr lvl="0"/>
            <a:r>
              <a:rPr lang="en-GB" dirty="0" smtClean="0"/>
              <a:t>Job title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1pPr marL="180000">
              <a:defRPr/>
            </a:lvl1pPr>
            <a:lvl5pPr>
              <a:defRPr/>
            </a:lvl5pPr>
            <a:lvl6pPr>
              <a:defRPr/>
            </a:lvl6pPr>
            <a:lvl7pPr>
              <a:defRPr/>
            </a:lvl7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lvl1pPr>
              <a:defRPr/>
            </a:lvl1pPr>
          </a:lstStyle>
          <a:p>
            <a:pPr>
              <a:defRPr/>
            </a:pPr>
            <a:r>
              <a:rPr lang="en-US" noProof="1" smtClean="0"/>
              <a:t>Month 20XX </a:t>
            </a:r>
            <a:endParaRPr lang="en-GB" noProof="1"/>
          </a:p>
        </p:txBody>
      </p:sp>
      <p:sp>
        <p:nvSpPr>
          <p:cNvPr id="5" name="Footer Placeholder 4"/>
          <p:cNvSpPr>
            <a:spLocks noGrp="1"/>
          </p:cNvSpPr>
          <p:nvPr>
            <p:ph type="ftr" sz="quarter" idx="11"/>
          </p:nvPr>
        </p:nvSpPr>
        <p:spPr>
          <a:xfrm>
            <a:off x="252413" y="0"/>
            <a:ext cx="7271915" cy="215900"/>
          </a:xfrm>
        </p:spPr>
        <p:txBody>
          <a:bodyPr/>
          <a:lstStyle>
            <a:lvl1pPr>
              <a:defRPr/>
            </a:lvl1pPr>
          </a:lstStyle>
          <a:p>
            <a:pPr>
              <a:defRPr/>
            </a:pPr>
            <a:r>
              <a:rPr lang="en-GB" noProof="1" smtClean="0"/>
              <a:t>Use Tab 'Insert - Header &amp; Footer' for Presentation Title - Siglum - Reference</a:t>
            </a:r>
            <a:endParaRPr lang="en-GB" noProof="1"/>
          </a:p>
        </p:txBody>
      </p:sp>
      <p:sp>
        <p:nvSpPr>
          <p:cNvPr id="6" name="Slide Number Placeholder 5"/>
          <p:cNvSpPr>
            <a:spLocks noGrp="1"/>
          </p:cNvSpPr>
          <p:nvPr>
            <p:ph type="sldNum" sz="quarter" idx="12"/>
          </p:nvPr>
        </p:nvSpPr>
        <p:spPr/>
        <p:txBody>
          <a:bodyPr/>
          <a:lstStyle>
            <a:lvl1pPr>
              <a:defRPr/>
            </a:lvl1pPr>
          </a:lstStyle>
          <a:p>
            <a:pPr>
              <a:defRPr/>
            </a:pPr>
            <a:r>
              <a:rPr lang="en-GB" noProof="1" smtClean="0"/>
              <a:t>Page </a:t>
            </a:r>
            <a:fld id="{F7CE7AB7-A104-46A5-B6CD-26082A13EDB6}" type="slidenum">
              <a:rPr lang="en-GB" noProof="1" smtClean="0"/>
              <a:pPr>
                <a:defRPr/>
              </a:pPr>
              <a:t>‹#›</a:t>
            </a:fld>
            <a:endParaRPr lang="en-GB" noProof="1"/>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Date Placeholder 2"/>
          <p:cNvSpPr>
            <a:spLocks noGrp="1"/>
          </p:cNvSpPr>
          <p:nvPr>
            <p:ph type="dt" sz="half" idx="10"/>
          </p:nvPr>
        </p:nvSpPr>
        <p:spPr/>
        <p:txBody>
          <a:bodyPr/>
          <a:lstStyle>
            <a:lvl1pPr>
              <a:defRPr noProof="0"/>
            </a:lvl1pPr>
          </a:lstStyle>
          <a:p>
            <a:pPr>
              <a:defRPr/>
            </a:pPr>
            <a:r>
              <a:rPr lang="en-US" noProof="0" smtClean="0"/>
              <a:t>Month 20XX </a:t>
            </a:r>
            <a:endParaRPr lang="en-GB" noProof="0"/>
          </a:p>
        </p:txBody>
      </p:sp>
      <p:sp>
        <p:nvSpPr>
          <p:cNvPr id="4" name="Footer Placeholder 3"/>
          <p:cNvSpPr>
            <a:spLocks noGrp="1"/>
          </p:cNvSpPr>
          <p:nvPr>
            <p:ph type="ftr" sz="quarter" idx="11"/>
          </p:nvPr>
        </p:nvSpPr>
        <p:spPr/>
        <p:txBody>
          <a:bodyPr/>
          <a:lstStyle>
            <a:lvl1pPr>
              <a:defRPr/>
            </a:lvl1pPr>
          </a:lstStyle>
          <a:p>
            <a:pPr>
              <a:defRPr/>
            </a:pPr>
            <a:r>
              <a:rPr lang="en-GB" noProof="1" smtClean="0"/>
              <a:t>Use Tab 'Insert - Header &amp; Footer' for Presentation Title - Siglum - Reference</a:t>
            </a:r>
            <a:endParaRPr lang="en-GB" noProof="1"/>
          </a:p>
        </p:txBody>
      </p:sp>
      <p:sp>
        <p:nvSpPr>
          <p:cNvPr id="5" name="Slide Number Placeholder 4"/>
          <p:cNvSpPr>
            <a:spLocks noGrp="1"/>
          </p:cNvSpPr>
          <p:nvPr>
            <p:ph type="sldNum" sz="quarter" idx="12"/>
          </p:nvPr>
        </p:nvSpPr>
        <p:spPr/>
        <p:txBody>
          <a:bodyPr/>
          <a:lstStyle>
            <a:lvl1pPr>
              <a:defRPr/>
            </a:lvl1pPr>
          </a:lstStyle>
          <a:p>
            <a:pPr>
              <a:defRPr/>
            </a:pPr>
            <a:r>
              <a:rPr lang="en-GB" noProof="1" smtClean="0"/>
              <a:t>Page </a:t>
            </a:r>
            <a:fld id="{88964653-3594-43D6-B07B-9D599E8B2A12}" type="slidenum">
              <a:rPr lang="en-GB" noProof="1" smtClean="0"/>
              <a:pPr>
                <a:defRPr/>
              </a:pPr>
              <a:t>‹#›</a:t>
            </a:fld>
            <a:endParaRPr lang="en-GB" noProof="1"/>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bwMode="auto">
          <a:xfrm>
            <a:off x="0" y="216000"/>
            <a:ext cx="9143999" cy="791503"/>
          </a:xfrm>
          <a:custGeom>
            <a:avLst/>
            <a:gdLst>
              <a:gd name="connsiteX0" fmla="*/ 0 w 8949128"/>
              <a:gd name="connsiteY0" fmla="*/ 0 h 794479"/>
              <a:gd name="connsiteX1" fmla="*/ 8949128 w 8949128"/>
              <a:gd name="connsiteY1" fmla="*/ 0 h 794479"/>
              <a:gd name="connsiteX2" fmla="*/ 8949128 w 8949128"/>
              <a:gd name="connsiteY2" fmla="*/ 794479 h 794479"/>
              <a:gd name="connsiteX3" fmla="*/ 5913620 w 8949128"/>
              <a:gd name="connsiteY3" fmla="*/ 794479 h 794479"/>
              <a:gd name="connsiteX4" fmla="*/ 5913620 w 8949128"/>
              <a:gd name="connsiteY4" fmla="*/ 689548 h 794479"/>
              <a:gd name="connsiteX5" fmla="*/ 0 w 8949128"/>
              <a:gd name="connsiteY5" fmla="*/ 689548 h 794479"/>
              <a:gd name="connsiteX6" fmla="*/ 0 w 8949128"/>
              <a:gd name="connsiteY6" fmla="*/ 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128" h="794479">
                <a:moveTo>
                  <a:pt x="0" y="0"/>
                </a:moveTo>
                <a:lnTo>
                  <a:pt x="8949128" y="0"/>
                </a:lnTo>
                <a:lnTo>
                  <a:pt x="8949128" y="794479"/>
                </a:lnTo>
                <a:lnTo>
                  <a:pt x="5913620" y="794479"/>
                </a:lnTo>
                <a:lnTo>
                  <a:pt x="5913620" y="689548"/>
                </a:lnTo>
                <a:lnTo>
                  <a:pt x="0" y="689548"/>
                </a:lnTo>
                <a:lnTo>
                  <a:pt x="0" y="0"/>
                </a:ln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1028" name="Rectangle 4"/>
          <p:cNvSpPr>
            <a:spLocks noGrp="1" noChangeArrowheads="1"/>
          </p:cNvSpPr>
          <p:nvPr>
            <p:ph type="dt" sz="half" idx="2"/>
          </p:nvPr>
        </p:nvSpPr>
        <p:spPr bwMode="auto">
          <a:xfrm>
            <a:off x="7656512" y="0"/>
            <a:ext cx="122555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spcBef>
                <a:spcPct val="0"/>
              </a:spcBef>
              <a:defRPr sz="700" b="1" noProof="1" smtClean="0">
                <a:solidFill>
                  <a:schemeClr val="bg1"/>
                </a:solidFill>
              </a:defRPr>
            </a:lvl1pPr>
          </a:lstStyle>
          <a:p>
            <a:pPr>
              <a:defRPr/>
            </a:pPr>
            <a:r>
              <a:rPr lang="en-US" noProof="1" smtClean="0"/>
              <a:t>Month 20XX </a:t>
            </a:r>
            <a:endParaRPr lang="en-GB" noProof="1"/>
          </a:p>
        </p:txBody>
      </p:sp>
      <p:sp>
        <p:nvSpPr>
          <p:cNvPr id="2" name="Rectangle 5"/>
          <p:cNvSpPr>
            <a:spLocks noGrp="1" noChangeArrowheads="1"/>
          </p:cNvSpPr>
          <p:nvPr>
            <p:ph type="ftr" sz="quarter" idx="3"/>
          </p:nvPr>
        </p:nvSpPr>
        <p:spPr bwMode="auto">
          <a:xfrm>
            <a:off x="252413" y="0"/>
            <a:ext cx="7199907"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lnSpc>
                <a:spcPct val="100000"/>
              </a:lnSpc>
              <a:spcBef>
                <a:spcPct val="0"/>
              </a:spcBef>
              <a:defRPr sz="700" b="0" noProof="1" smtClean="0">
                <a:solidFill>
                  <a:schemeClr val="bg1"/>
                </a:solidFill>
                <a:latin typeface="+mn-lt"/>
              </a:defRPr>
            </a:lvl1pPr>
          </a:lstStyle>
          <a:p>
            <a:pPr>
              <a:defRPr/>
            </a:pPr>
            <a:r>
              <a:rPr lang="en-GB" noProof="1" smtClean="0"/>
              <a:t>Use Tab 'Insert - Header &amp; Footer' for Presentation Title - Siglum - Reference</a:t>
            </a:r>
            <a:endParaRPr lang="en-GB" noProof="1"/>
          </a:p>
        </p:txBody>
      </p:sp>
      <p:sp>
        <p:nvSpPr>
          <p:cNvPr id="1030" name="Rectangle 6"/>
          <p:cNvSpPr>
            <a:spLocks noGrp="1" noChangeArrowheads="1"/>
          </p:cNvSpPr>
          <p:nvPr>
            <p:ph type="sldNum" sz="quarter" idx="4"/>
          </p:nvPr>
        </p:nvSpPr>
        <p:spPr bwMode="auto">
          <a:xfrm>
            <a:off x="261938" y="6381750"/>
            <a:ext cx="1081087"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lnSpc>
                <a:spcPct val="100000"/>
              </a:lnSpc>
              <a:spcBef>
                <a:spcPct val="0"/>
              </a:spcBef>
              <a:defRPr sz="800" b="1" noProof="1">
                <a:solidFill>
                  <a:schemeClr val="bg1"/>
                </a:solidFill>
                <a:latin typeface="Arial" pitchFamily="34" charset="0"/>
                <a:cs typeface="Arial" pitchFamily="34" charset="0"/>
              </a:defRPr>
            </a:lvl1pPr>
          </a:lstStyle>
          <a:p>
            <a:pPr>
              <a:defRPr/>
            </a:pPr>
            <a:r>
              <a:rPr lang="en-GB" smtClean="0"/>
              <a:t>Page </a:t>
            </a:r>
            <a:fld id="{18D8B383-48A2-4F68-A457-302CFCBCB6D2}" type="slidenum">
              <a:rPr lang="en-GB" smtClean="0"/>
              <a:pPr>
                <a:defRPr/>
              </a:pPr>
              <a:t>‹#›</a:t>
            </a:fld>
            <a:endParaRPr lang="en-GB"/>
          </a:p>
        </p:txBody>
      </p:sp>
      <p:sp>
        <p:nvSpPr>
          <p:cNvPr id="1037" name="Rectangle 11"/>
          <p:cNvSpPr>
            <a:spLocks noGrp="1" noChangeArrowheads="1"/>
          </p:cNvSpPr>
          <p:nvPr>
            <p:ph type="body" idx="1"/>
          </p:nvPr>
        </p:nvSpPr>
        <p:spPr bwMode="auto">
          <a:xfrm>
            <a:off x="252414" y="1115999"/>
            <a:ext cx="8640000" cy="5112000"/>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8" name="Rectangle 7"/>
          <p:cNvSpPr>
            <a:spLocks noGrp="1" noChangeArrowheads="1"/>
          </p:cNvSpPr>
          <p:nvPr>
            <p:ph type="title"/>
          </p:nvPr>
        </p:nvSpPr>
        <p:spPr bwMode="auto">
          <a:xfrm>
            <a:off x="252414" y="287338"/>
            <a:ext cx="8640000"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lvl="0"/>
            <a:r>
              <a:rPr lang="en-US" noProof="0" smtClean="0"/>
              <a:t>Click to edit Master title style</a:t>
            </a:r>
            <a:endParaRPr lang="en-GB" noProof="0" smtClean="0"/>
          </a:p>
        </p:txBody>
      </p:sp>
      <p:sp>
        <p:nvSpPr>
          <p:cNvPr id="1057" name="Text Box 33"/>
          <p:cNvSpPr txBox="1">
            <a:spLocks noChangeArrowheads="1"/>
          </p:cNvSpPr>
          <p:nvPr/>
        </p:nvSpPr>
        <p:spPr bwMode="auto">
          <a:xfrm>
            <a:off x="261938" y="6691313"/>
            <a:ext cx="3049588" cy="122237"/>
          </a:xfrm>
          <a:prstGeom prst="rect">
            <a:avLst/>
          </a:prstGeom>
          <a:noFill/>
          <a:ln w="9525">
            <a:noFill/>
            <a:miter lim="800000"/>
            <a:headEnd/>
            <a:tailEnd/>
          </a:ln>
          <a:effectLst/>
        </p:spPr>
        <p:txBody>
          <a:bodyPr lIns="0" tIns="0" anchor="ctr">
            <a:spAutoFit/>
          </a:bodyPr>
          <a:lstStyle/>
          <a:p>
            <a:pPr>
              <a:defRPr/>
            </a:pPr>
            <a:r>
              <a:rPr lang="en-GB" sz="500" noProof="1" smtClean="0">
                <a:solidFill>
                  <a:schemeClr val="tx2">
                    <a:lumMod val="40000"/>
                    <a:lumOff val="60000"/>
                  </a:schemeClr>
                </a:solidFill>
              </a:rPr>
              <a:t>© AIRBUS Operations</a:t>
            </a:r>
            <a:r>
              <a:rPr lang="en-GB" sz="500" baseline="0" noProof="1" smtClean="0">
                <a:solidFill>
                  <a:schemeClr val="tx2">
                    <a:lumMod val="40000"/>
                    <a:lumOff val="60000"/>
                  </a:schemeClr>
                </a:solidFill>
              </a:rPr>
              <a:t> GmbH.</a:t>
            </a:r>
            <a:r>
              <a:rPr lang="en-GB" sz="500" noProof="1" smtClean="0">
                <a:solidFill>
                  <a:schemeClr val="tx2">
                    <a:lumMod val="40000"/>
                    <a:lumOff val="60000"/>
                  </a:schemeClr>
                </a:solidFill>
              </a:rPr>
              <a:t> All rights reserved. Confidential and proprietary document.</a:t>
            </a:r>
            <a:endParaRPr lang="en-GB" sz="1800" noProof="1">
              <a:solidFill>
                <a:schemeClr val="tx2">
                  <a:lumMod val="40000"/>
                  <a:lumOff val="60000"/>
                </a:schemeClr>
              </a:solidFill>
            </a:endParaRPr>
          </a:p>
        </p:txBody>
      </p:sp>
      <p:pic>
        <p:nvPicPr>
          <p:cNvPr id="15" name="Picture 2" descr="c:\Users\koshorst_c\Desktop\AIRBUS_WHT_s.png"/>
          <p:cNvPicPr>
            <a:picLocks noChangeAspect="1" noChangeArrowheads="1"/>
          </p:cNvPicPr>
          <p:nvPr/>
        </p:nvPicPr>
        <p:blipFill>
          <a:blip r:embed="rId6" cstate="print"/>
          <a:srcRect/>
          <a:stretch>
            <a:fillRect/>
          </a:stretch>
        </p:blipFill>
        <p:spPr bwMode="auto">
          <a:xfrm>
            <a:off x="7399785" y="6390000"/>
            <a:ext cx="1493390" cy="360000"/>
          </a:xfrm>
          <a:prstGeom prst="rect">
            <a:avLst/>
          </a:prstGeom>
          <a:noFill/>
        </p:spPr>
      </p:pic>
    </p:spTree>
  </p:cSld>
  <p:clrMap bg1="lt1" tx1="dk1" bg2="lt2" tx2="dk2" accent1="accent1" accent2="accent2" accent3="accent3" accent4="accent4" accent5="accent5" accent6="accent6" hlink="hlink" folHlink="folHlink"/>
  <p:sldLayoutIdLst>
    <p:sldLayoutId id="2147483715" r:id="rId1"/>
    <p:sldLayoutId id="2147483721" r:id="rId2"/>
    <p:sldLayoutId id="2147483716" r:id="rId3"/>
    <p:sldLayoutId id="2147483720" r:id="rId4"/>
  </p:sldLayoutIdLst>
  <p:timing>
    <p:tnLst>
      <p:par>
        <p:cTn id="1" dur="indefinite" restart="never" nodeType="tmRoot"/>
      </p:par>
    </p:tnLst>
  </p:timing>
  <p:hf sldNum="0" hdr="0"/>
  <p:txStyles>
    <p:titleStyle>
      <a:lvl1pPr algn="l" rtl="0" eaLnBrk="1" fontAlgn="base" hangingPunct="1">
        <a:lnSpc>
          <a:spcPct val="80000"/>
        </a:lnSpc>
        <a:spcBef>
          <a:spcPct val="0"/>
        </a:spcBef>
        <a:spcAft>
          <a:spcPct val="0"/>
        </a:spcAft>
        <a:defRPr sz="2400" b="0" spc="-50">
          <a:solidFill>
            <a:schemeClr val="tx2">
              <a:lumMod val="75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180000" indent="-180000" algn="l" rtl="0" eaLnBrk="1" fontAlgn="base" hangingPunct="1">
        <a:spcBef>
          <a:spcPts val="600"/>
        </a:spcBef>
        <a:spcAft>
          <a:spcPct val="0"/>
        </a:spcAft>
        <a:buSzPct val="120000"/>
        <a:buFont typeface="Arial" pitchFamily="34" charset="0"/>
        <a:buChar char="•"/>
        <a:defRPr sz="2000" spc="-20">
          <a:solidFill>
            <a:schemeClr val="tx2">
              <a:lumMod val="50000"/>
            </a:schemeClr>
          </a:solidFill>
          <a:latin typeface="+mn-lt"/>
          <a:ea typeface="+mn-ea"/>
          <a:cs typeface="+mn-cs"/>
        </a:defRPr>
      </a:lvl1pPr>
      <a:lvl2pPr marL="468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2pPr>
      <a:lvl3pPr marL="756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3pPr>
      <a:lvl4pPr marL="1044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4pPr>
      <a:lvl5pPr marL="1332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5pPr>
      <a:lvl6pPr marL="1620000" indent="-180000" algn="l" rtl="0" eaLnBrk="1" fontAlgn="base" hangingPunct="1">
        <a:spcBef>
          <a:spcPts val="600"/>
        </a:spcBef>
        <a:spcAft>
          <a:spcPct val="0"/>
        </a:spcAft>
        <a:buFont typeface="Arial" pitchFamily="34" charset="0"/>
        <a:buChar char="•"/>
        <a:defRPr sz="1600">
          <a:solidFill>
            <a:schemeClr val="tx2">
              <a:lumMod val="50000"/>
            </a:schemeClr>
          </a:solidFill>
          <a:latin typeface="+mn-lt"/>
        </a:defRPr>
      </a:lvl6pPr>
      <a:lvl7pPr marL="1908000" indent="-180000" algn="l" rtl="0" eaLnBrk="1" fontAlgn="base" hangingPunct="1">
        <a:spcBef>
          <a:spcPts val="600"/>
        </a:spcBef>
        <a:spcAft>
          <a:spcPct val="0"/>
        </a:spcAft>
        <a:buFont typeface="Arial" pitchFamily="34" charset="0"/>
        <a:buChar char="•"/>
        <a:defRPr sz="16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1" smtClean="0"/>
              <a:t>Propagation of a Fire in Electrical Boxes</a:t>
            </a:r>
            <a:r>
              <a:rPr lang="en-GB" noProof="1"/>
              <a:t/>
            </a:r>
            <a:br>
              <a:rPr lang="en-GB" noProof="1"/>
            </a:br>
            <a:endParaRPr lang="en-GB" dirty="0"/>
          </a:p>
        </p:txBody>
      </p:sp>
      <p:sp>
        <p:nvSpPr>
          <p:cNvPr id="4" name="Date Placeholder 3"/>
          <p:cNvSpPr>
            <a:spLocks noGrp="1"/>
          </p:cNvSpPr>
          <p:nvPr>
            <p:ph type="dt" sz="half" idx="10"/>
          </p:nvPr>
        </p:nvSpPr>
        <p:spPr/>
        <p:txBody>
          <a:bodyPr/>
          <a:lstStyle/>
          <a:p>
            <a:pPr>
              <a:defRPr/>
            </a:pPr>
            <a:r>
              <a:rPr lang="en-US" dirty="0" smtClean="0"/>
              <a:t>Month 20XX </a:t>
            </a:r>
            <a:endParaRPr lang="en-GB" dirty="0"/>
          </a:p>
        </p:txBody>
      </p:sp>
      <p:sp>
        <p:nvSpPr>
          <p:cNvPr id="5" name="Footer Placeholder 4"/>
          <p:cNvSpPr>
            <a:spLocks noGrp="1"/>
          </p:cNvSpPr>
          <p:nvPr>
            <p:ph type="ftr" sz="quarter" idx="11"/>
          </p:nvPr>
        </p:nvSpPr>
        <p:spPr/>
        <p:txBody>
          <a:bodyPr/>
          <a:lstStyle/>
          <a:p>
            <a:pPr>
              <a:defRPr/>
            </a:pPr>
            <a:r>
              <a:rPr lang="en-GB" dirty="0" smtClean="0"/>
              <a:t>Use Tab 'Insert - Header &amp; Footer' for Presentation Title - Siglum - Reference</a:t>
            </a:r>
            <a:endParaRPr lang="en-GB" dirty="0"/>
          </a:p>
        </p:txBody>
      </p:sp>
      <p:sp>
        <p:nvSpPr>
          <p:cNvPr id="6" name="Text Placeholder 5"/>
          <p:cNvSpPr>
            <a:spLocks noGrp="1"/>
          </p:cNvSpPr>
          <p:nvPr>
            <p:ph type="body" sz="quarter" idx="12"/>
          </p:nvPr>
        </p:nvSpPr>
        <p:spPr>
          <a:xfrm>
            <a:off x="5605153" y="684000"/>
            <a:ext cx="3123211" cy="216570"/>
          </a:xfrm>
        </p:spPr>
        <p:txBody>
          <a:bodyPr/>
          <a:lstStyle/>
          <a:p>
            <a:pPr algn="ctr"/>
            <a:r>
              <a:rPr lang="en-GB" noProof="1" smtClean="0"/>
              <a:t>Fire Safety Engineering &amp; Fire Test</a:t>
            </a:r>
            <a:endParaRPr lang="en-GB" noProof="1"/>
          </a:p>
        </p:txBody>
      </p:sp>
      <p:sp>
        <p:nvSpPr>
          <p:cNvPr id="7" name="Text Placeholder 6"/>
          <p:cNvSpPr>
            <a:spLocks noGrp="1"/>
          </p:cNvSpPr>
          <p:nvPr>
            <p:ph type="body" sz="quarter" idx="13"/>
          </p:nvPr>
        </p:nvSpPr>
        <p:spPr>
          <a:xfrm>
            <a:off x="5605153" y="931791"/>
            <a:ext cx="3123211" cy="359428"/>
          </a:xfrm>
        </p:spPr>
        <p:txBody>
          <a:bodyPr/>
          <a:lstStyle/>
          <a:p>
            <a:pPr algn="ctr"/>
            <a:r>
              <a:rPr lang="en-GB" dirty="0" smtClean="0"/>
              <a:t>Thomas Krause, PhD &amp; Thomas Vielhaben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of a fire from a box</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
        <p:nvSpPr>
          <p:cNvPr id="8" name="TextBox 7"/>
          <p:cNvSpPr txBox="1"/>
          <p:nvPr/>
        </p:nvSpPr>
        <p:spPr>
          <a:xfrm>
            <a:off x="4198898" y="1183974"/>
            <a:ext cx="4288353" cy="369332"/>
          </a:xfrm>
          <a:prstGeom prst="rect">
            <a:avLst/>
          </a:prstGeom>
          <a:noFill/>
        </p:spPr>
        <p:txBody>
          <a:bodyPr wrap="none" rtlCol="0">
            <a:spAutoFit/>
          </a:bodyPr>
          <a:lstStyle/>
          <a:p>
            <a:r>
              <a:rPr lang="de-DE" sz="1800" b="1" dirty="0" smtClean="0"/>
              <a:t>26.5 g </a:t>
            </a:r>
            <a:r>
              <a:rPr lang="de-DE" sz="1800" b="1" dirty="0" err="1" smtClean="0"/>
              <a:t>foam</a:t>
            </a:r>
            <a:r>
              <a:rPr lang="de-DE" sz="1800" b="1" dirty="0" smtClean="0"/>
              <a:t> + 4.5 ml </a:t>
            </a:r>
            <a:r>
              <a:rPr lang="de-DE" sz="1800" b="1" dirty="0" err="1" smtClean="0"/>
              <a:t>heptane</a:t>
            </a:r>
            <a:r>
              <a:rPr lang="de-DE" sz="1800" b="1" dirty="0" smtClean="0"/>
              <a:t> = 1.1 MJ</a:t>
            </a:r>
            <a:endParaRPr lang="de-DE" sz="1800" b="1" dirty="0"/>
          </a:p>
        </p:txBody>
      </p:sp>
      <p:pic>
        <p:nvPicPr>
          <p:cNvPr id="6" name="camera 2 small.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2000" y="1853518"/>
            <a:ext cx="3657600" cy="3924663"/>
          </a:xfrm>
          <a:prstGeom prst="rect">
            <a:avLst/>
          </a:prstGeom>
        </p:spPr>
      </p:pic>
    </p:spTree>
    <p:extLst>
      <p:ext uri="{BB962C8B-B14F-4D97-AF65-F5344CB8AC3E}">
        <p14:creationId xmlns:p14="http://schemas.microsoft.com/office/powerpoint/2010/main" val="2180857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of a fire from a box</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
        <p:nvSpPr>
          <p:cNvPr id="8" name="TextBox 7"/>
          <p:cNvSpPr txBox="1"/>
          <p:nvPr/>
        </p:nvSpPr>
        <p:spPr>
          <a:xfrm>
            <a:off x="4198898" y="1183974"/>
            <a:ext cx="4288353" cy="369332"/>
          </a:xfrm>
          <a:prstGeom prst="rect">
            <a:avLst/>
          </a:prstGeom>
          <a:noFill/>
        </p:spPr>
        <p:txBody>
          <a:bodyPr wrap="none" rtlCol="0">
            <a:spAutoFit/>
          </a:bodyPr>
          <a:lstStyle/>
          <a:p>
            <a:r>
              <a:rPr lang="de-DE" sz="1800" b="1" dirty="0" smtClean="0"/>
              <a:t>26.5 g </a:t>
            </a:r>
            <a:r>
              <a:rPr lang="de-DE" sz="1800" b="1" dirty="0" err="1" smtClean="0"/>
              <a:t>foam</a:t>
            </a:r>
            <a:r>
              <a:rPr lang="de-DE" sz="1800" b="1" dirty="0" smtClean="0"/>
              <a:t> + 4.5 ml </a:t>
            </a:r>
            <a:r>
              <a:rPr lang="de-DE" sz="1800" b="1" dirty="0" err="1" smtClean="0"/>
              <a:t>heptane</a:t>
            </a:r>
            <a:r>
              <a:rPr lang="de-DE" sz="1800" b="1" dirty="0" smtClean="0"/>
              <a:t> = 1.1 MJ</a:t>
            </a:r>
            <a:endParaRPr lang="de-DE" sz="1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873250"/>
            <a:ext cx="638621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34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of a fire from a </a:t>
            </a:r>
            <a:r>
              <a:rPr lang="en-US" dirty="0" smtClean="0"/>
              <a:t>box</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
        <p:nvSpPr>
          <p:cNvPr id="8" name="TextBox 7"/>
          <p:cNvSpPr txBox="1"/>
          <p:nvPr/>
        </p:nvSpPr>
        <p:spPr>
          <a:xfrm>
            <a:off x="388898" y="1337463"/>
            <a:ext cx="4224233" cy="369332"/>
          </a:xfrm>
          <a:prstGeom prst="rect">
            <a:avLst/>
          </a:prstGeom>
          <a:noFill/>
        </p:spPr>
        <p:txBody>
          <a:bodyPr wrap="none" rtlCol="0">
            <a:spAutoFit/>
          </a:bodyPr>
          <a:lstStyle/>
          <a:p>
            <a:r>
              <a:rPr lang="de-DE" sz="1800" b="1" dirty="0" smtClean="0"/>
              <a:t>64.8 g </a:t>
            </a:r>
            <a:r>
              <a:rPr lang="de-DE" sz="1800" b="1" dirty="0" err="1" smtClean="0"/>
              <a:t>foam</a:t>
            </a:r>
            <a:r>
              <a:rPr lang="de-DE" sz="1800" b="1" dirty="0" smtClean="0"/>
              <a:t> + 10 ml </a:t>
            </a:r>
            <a:r>
              <a:rPr lang="de-DE" sz="1800" b="1" dirty="0" err="1" smtClean="0"/>
              <a:t>heptane</a:t>
            </a:r>
            <a:r>
              <a:rPr lang="de-DE" sz="1800" b="1" dirty="0" smtClean="0"/>
              <a:t> = 2.7 MJ</a:t>
            </a:r>
            <a:endParaRPr lang="de-DE" sz="1800" b="1" dirty="0"/>
          </a:p>
        </p:txBody>
      </p:sp>
      <p:sp>
        <p:nvSpPr>
          <p:cNvPr id="9" name="TextBox 8"/>
          <p:cNvSpPr txBox="1"/>
          <p:nvPr/>
        </p:nvSpPr>
        <p:spPr>
          <a:xfrm>
            <a:off x="2261241" y="5561120"/>
            <a:ext cx="3877985" cy="369332"/>
          </a:xfrm>
          <a:prstGeom prst="rect">
            <a:avLst/>
          </a:prstGeom>
          <a:noFill/>
        </p:spPr>
        <p:txBody>
          <a:bodyPr wrap="none" rtlCol="0">
            <a:spAutoFit/>
          </a:bodyPr>
          <a:lstStyle/>
          <a:p>
            <a:r>
              <a:rPr lang="de-DE" sz="1800" b="1" dirty="0" err="1" smtClean="0"/>
              <a:t>No</a:t>
            </a:r>
            <a:r>
              <a:rPr lang="de-DE" sz="1800" b="1" dirty="0" smtClean="0"/>
              <a:t> </a:t>
            </a:r>
            <a:r>
              <a:rPr lang="de-DE" sz="1800" b="1" dirty="0" err="1" smtClean="0"/>
              <a:t>flame</a:t>
            </a:r>
            <a:r>
              <a:rPr lang="de-DE" sz="1800" b="1" dirty="0" smtClean="0"/>
              <a:t> </a:t>
            </a:r>
            <a:r>
              <a:rPr lang="de-DE" sz="1800" b="1" dirty="0" err="1" smtClean="0"/>
              <a:t>spread</a:t>
            </a:r>
            <a:r>
              <a:rPr lang="de-DE" sz="1800" b="1" dirty="0" smtClean="0"/>
              <a:t> out </a:t>
            </a:r>
            <a:r>
              <a:rPr lang="de-DE" sz="1800" b="1" dirty="0" err="1" smtClean="0"/>
              <a:t>of</a:t>
            </a:r>
            <a:r>
              <a:rPr lang="de-DE" sz="1800" b="1" dirty="0" smtClean="0"/>
              <a:t> </a:t>
            </a:r>
            <a:r>
              <a:rPr lang="de-DE" sz="1800" b="1" dirty="0" err="1" smtClean="0"/>
              <a:t>the</a:t>
            </a:r>
            <a:r>
              <a:rPr lang="de-DE" sz="1800" b="1" dirty="0" smtClean="0"/>
              <a:t> </a:t>
            </a:r>
            <a:r>
              <a:rPr lang="de-DE" sz="1800" b="1" dirty="0" err="1" smtClean="0"/>
              <a:t>device</a:t>
            </a:r>
            <a:endParaRPr lang="de-DE" sz="1800" b="1" dirty="0"/>
          </a:p>
        </p:txBody>
      </p:sp>
      <p:sp>
        <p:nvSpPr>
          <p:cNvPr id="10" name="TextBox 9"/>
          <p:cNvSpPr txBox="1"/>
          <p:nvPr/>
        </p:nvSpPr>
        <p:spPr>
          <a:xfrm>
            <a:off x="1534887" y="3193239"/>
            <a:ext cx="822661" cy="338554"/>
          </a:xfrm>
          <a:prstGeom prst="rect">
            <a:avLst/>
          </a:prstGeom>
          <a:noFill/>
        </p:spPr>
        <p:txBody>
          <a:bodyPr wrap="none" rtlCol="0">
            <a:spAutoFit/>
          </a:bodyPr>
          <a:lstStyle/>
          <a:p>
            <a:r>
              <a:rPr lang="de-DE" dirty="0" smtClean="0"/>
              <a:t>VIDEO</a:t>
            </a:r>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167" y="1837136"/>
            <a:ext cx="549275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50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of a fire from a </a:t>
            </a:r>
            <a:r>
              <a:rPr lang="en-US" dirty="0" smtClean="0"/>
              <a:t>box</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
        <p:nvSpPr>
          <p:cNvPr id="12" name="TextBox 11"/>
          <p:cNvSpPr txBox="1"/>
          <p:nvPr/>
        </p:nvSpPr>
        <p:spPr>
          <a:xfrm>
            <a:off x="388898" y="1337463"/>
            <a:ext cx="4224233" cy="369332"/>
          </a:xfrm>
          <a:prstGeom prst="rect">
            <a:avLst/>
          </a:prstGeom>
          <a:noFill/>
        </p:spPr>
        <p:txBody>
          <a:bodyPr wrap="none" rtlCol="0">
            <a:spAutoFit/>
          </a:bodyPr>
          <a:lstStyle/>
          <a:p>
            <a:r>
              <a:rPr lang="de-DE" sz="1800" b="1" dirty="0" smtClean="0"/>
              <a:t>66.4 g </a:t>
            </a:r>
            <a:r>
              <a:rPr lang="de-DE" sz="1800" b="1" dirty="0" err="1" smtClean="0"/>
              <a:t>foam</a:t>
            </a:r>
            <a:r>
              <a:rPr lang="de-DE" sz="1800" b="1" dirty="0" smtClean="0"/>
              <a:t> + 10 ml </a:t>
            </a:r>
            <a:r>
              <a:rPr lang="de-DE" sz="1800" b="1" dirty="0" err="1" smtClean="0"/>
              <a:t>heptane</a:t>
            </a:r>
            <a:r>
              <a:rPr lang="de-DE" sz="1800" b="1" dirty="0" smtClean="0"/>
              <a:t> = 2.7 MJ</a:t>
            </a:r>
            <a:endParaRPr lang="de-DE" sz="1800" b="1" dirty="0"/>
          </a:p>
        </p:txBody>
      </p:sp>
      <p:sp>
        <p:nvSpPr>
          <p:cNvPr id="13" name="TextBox 12"/>
          <p:cNvSpPr txBox="1"/>
          <p:nvPr/>
        </p:nvSpPr>
        <p:spPr>
          <a:xfrm>
            <a:off x="1678353" y="3182353"/>
            <a:ext cx="822661" cy="338554"/>
          </a:xfrm>
          <a:prstGeom prst="rect">
            <a:avLst/>
          </a:prstGeom>
          <a:noFill/>
        </p:spPr>
        <p:txBody>
          <a:bodyPr wrap="none" rtlCol="0">
            <a:spAutoFit/>
          </a:bodyPr>
          <a:lstStyle/>
          <a:p>
            <a:r>
              <a:rPr lang="de-DE" dirty="0" smtClean="0"/>
              <a:t>VIDEO</a:t>
            </a:r>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50" y="1811169"/>
            <a:ext cx="54991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837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Escape of a fire from a </a:t>
            </a:r>
            <a:r>
              <a:rPr lang="en-US" dirty="0" smtClean="0"/>
              <a:t>box</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
        <p:nvSpPr>
          <p:cNvPr id="9" name="TextBox 8"/>
          <p:cNvSpPr txBox="1"/>
          <p:nvPr/>
        </p:nvSpPr>
        <p:spPr>
          <a:xfrm>
            <a:off x="648206" y="5631418"/>
            <a:ext cx="7581401" cy="646331"/>
          </a:xfrm>
          <a:prstGeom prst="rect">
            <a:avLst/>
          </a:prstGeom>
          <a:noFill/>
        </p:spPr>
        <p:txBody>
          <a:bodyPr wrap="square" rtlCol="0">
            <a:spAutoFit/>
          </a:bodyPr>
          <a:lstStyle/>
          <a:p>
            <a:r>
              <a:rPr lang="de-DE" sz="1800" b="1" dirty="0" err="1" smtClean="0"/>
              <a:t>Any</a:t>
            </a:r>
            <a:r>
              <a:rPr lang="de-DE" sz="1800" b="1" dirty="0" smtClean="0"/>
              <a:t> </a:t>
            </a:r>
            <a:r>
              <a:rPr lang="de-DE" sz="1800" b="1" dirty="0" err="1" smtClean="0"/>
              <a:t>small</a:t>
            </a:r>
            <a:r>
              <a:rPr lang="de-DE" sz="1800" b="1" dirty="0" smtClean="0"/>
              <a:t> </a:t>
            </a:r>
            <a:r>
              <a:rPr lang="de-DE" sz="1800" b="1" dirty="0" err="1" smtClean="0"/>
              <a:t>gap</a:t>
            </a:r>
            <a:r>
              <a:rPr lang="de-DE" sz="1800" b="1" dirty="0" smtClean="0"/>
              <a:t> </a:t>
            </a:r>
            <a:r>
              <a:rPr lang="de-DE" sz="1800" b="1" dirty="0" err="1" smtClean="0"/>
              <a:t>triggers</a:t>
            </a:r>
            <a:r>
              <a:rPr lang="de-DE" sz="1800" b="1" dirty="0" smtClean="0"/>
              <a:t> a </a:t>
            </a:r>
            <a:r>
              <a:rPr lang="de-DE" sz="1800" b="1" dirty="0" err="1" smtClean="0"/>
              <a:t>breach</a:t>
            </a:r>
            <a:r>
              <a:rPr lang="de-DE" sz="1800" b="1" dirty="0" smtClean="0"/>
              <a:t> </a:t>
            </a:r>
            <a:r>
              <a:rPr lang="de-DE" sz="1800" b="1" dirty="0" err="1" smtClean="0"/>
              <a:t>of</a:t>
            </a:r>
            <a:r>
              <a:rPr lang="de-DE" sz="1800" b="1" dirty="0" smtClean="0"/>
              <a:t> </a:t>
            </a:r>
            <a:r>
              <a:rPr lang="de-DE" sz="1800" b="1" dirty="0" err="1" smtClean="0"/>
              <a:t>flames</a:t>
            </a:r>
            <a:r>
              <a:rPr lang="de-DE" sz="1800" b="1" dirty="0" smtClean="0"/>
              <a:t>. </a:t>
            </a:r>
            <a:r>
              <a:rPr lang="de-DE" sz="1800" b="1" dirty="0" err="1" smtClean="0"/>
              <a:t>It</a:t>
            </a:r>
            <a:r>
              <a:rPr lang="de-DE" sz="1800" b="1" dirty="0" smtClean="0"/>
              <a:t> </a:t>
            </a:r>
            <a:r>
              <a:rPr lang="de-DE" sz="1800" b="1" dirty="0" err="1" smtClean="0"/>
              <a:t>shows</a:t>
            </a:r>
            <a:r>
              <a:rPr lang="de-DE" sz="1800" b="1" dirty="0" smtClean="0"/>
              <a:t> </a:t>
            </a:r>
            <a:r>
              <a:rPr lang="de-DE" sz="1800" b="1" dirty="0" err="1" smtClean="0"/>
              <a:t>the</a:t>
            </a:r>
            <a:r>
              <a:rPr lang="de-DE" sz="1800" b="1" dirty="0" smtClean="0"/>
              <a:t> </a:t>
            </a:r>
            <a:r>
              <a:rPr lang="de-DE" sz="1800" b="1" dirty="0" err="1" smtClean="0"/>
              <a:t>importance</a:t>
            </a:r>
            <a:r>
              <a:rPr lang="de-DE" sz="1800" b="1" dirty="0" smtClean="0"/>
              <a:t> </a:t>
            </a:r>
            <a:r>
              <a:rPr lang="de-DE" sz="1800" b="1" dirty="0" err="1" smtClean="0"/>
              <a:t>of</a:t>
            </a:r>
            <a:r>
              <a:rPr lang="de-DE" sz="1800" b="1" dirty="0" smtClean="0"/>
              <a:t> a </a:t>
            </a:r>
            <a:r>
              <a:rPr lang="de-DE" sz="1800" b="1" dirty="0" err="1" smtClean="0"/>
              <a:t>small</a:t>
            </a:r>
            <a:r>
              <a:rPr lang="de-DE" sz="1800" b="1" dirty="0" smtClean="0"/>
              <a:t> inter-</a:t>
            </a:r>
            <a:r>
              <a:rPr lang="de-DE" sz="1800" b="1" dirty="0" err="1" smtClean="0"/>
              <a:t>screw</a:t>
            </a:r>
            <a:r>
              <a:rPr lang="de-DE" sz="1800" b="1" dirty="0" smtClean="0"/>
              <a:t> </a:t>
            </a:r>
            <a:r>
              <a:rPr lang="de-DE" sz="1800" b="1" dirty="0" err="1" smtClean="0"/>
              <a:t>distance</a:t>
            </a:r>
            <a:r>
              <a:rPr lang="de-DE" sz="1800" b="1" dirty="0" smtClean="0"/>
              <a:t>.</a:t>
            </a:r>
            <a:endParaRPr lang="de-DE" sz="18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46855" y="1738252"/>
            <a:ext cx="4393537" cy="3295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bwMode="auto">
          <a:xfrm>
            <a:off x="5567598" y="2422566"/>
            <a:ext cx="1650670" cy="963262"/>
          </a:xfrm>
          <a:prstGeom prst="ellipse">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388898" y="1337463"/>
            <a:ext cx="4224233" cy="369332"/>
          </a:xfrm>
          <a:prstGeom prst="rect">
            <a:avLst/>
          </a:prstGeom>
          <a:noFill/>
        </p:spPr>
        <p:txBody>
          <a:bodyPr wrap="none" rtlCol="0">
            <a:spAutoFit/>
          </a:bodyPr>
          <a:lstStyle/>
          <a:p>
            <a:r>
              <a:rPr lang="de-DE" sz="1800" b="1" dirty="0" smtClean="0"/>
              <a:t>66.4 g </a:t>
            </a:r>
            <a:r>
              <a:rPr lang="de-DE" sz="1800" b="1" dirty="0" err="1" smtClean="0"/>
              <a:t>foam</a:t>
            </a:r>
            <a:r>
              <a:rPr lang="de-DE" sz="1800" b="1" dirty="0" smtClean="0"/>
              <a:t> + 10 ml </a:t>
            </a:r>
            <a:r>
              <a:rPr lang="de-DE" sz="1800" b="1" dirty="0" err="1" smtClean="0"/>
              <a:t>heptane</a:t>
            </a:r>
            <a:r>
              <a:rPr lang="de-DE" sz="1800" b="1" dirty="0" smtClean="0"/>
              <a:t> = 2.7 MJ</a:t>
            </a:r>
            <a:endParaRPr lang="de-DE" sz="1800" b="1" dirty="0"/>
          </a:p>
        </p:txBody>
      </p:sp>
      <p:sp>
        <p:nvSpPr>
          <p:cNvPr id="12" name="TextBox 11"/>
          <p:cNvSpPr txBox="1"/>
          <p:nvPr/>
        </p:nvSpPr>
        <p:spPr>
          <a:xfrm>
            <a:off x="2089683" y="3329859"/>
            <a:ext cx="822661" cy="338554"/>
          </a:xfrm>
          <a:prstGeom prst="rect">
            <a:avLst/>
          </a:prstGeom>
          <a:noFill/>
        </p:spPr>
        <p:txBody>
          <a:bodyPr wrap="none" rtlCol="0">
            <a:spAutoFit/>
          </a:bodyPr>
          <a:lstStyle/>
          <a:p>
            <a:r>
              <a:rPr lang="de-DE" dirty="0" smtClean="0"/>
              <a:t>VIDEO</a:t>
            </a:r>
            <a:endParaRPr lang="de-DE" dirty="0"/>
          </a:p>
        </p:txBody>
      </p:sp>
    </p:spTree>
    <p:extLst>
      <p:ext uri="{BB962C8B-B14F-4D97-AF65-F5344CB8AC3E}">
        <p14:creationId xmlns:p14="http://schemas.microsoft.com/office/powerpoint/2010/main" val="1218304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Propagation of a fire into a box</a:t>
            </a:r>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6" y="2127410"/>
            <a:ext cx="3846174" cy="22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847850" y="5810250"/>
            <a:ext cx="809625" cy="156931"/>
          </a:xfrm>
          <a:prstGeom prst="rect">
            <a:avLst/>
          </a:prstGeom>
          <a:solidFill>
            <a:srgbClr val="99A7C3"/>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cxnSp>
        <p:nvCxnSpPr>
          <p:cNvPr id="15" name="Straight Arrow Connector 14"/>
          <p:cNvCxnSpPr/>
          <p:nvPr/>
        </p:nvCxnSpPr>
        <p:spPr bwMode="auto">
          <a:xfrm>
            <a:off x="2785382" y="4387037"/>
            <a:ext cx="0" cy="1423213"/>
          </a:xfrm>
          <a:prstGeom prst="straightConnector1">
            <a:avLst/>
          </a:prstGeom>
          <a:noFill/>
          <a:ln w="9525" cap="flat" cmpd="sng" algn="ctr">
            <a:solidFill>
              <a:schemeClr val="tx1"/>
            </a:solidFill>
            <a:prstDash val="solid"/>
            <a:round/>
            <a:headEnd type="triangle" w="lg" len="med"/>
            <a:tailEnd type="triangle" w="lg" len="med"/>
          </a:ln>
          <a:effectLst/>
        </p:spPr>
      </p:cxnSp>
      <p:sp>
        <p:nvSpPr>
          <p:cNvPr id="16" name="TextBox 15"/>
          <p:cNvSpPr txBox="1"/>
          <p:nvPr/>
        </p:nvSpPr>
        <p:spPr>
          <a:xfrm>
            <a:off x="2785382" y="4949011"/>
            <a:ext cx="412292" cy="261610"/>
          </a:xfrm>
          <a:prstGeom prst="rect">
            <a:avLst/>
          </a:prstGeom>
          <a:noFill/>
        </p:spPr>
        <p:txBody>
          <a:bodyPr wrap="none" rtlCol="0">
            <a:spAutoFit/>
          </a:bodyPr>
          <a:lstStyle/>
          <a:p>
            <a:r>
              <a:rPr lang="de-DE" sz="1100" dirty="0" smtClean="0"/>
              <a:t>4 in</a:t>
            </a:r>
            <a:endParaRPr lang="de-DE" sz="1100" dirty="0"/>
          </a:p>
        </p:txBody>
      </p:sp>
      <p:pic>
        <p:nvPicPr>
          <p:cNvPr id="18" name="Picture 2" descr="c:\Users\tsb6k9\Local Settings\Temporary Internet Files\Content.IE5\OGFSEA0H\MC900434816[1].png"/>
          <p:cNvPicPr>
            <a:picLocks noChangeAspect="1" noChangeArrowheads="1"/>
          </p:cNvPicPr>
          <p:nvPr/>
        </p:nvPicPr>
        <p:blipFill>
          <a:blip r:embed="rId3" cstate="print"/>
          <a:srcRect/>
          <a:stretch>
            <a:fillRect/>
          </a:stretch>
        </p:blipFill>
        <p:spPr bwMode="auto">
          <a:xfrm>
            <a:off x="1786889" y="5474971"/>
            <a:ext cx="335279" cy="335279"/>
          </a:xfrm>
          <a:prstGeom prst="rect">
            <a:avLst/>
          </a:prstGeom>
          <a:noFill/>
        </p:spPr>
      </p:pic>
      <p:pic>
        <p:nvPicPr>
          <p:cNvPr id="19" name="Picture 2" descr="c:\Users\tsb6k9\Local Settings\Temporary Internet Files\Content.IE5\OGFSEA0H\MC900434816[1].png"/>
          <p:cNvPicPr>
            <a:picLocks noChangeAspect="1" noChangeArrowheads="1"/>
          </p:cNvPicPr>
          <p:nvPr/>
        </p:nvPicPr>
        <p:blipFill>
          <a:blip r:embed="rId3" cstate="print"/>
          <a:srcRect/>
          <a:stretch>
            <a:fillRect/>
          </a:stretch>
        </p:blipFill>
        <p:spPr bwMode="auto">
          <a:xfrm>
            <a:off x="2362471" y="5474971"/>
            <a:ext cx="335279" cy="335279"/>
          </a:xfrm>
          <a:prstGeom prst="rect">
            <a:avLst/>
          </a:prstGeom>
          <a:noFill/>
        </p:spPr>
      </p:pic>
      <p:pic>
        <p:nvPicPr>
          <p:cNvPr id="20" name="Picture 2" descr="c:\Users\tsb6k9\Local Settings\Temporary Internet Files\Content.IE5\OGFSEA0H\MC900434816[1].png"/>
          <p:cNvPicPr>
            <a:picLocks noChangeAspect="1" noChangeArrowheads="1"/>
          </p:cNvPicPr>
          <p:nvPr/>
        </p:nvPicPr>
        <p:blipFill>
          <a:blip r:embed="rId3" cstate="print"/>
          <a:srcRect/>
          <a:stretch>
            <a:fillRect/>
          </a:stretch>
        </p:blipFill>
        <p:spPr bwMode="auto">
          <a:xfrm>
            <a:off x="2061752" y="5478781"/>
            <a:ext cx="335279" cy="335279"/>
          </a:xfrm>
          <a:prstGeom prst="rect">
            <a:avLst/>
          </a:prstGeom>
          <a:noFill/>
        </p:spPr>
      </p:pic>
    </p:spTree>
    <p:extLst>
      <p:ext uri="{BB962C8B-B14F-4D97-AF65-F5344CB8AC3E}">
        <p14:creationId xmlns:p14="http://schemas.microsoft.com/office/powerpoint/2010/main" val="1535935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Propagation of a fire into a box</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
        <p:nvSpPr>
          <p:cNvPr id="8" name="TextBox 7"/>
          <p:cNvSpPr txBox="1"/>
          <p:nvPr/>
        </p:nvSpPr>
        <p:spPr>
          <a:xfrm>
            <a:off x="4093029" y="3335338"/>
            <a:ext cx="822661" cy="338554"/>
          </a:xfrm>
          <a:prstGeom prst="rect">
            <a:avLst/>
          </a:prstGeom>
          <a:noFill/>
        </p:spPr>
        <p:txBody>
          <a:bodyPr wrap="none" rtlCol="0">
            <a:spAutoFit/>
          </a:bodyPr>
          <a:lstStyle/>
          <a:p>
            <a:r>
              <a:rPr lang="de-DE" dirty="0" smtClean="0"/>
              <a:t>VIDEO</a:t>
            </a:r>
            <a:endParaRPr lang="de-DE" dirty="0"/>
          </a:p>
        </p:txBody>
      </p:sp>
    </p:spTree>
    <p:extLst>
      <p:ext uri="{BB962C8B-B14F-4D97-AF65-F5344CB8AC3E}">
        <p14:creationId xmlns:p14="http://schemas.microsoft.com/office/powerpoint/2010/main" val="2045718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Propagation of a fire into a </a:t>
            </a:r>
            <a:r>
              <a:rPr lang="en-US" dirty="0" smtClean="0"/>
              <a:t>box</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184" y="1104636"/>
            <a:ext cx="2505720" cy="202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279" y="3461651"/>
            <a:ext cx="3737530" cy="219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985" y="3454166"/>
            <a:ext cx="3334608" cy="220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85" y="1149936"/>
            <a:ext cx="3394554" cy="198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bwMode="auto">
          <a:xfrm>
            <a:off x="2242457" y="2634339"/>
            <a:ext cx="511629" cy="1262743"/>
          </a:xfrm>
          <a:prstGeom prst="downArrow">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4" name="Down Arrow 13"/>
          <p:cNvSpPr/>
          <p:nvPr/>
        </p:nvSpPr>
        <p:spPr bwMode="auto">
          <a:xfrm>
            <a:off x="6397229" y="2634338"/>
            <a:ext cx="511629" cy="1262743"/>
          </a:xfrm>
          <a:prstGeom prst="downArrow">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63277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half" idx="10"/>
          </p:nvPr>
        </p:nvSpPr>
        <p:spPr>
          <a:noFill/>
        </p:spPr>
        <p:txBody>
          <a:bodyPr/>
          <a:lstStyle/>
          <a:p>
            <a:r>
              <a:rPr lang="en-US" dirty="0" smtClean="0"/>
              <a:t>Month 20XX </a:t>
            </a:r>
            <a:endParaRPr lang="en-GB" dirty="0" smtClean="0"/>
          </a:p>
        </p:txBody>
      </p:sp>
      <p:sp>
        <p:nvSpPr>
          <p:cNvPr id="16387" name="Footer Placeholder 4"/>
          <p:cNvSpPr>
            <a:spLocks noGrp="1"/>
          </p:cNvSpPr>
          <p:nvPr>
            <p:ph type="ftr" sz="quarter" idx="11"/>
          </p:nvPr>
        </p:nvSpPr>
        <p:spPr/>
        <p:txBody>
          <a:bodyPr/>
          <a:lstStyle/>
          <a:p>
            <a:pPr>
              <a:defRPr/>
            </a:pPr>
            <a:r>
              <a:rPr lang="en-GB" dirty="0" smtClean="0"/>
              <a:t>Use Tab 'Insert - Header &amp; Footer' for Presentation Title - Siglum - Reference</a:t>
            </a:r>
          </a:p>
        </p:txBody>
      </p:sp>
      <p:sp>
        <p:nvSpPr>
          <p:cNvPr id="7" name="Text Box 18"/>
          <p:cNvSpPr txBox="1">
            <a:spLocks noChangeArrowheads="1"/>
          </p:cNvSpPr>
          <p:nvPr/>
        </p:nvSpPr>
        <p:spPr bwMode="auto">
          <a:xfrm>
            <a:off x="261938" y="320720"/>
            <a:ext cx="8620124" cy="527867"/>
          </a:xfrm>
          <a:prstGeom prst="rect">
            <a:avLst/>
          </a:prstGeom>
          <a:noFill/>
          <a:ln w="9525">
            <a:noFill/>
            <a:miter lim="800000"/>
            <a:headEnd/>
            <a:tailEnd/>
          </a:ln>
        </p:spPr>
        <p:txBody>
          <a:bodyPr lIns="0" rIns="0"/>
          <a:lstStyle/>
          <a:p>
            <a:pPr>
              <a:spcBef>
                <a:spcPct val="50000"/>
              </a:spcBef>
            </a:pPr>
            <a:r>
              <a:rPr lang="en-GB" sz="600" spc="-10" noProof="1" smtClean="0">
                <a:solidFill>
                  <a:srgbClr val="7F8CA1"/>
                </a:solidFill>
                <a:cs typeface="Times New Roman" pitchFamily="18" charset="0"/>
              </a:rPr>
              <a:t>© Airbus Operations GmbH. All rights reserved. Confidential and proprietary document. This document and all information contained herein is the sole property of Airbus Operations GmbH. No intellectual property rights are granted by the delivery of this document or the disclosure of its content. This document shall not be reproduced or disclosed to a third party without the express written consent of Airbus Operations GmbH. This document and its content shall not be used for any purpose other than that for which it is supplied. The statements made herein do not constitute an offer. They are based on the mentioned assumptions and are expressed in good faith. Where the supporting grounds for these statements are not shown, Airbus Operations GmbH will be pleased to explain the basis thereof.</a:t>
            </a:r>
            <a:r>
              <a:rPr lang="en-GB" sz="600" noProof="1" smtClean="0">
                <a:solidFill>
                  <a:srgbClr val="7F8CA1"/>
                </a:solidFill>
                <a:cs typeface="Times New Roman" pitchFamily="18" charset="0"/>
              </a:rPr>
              <a:t> AIRBUS, its logo, A300, A310, A318, A319, A320, A321, A330, A340, A350, A380, A400M are registered trademarks.</a:t>
            </a:r>
            <a:endParaRPr lang="en-GB" sz="600" noProof="1">
              <a:solidFill>
                <a:srgbClr val="7F8CA1"/>
              </a:solidFill>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Outline</a:t>
            </a:r>
            <a:endParaRPr lang="de-DE" dirty="0"/>
          </a:p>
        </p:txBody>
      </p:sp>
      <p:sp>
        <p:nvSpPr>
          <p:cNvPr id="3" name="Content Placeholder 2"/>
          <p:cNvSpPr>
            <a:spLocks noGrp="1"/>
          </p:cNvSpPr>
          <p:nvPr>
            <p:ph idx="1"/>
          </p:nvPr>
        </p:nvSpPr>
        <p:spPr/>
        <p:txBody>
          <a:bodyPr/>
          <a:lstStyle/>
          <a:p>
            <a:r>
              <a:rPr lang="de-DE" dirty="0" smtClean="0"/>
              <a:t>Compliance </a:t>
            </a:r>
            <a:r>
              <a:rPr lang="de-DE" dirty="0" err="1" smtClean="0"/>
              <a:t>showing</a:t>
            </a:r>
            <a:r>
              <a:rPr lang="de-DE" dirty="0" smtClean="0"/>
              <a:t> </a:t>
            </a:r>
            <a:r>
              <a:rPr lang="de-DE" dirty="0" err="1" smtClean="0"/>
              <a:t>for</a:t>
            </a:r>
            <a:r>
              <a:rPr lang="de-DE" dirty="0" smtClean="0"/>
              <a:t> </a:t>
            </a:r>
            <a:r>
              <a:rPr lang="de-DE" dirty="0" err="1" smtClean="0"/>
              <a:t>electrical</a:t>
            </a:r>
            <a:r>
              <a:rPr lang="de-DE" dirty="0" smtClean="0"/>
              <a:t> </a:t>
            </a:r>
            <a:r>
              <a:rPr lang="de-DE" dirty="0" err="1" smtClean="0"/>
              <a:t>boxes</a:t>
            </a:r>
            <a:endParaRPr lang="de-DE" dirty="0" smtClean="0"/>
          </a:p>
          <a:p>
            <a:r>
              <a:rPr lang="de-DE" dirty="0" smtClean="0"/>
              <a:t>Sample box </a:t>
            </a:r>
            <a:r>
              <a:rPr lang="de-DE" dirty="0" err="1" smtClean="0"/>
              <a:t>overview</a:t>
            </a:r>
            <a:endParaRPr lang="de-DE" dirty="0" smtClean="0"/>
          </a:p>
          <a:p>
            <a:r>
              <a:rPr lang="de-DE" dirty="0" err="1" smtClean="0"/>
              <a:t>Escape</a:t>
            </a:r>
            <a:r>
              <a:rPr lang="de-DE" dirty="0" smtClean="0"/>
              <a:t> </a:t>
            </a:r>
            <a:r>
              <a:rPr lang="de-DE" dirty="0" err="1" smtClean="0"/>
              <a:t>of</a:t>
            </a:r>
            <a:r>
              <a:rPr lang="de-DE" dirty="0" smtClean="0"/>
              <a:t> a </a:t>
            </a:r>
            <a:r>
              <a:rPr lang="de-DE" dirty="0" err="1" smtClean="0"/>
              <a:t>fire</a:t>
            </a:r>
            <a:r>
              <a:rPr lang="de-DE" dirty="0" smtClean="0"/>
              <a:t> </a:t>
            </a:r>
            <a:r>
              <a:rPr lang="de-DE" dirty="0" err="1" smtClean="0"/>
              <a:t>from</a:t>
            </a:r>
            <a:r>
              <a:rPr lang="de-DE" dirty="0" smtClean="0"/>
              <a:t> a box</a:t>
            </a:r>
          </a:p>
          <a:p>
            <a:r>
              <a:rPr lang="de-DE" dirty="0" smtClean="0"/>
              <a:t>Propagation </a:t>
            </a:r>
            <a:r>
              <a:rPr lang="de-DE" dirty="0" err="1" smtClean="0"/>
              <a:t>of</a:t>
            </a:r>
            <a:r>
              <a:rPr lang="de-DE" dirty="0" smtClean="0"/>
              <a:t> a </a:t>
            </a:r>
            <a:r>
              <a:rPr lang="de-DE" dirty="0" err="1" smtClean="0"/>
              <a:t>fire</a:t>
            </a:r>
            <a:r>
              <a:rPr lang="de-DE" dirty="0" smtClean="0"/>
              <a:t> </a:t>
            </a:r>
            <a:r>
              <a:rPr lang="de-DE" dirty="0" err="1" smtClean="0"/>
              <a:t>into</a:t>
            </a:r>
            <a:r>
              <a:rPr lang="de-DE" dirty="0" smtClean="0"/>
              <a:t> a box</a:t>
            </a:r>
          </a:p>
          <a:p>
            <a:r>
              <a:rPr lang="de-DE" dirty="0" smtClean="0"/>
              <a:t>Propagation </a:t>
            </a:r>
            <a:r>
              <a:rPr lang="de-DE" dirty="0" err="1" smtClean="0"/>
              <a:t>of</a:t>
            </a:r>
            <a:r>
              <a:rPr lang="de-DE" dirty="0" smtClean="0"/>
              <a:t> a </a:t>
            </a:r>
            <a:r>
              <a:rPr lang="de-DE" dirty="0" err="1" smtClean="0"/>
              <a:t>fire</a:t>
            </a:r>
            <a:r>
              <a:rPr lang="de-DE" dirty="0" smtClean="0"/>
              <a:t> </a:t>
            </a:r>
            <a:r>
              <a:rPr lang="de-DE" dirty="0" err="1" smtClean="0"/>
              <a:t>inside</a:t>
            </a:r>
            <a:r>
              <a:rPr lang="de-DE" dirty="0" smtClean="0"/>
              <a:t> a box</a:t>
            </a:r>
          </a:p>
          <a:p>
            <a:r>
              <a:rPr lang="de-DE" dirty="0" err="1" smtClean="0"/>
              <a:t>Conclusion</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Tree>
    <p:extLst>
      <p:ext uri="{BB962C8B-B14F-4D97-AF65-F5344CB8AC3E}">
        <p14:creationId xmlns:p14="http://schemas.microsoft.com/office/powerpoint/2010/main" val="59674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Compliance </a:t>
            </a:r>
            <a:r>
              <a:rPr lang="de-DE" dirty="0" err="1" smtClean="0"/>
              <a:t>showing</a:t>
            </a:r>
            <a:r>
              <a:rPr lang="de-DE" dirty="0" smtClean="0"/>
              <a:t> </a:t>
            </a:r>
            <a:r>
              <a:rPr lang="de-DE" dirty="0" err="1" smtClean="0"/>
              <a:t>for</a:t>
            </a:r>
            <a:r>
              <a:rPr lang="de-DE" dirty="0" smtClean="0"/>
              <a:t> </a:t>
            </a:r>
            <a:r>
              <a:rPr lang="de-DE" dirty="0" err="1" smtClean="0"/>
              <a:t>electrical</a:t>
            </a:r>
            <a:r>
              <a:rPr lang="de-DE" dirty="0" smtClean="0"/>
              <a:t> </a:t>
            </a:r>
            <a:r>
              <a:rPr lang="de-DE" dirty="0" err="1" smtClean="0"/>
              <a:t>boxes</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graphicFrame>
        <p:nvGraphicFramePr>
          <p:cNvPr id="10" name="Diagram 9"/>
          <p:cNvGraphicFramePr/>
          <p:nvPr>
            <p:extLst>
              <p:ext uri="{D42A27DB-BD31-4B8C-83A1-F6EECF244321}">
                <p14:modId xmlns:p14="http://schemas.microsoft.com/office/powerpoint/2010/main" val="1942705770"/>
              </p:ext>
            </p:extLst>
          </p:nvPr>
        </p:nvGraphicFramePr>
        <p:xfrm>
          <a:off x="309209" y="1125538"/>
          <a:ext cx="8411710" cy="4824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6" name="Picture 2" descr="c:\Users\tsb6k9\Local Settings\Temporary Internet Files\Content.IE5\OGFSEA0H\MC900434816[1].png"/>
          <p:cNvPicPr>
            <a:picLocks noChangeAspect="1" noChangeArrowheads="1"/>
          </p:cNvPicPr>
          <p:nvPr/>
        </p:nvPicPr>
        <p:blipFill>
          <a:blip r:embed="rId7" cstate="print"/>
          <a:srcRect/>
          <a:stretch>
            <a:fillRect/>
          </a:stretch>
        </p:blipFill>
        <p:spPr bwMode="auto">
          <a:xfrm>
            <a:off x="1540305" y="1953829"/>
            <a:ext cx="498949" cy="498949"/>
          </a:xfrm>
          <a:prstGeom prst="rect">
            <a:avLst/>
          </a:prstGeom>
          <a:noFill/>
        </p:spPr>
      </p:pic>
    </p:spTree>
    <p:extLst>
      <p:ext uri="{BB962C8B-B14F-4D97-AF65-F5344CB8AC3E}">
        <p14:creationId xmlns:p14="http://schemas.microsoft.com/office/powerpoint/2010/main" val="98718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GB" dirty="0"/>
              <a:t>Sample box overview</a:t>
            </a:r>
          </a:p>
        </p:txBody>
      </p:sp>
      <p:sp>
        <p:nvSpPr>
          <p:cNvPr id="17410" name="Date Placeholder 3"/>
          <p:cNvSpPr>
            <a:spLocks noGrp="1"/>
          </p:cNvSpPr>
          <p:nvPr>
            <p:ph type="dt" sz="half" idx="10"/>
          </p:nvPr>
        </p:nvSpPr>
        <p:spPr>
          <a:noFill/>
        </p:spPr>
        <p:txBody>
          <a:bodyPr/>
          <a:lstStyle/>
          <a:p>
            <a:r>
              <a:rPr lang="en-US" dirty="0" smtClean="0"/>
              <a:t>Month 20XX </a:t>
            </a:r>
            <a:endParaRPr lang="en-GB" dirty="0" smtClean="0"/>
          </a:p>
        </p:txBody>
      </p:sp>
      <p:sp>
        <p:nvSpPr>
          <p:cNvPr id="15363" name="Footer Placeholder 4"/>
          <p:cNvSpPr>
            <a:spLocks noGrp="1"/>
          </p:cNvSpPr>
          <p:nvPr>
            <p:ph type="ftr" sz="quarter" idx="11"/>
          </p:nvPr>
        </p:nvSpPr>
        <p:spPr/>
        <p:txBody>
          <a:bodyPr/>
          <a:lstStyle/>
          <a:p>
            <a:pPr>
              <a:defRPr/>
            </a:pPr>
            <a:r>
              <a:rPr lang="en-GB" dirty="0" smtClean="0"/>
              <a:t>Use Tab 'Insert - Header &amp; Footer' for Presentation Title - Siglum - Reference</a:t>
            </a:r>
          </a:p>
        </p:txBody>
      </p:sp>
      <p:sp>
        <p:nvSpPr>
          <p:cNvPr id="2" name="Cube 1"/>
          <p:cNvSpPr/>
          <p:nvPr/>
        </p:nvSpPr>
        <p:spPr bwMode="auto">
          <a:xfrm>
            <a:off x="5627924" y="3418118"/>
            <a:ext cx="2701957" cy="2133598"/>
          </a:xfrm>
          <a:prstGeom prst="cube">
            <a:avLst>
              <a:gd name="adj" fmla="val 40816"/>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rPr>
              <a:t>8 MCU</a:t>
            </a:r>
          </a:p>
        </p:txBody>
      </p:sp>
      <p:sp>
        <p:nvSpPr>
          <p:cNvPr id="3" name="TextBox 2"/>
          <p:cNvSpPr txBox="1"/>
          <p:nvPr/>
        </p:nvSpPr>
        <p:spPr>
          <a:xfrm>
            <a:off x="6361137" y="5725891"/>
            <a:ext cx="926857" cy="338554"/>
          </a:xfrm>
          <a:prstGeom prst="rect">
            <a:avLst/>
          </a:prstGeom>
          <a:noFill/>
        </p:spPr>
        <p:txBody>
          <a:bodyPr wrap="none" rtlCol="0">
            <a:spAutoFit/>
          </a:bodyPr>
          <a:lstStyle/>
          <a:p>
            <a:r>
              <a:rPr lang="de-DE" dirty="0" smtClean="0"/>
              <a:t>259 mm</a:t>
            </a:r>
            <a:endParaRPr lang="de-DE" dirty="0"/>
          </a:p>
        </p:txBody>
      </p:sp>
      <p:sp>
        <p:nvSpPr>
          <p:cNvPr id="8" name="TextBox 7"/>
          <p:cNvSpPr txBox="1"/>
          <p:nvPr/>
        </p:nvSpPr>
        <p:spPr>
          <a:xfrm>
            <a:off x="4608537" y="4855034"/>
            <a:ext cx="926857" cy="338554"/>
          </a:xfrm>
          <a:prstGeom prst="rect">
            <a:avLst/>
          </a:prstGeom>
          <a:noFill/>
        </p:spPr>
        <p:txBody>
          <a:bodyPr wrap="none" rtlCol="0">
            <a:spAutoFit/>
          </a:bodyPr>
          <a:lstStyle/>
          <a:p>
            <a:r>
              <a:rPr lang="de-DE" dirty="0" smtClean="0"/>
              <a:t>198 mm</a:t>
            </a:r>
            <a:endParaRPr lang="de-DE" dirty="0"/>
          </a:p>
        </p:txBody>
      </p:sp>
      <p:sp>
        <p:nvSpPr>
          <p:cNvPr id="10" name="TextBox 9"/>
          <p:cNvSpPr txBox="1"/>
          <p:nvPr/>
        </p:nvSpPr>
        <p:spPr>
          <a:xfrm>
            <a:off x="8124623" y="4856134"/>
            <a:ext cx="926857" cy="338554"/>
          </a:xfrm>
          <a:prstGeom prst="rect">
            <a:avLst/>
          </a:prstGeom>
          <a:noFill/>
        </p:spPr>
        <p:txBody>
          <a:bodyPr wrap="none" rtlCol="0">
            <a:spAutoFit/>
          </a:bodyPr>
          <a:lstStyle/>
          <a:p>
            <a:r>
              <a:rPr lang="de-DE" dirty="0" smtClean="0"/>
              <a:t>380 mm</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396992"/>
            <a:ext cx="4356124" cy="432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GB" dirty="0"/>
              <a:t>Sample box overview</a:t>
            </a:r>
          </a:p>
        </p:txBody>
      </p:sp>
      <p:sp>
        <p:nvSpPr>
          <p:cNvPr id="17410" name="Date Placeholder 3"/>
          <p:cNvSpPr>
            <a:spLocks noGrp="1"/>
          </p:cNvSpPr>
          <p:nvPr>
            <p:ph type="dt" sz="half" idx="10"/>
          </p:nvPr>
        </p:nvSpPr>
        <p:spPr>
          <a:noFill/>
        </p:spPr>
        <p:txBody>
          <a:bodyPr/>
          <a:lstStyle/>
          <a:p>
            <a:r>
              <a:rPr lang="en-US" dirty="0" smtClean="0"/>
              <a:t>Month 20XX </a:t>
            </a:r>
            <a:endParaRPr lang="en-GB" dirty="0" smtClean="0"/>
          </a:p>
        </p:txBody>
      </p:sp>
      <p:sp>
        <p:nvSpPr>
          <p:cNvPr id="15363" name="Footer Placeholder 4"/>
          <p:cNvSpPr>
            <a:spLocks noGrp="1"/>
          </p:cNvSpPr>
          <p:nvPr>
            <p:ph type="ftr" sz="quarter" idx="11"/>
          </p:nvPr>
        </p:nvSpPr>
        <p:spPr/>
        <p:txBody>
          <a:bodyPr/>
          <a:lstStyle/>
          <a:p>
            <a:pPr>
              <a:defRPr/>
            </a:pPr>
            <a:r>
              <a:rPr lang="en-GB" dirty="0" smtClean="0"/>
              <a:t>Use Tab 'Insert - Header &amp; Footer' for Presentation Title - Siglum - Reference</a:t>
            </a:r>
          </a:p>
        </p:txBody>
      </p:sp>
      <p:sp>
        <p:nvSpPr>
          <p:cNvPr id="4" name="TextBox 3"/>
          <p:cNvSpPr txBox="1"/>
          <p:nvPr/>
        </p:nvSpPr>
        <p:spPr>
          <a:xfrm>
            <a:off x="747116" y="5791207"/>
            <a:ext cx="3388941" cy="338554"/>
          </a:xfrm>
          <a:prstGeom prst="rect">
            <a:avLst/>
          </a:prstGeom>
          <a:noFill/>
        </p:spPr>
        <p:txBody>
          <a:bodyPr wrap="none" rtlCol="0">
            <a:spAutoFit/>
          </a:bodyPr>
          <a:lstStyle/>
          <a:p>
            <a:r>
              <a:rPr lang="de-DE" dirty="0" smtClean="0"/>
              <a:t>Ventilation </a:t>
            </a:r>
            <a:r>
              <a:rPr lang="de-DE" dirty="0" err="1" smtClean="0"/>
              <a:t>holes</a:t>
            </a:r>
            <a:r>
              <a:rPr lang="de-DE" dirty="0" smtClean="0"/>
              <a:t> on top and </a:t>
            </a:r>
            <a:r>
              <a:rPr lang="de-DE" dirty="0" err="1" smtClean="0"/>
              <a:t>bottom</a:t>
            </a:r>
            <a:endParaRPr lang="de-DE" dirty="0"/>
          </a:p>
        </p:txBody>
      </p:sp>
      <p:sp>
        <p:nvSpPr>
          <p:cNvPr id="14" name="TextBox 13"/>
          <p:cNvSpPr txBox="1"/>
          <p:nvPr/>
        </p:nvSpPr>
        <p:spPr>
          <a:xfrm>
            <a:off x="4883691" y="3286828"/>
            <a:ext cx="4006225" cy="338554"/>
          </a:xfrm>
          <a:prstGeom prst="rect">
            <a:avLst/>
          </a:prstGeom>
          <a:noFill/>
        </p:spPr>
        <p:txBody>
          <a:bodyPr wrap="none" rtlCol="0">
            <a:spAutoFit/>
          </a:bodyPr>
          <a:lstStyle/>
          <a:p>
            <a:r>
              <a:rPr lang="de-DE" dirty="0" smtClean="0"/>
              <a:t>Front </a:t>
            </a:r>
            <a:r>
              <a:rPr lang="de-DE" dirty="0" err="1" smtClean="0"/>
              <a:t>access</a:t>
            </a:r>
            <a:r>
              <a:rPr lang="de-DE" dirty="0" smtClean="0"/>
              <a:t> </a:t>
            </a:r>
            <a:r>
              <a:rPr lang="de-DE" dirty="0" err="1" smtClean="0"/>
              <a:t>panel</a:t>
            </a:r>
            <a:r>
              <a:rPr lang="de-DE" dirty="0" smtClean="0"/>
              <a:t> </a:t>
            </a:r>
            <a:r>
              <a:rPr lang="de-DE" dirty="0" err="1" smtClean="0"/>
              <a:t>for</a:t>
            </a:r>
            <a:r>
              <a:rPr lang="de-DE" dirty="0" smtClean="0"/>
              <a:t> </a:t>
            </a:r>
            <a:r>
              <a:rPr lang="de-DE" dirty="0" err="1" smtClean="0"/>
              <a:t>storage</a:t>
            </a:r>
            <a:r>
              <a:rPr lang="de-DE" dirty="0" smtClean="0"/>
              <a:t> </a:t>
            </a:r>
            <a:r>
              <a:rPr lang="de-DE" dirty="0" err="1" smtClean="0"/>
              <a:t>exchange</a:t>
            </a:r>
            <a:endParaRPr lang="de-DE" dirty="0"/>
          </a:p>
        </p:txBody>
      </p:sp>
      <p:sp>
        <p:nvSpPr>
          <p:cNvPr id="15" name="TextBox 14"/>
          <p:cNvSpPr txBox="1"/>
          <p:nvPr/>
        </p:nvSpPr>
        <p:spPr>
          <a:xfrm>
            <a:off x="6093156" y="5725891"/>
            <a:ext cx="1587294" cy="338554"/>
          </a:xfrm>
          <a:prstGeom prst="rect">
            <a:avLst/>
          </a:prstGeom>
          <a:noFill/>
        </p:spPr>
        <p:txBody>
          <a:bodyPr wrap="none" rtlCol="0">
            <a:spAutoFit/>
          </a:bodyPr>
          <a:lstStyle/>
          <a:p>
            <a:r>
              <a:rPr lang="de-DE" dirty="0" smtClean="0"/>
              <a:t>Back </a:t>
            </a:r>
            <a:r>
              <a:rPr lang="de-DE" dirty="0" err="1" smtClean="0"/>
              <a:t>side</a:t>
            </a:r>
            <a:r>
              <a:rPr lang="de-DE" dirty="0" smtClean="0"/>
              <a:t> </a:t>
            </a:r>
            <a:r>
              <a:rPr lang="de-DE" dirty="0" err="1" smtClean="0"/>
              <a:t>ports</a:t>
            </a:r>
            <a:endParaRPr lang="de-DE" dirty="0"/>
          </a:p>
        </p:txBody>
      </p:sp>
    </p:spTree>
    <p:extLst>
      <p:ext uri="{BB962C8B-B14F-4D97-AF65-F5344CB8AC3E}">
        <p14:creationId xmlns:p14="http://schemas.microsoft.com/office/powerpoint/2010/main" val="3699751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Sample box </a:t>
            </a:r>
            <a:r>
              <a:rPr lang="de-DE" dirty="0" err="1"/>
              <a:t>overview</a:t>
            </a:r>
            <a:endParaRPr lang="de-DE" dirty="0"/>
          </a:p>
        </p:txBody>
      </p:sp>
      <p:sp>
        <p:nvSpPr>
          <p:cNvPr id="3" name="Content Placeholder 2"/>
          <p:cNvSpPr>
            <a:spLocks noGrp="1"/>
          </p:cNvSpPr>
          <p:nvPr>
            <p:ph idx="1"/>
          </p:nvPr>
        </p:nvSpPr>
        <p:spPr>
          <a:xfrm>
            <a:off x="6586389" y="3141112"/>
            <a:ext cx="2230357" cy="628891"/>
          </a:xfrm>
        </p:spPr>
        <p:txBody>
          <a:bodyPr/>
          <a:lstStyle/>
          <a:p>
            <a:pPr marL="0" indent="0">
              <a:buNone/>
            </a:pPr>
            <a:r>
              <a:rPr lang="de-DE" sz="1600" dirty="0" smtClean="0"/>
              <a:t>550 </a:t>
            </a:r>
            <a:r>
              <a:rPr lang="de-DE" sz="1600" dirty="0" err="1" smtClean="0"/>
              <a:t>holes</a:t>
            </a:r>
            <a:r>
              <a:rPr lang="de-DE" sz="1600" dirty="0" smtClean="0"/>
              <a:t> à 3 mm: 550 x 7.07 mm² = 3888 mm²</a:t>
            </a:r>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
        <p:nvSpPr>
          <p:cNvPr id="8" name="Content Placeholder 2"/>
          <p:cNvSpPr txBox="1">
            <a:spLocks/>
          </p:cNvSpPr>
          <p:nvPr/>
        </p:nvSpPr>
        <p:spPr bwMode="auto">
          <a:xfrm>
            <a:off x="3439093" y="3159724"/>
            <a:ext cx="2230357" cy="548934"/>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lvl1pPr marL="180000" indent="-180000" algn="l" rtl="0" eaLnBrk="1" fontAlgn="base" hangingPunct="1">
              <a:spcBef>
                <a:spcPts val="600"/>
              </a:spcBef>
              <a:spcAft>
                <a:spcPct val="0"/>
              </a:spcAft>
              <a:buSzPct val="120000"/>
              <a:buFont typeface="Arial" pitchFamily="34" charset="0"/>
              <a:buChar char="•"/>
              <a:defRPr sz="2000" spc="-20">
                <a:solidFill>
                  <a:schemeClr val="tx2">
                    <a:lumMod val="50000"/>
                  </a:schemeClr>
                </a:solidFill>
                <a:latin typeface="+mn-lt"/>
                <a:ea typeface="+mn-ea"/>
                <a:cs typeface="+mn-cs"/>
              </a:defRPr>
            </a:lvl1pPr>
            <a:lvl2pPr marL="468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2pPr>
            <a:lvl3pPr marL="756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3pPr>
            <a:lvl4pPr marL="1044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4pPr>
            <a:lvl5pPr marL="1332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5pPr>
            <a:lvl6pPr marL="1620000" indent="-180000" algn="l" rtl="0" eaLnBrk="1" fontAlgn="base" hangingPunct="1">
              <a:spcBef>
                <a:spcPts val="600"/>
              </a:spcBef>
              <a:spcAft>
                <a:spcPct val="0"/>
              </a:spcAft>
              <a:buFont typeface="Arial" pitchFamily="34" charset="0"/>
              <a:buChar char="•"/>
              <a:defRPr sz="1600">
                <a:solidFill>
                  <a:schemeClr val="tx2">
                    <a:lumMod val="50000"/>
                  </a:schemeClr>
                </a:solidFill>
                <a:latin typeface="+mn-lt"/>
              </a:defRPr>
            </a:lvl6pPr>
            <a:lvl7pPr marL="1908000" indent="-180000" algn="l" rtl="0" eaLnBrk="1" fontAlgn="base" hangingPunct="1">
              <a:spcBef>
                <a:spcPts val="600"/>
              </a:spcBef>
              <a:spcAft>
                <a:spcPct val="0"/>
              </a:spcAft>
              <a:buFont typeface="Arial" pitchFamily="34" charset="0"/>
              <a:buChar char="•"/>
              <a:defRPr sz="16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pPr marL="0" indent="0">
              <a:buFont typeface="Arial" pitchFamily="34" charset="0"/>
              <a:buNone/>
            </a:pPr>
            <a:r>
              <a:rPr lang="de-DE" sz="1600" kern="0" dirty="0" smtClean="0"/>
              <a:t>861 </a:t>
            </a:r>
            <a:r>
              <a:rPr lang="de-DE" sz="1600" kern="0" dirty="0" err="1" smtClean="0"/>
              <a:t>holes</a:t>
            </a:r>
            <a:r>
              <a:rPr lang="de-DE" sz="1600" kern="0" dirty="0" smtClean="0"/>
              <a:t> à 3 mm: 861 x 7.07 mm² = 6086 mm²</a:t>
            </a:r>
          </a:p>
        </p:txBody>
      </p:sp>
      <p:sp>
        <p:nvSpPr>
          <p:cNvPr id="12" name="Content Placeholder 2"/>
          <p:cNvSpPr txBox="1">
            <a:spLocks/>
          </p:cNvSpPr>
          <p:nvPr/>
        </p:nvSpPr>
        <p:spPr bwMode="auto">
          <a:xfrm>
            <a:off x="459727" y="3119745"/>
            <a:ext cx="2230357" cy="628891"/>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lvl1pPr marL="180000" indent="-180000" algn="l" rtl="0" eaLnBrk="1" fontAlgn="base" hangingPunct="1">
              <a:spcBef>
                <a:spcPts val="600"/>
              </a:spcBef>
              <a:spcAft>
                <a:spcPct val="0"/>
              </a:spcAft>
              <a:buSzPct val="120000"/>
              <a:buFont typeface="Arial" pitchFamily="34" charset="0"/>
              <a:buChar char="•"/>
              <a:defRPr sz="2000" spc="-20">
                <a:solidFill>
                  <a:schemeClr val="tx2">
                    <a:lumMod val="50000"/>
                  </a:schemeClr>
                </a:solidFill>
                <a:latin typeface="+mn-lt"/>
                <a:ea typeface="+mn-ea"/>
                <a:cs typeface="+mn-cs"/>
              </a:defRPr>
            </a:lvl1pPr>
            <a:lvl2pPr marL="468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2pPr>
            <a:lvl3pPr marL="756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3pPr>
            <a:lvl4pPr marL="1044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4pPr>
            <a:lvl5pPr marL="1332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5pPr>
            <a:lvl6pPr marL="1620000" indent="-180000" algn="l" rtl="0" eaLnBrk="1" fontAlgn="base" hangingPunct="1">
              <a:spcBef>
                <a:spcPts val="600"/>
              </a:spcBef>
              <a:spcAft>
                <a:spcPct val="0"/>
              </a:spcAft>
              <a:buFont typeface="Arial" pitchFamily="34" charset="0"/>
              <a:buChar char="•"/>
              <a:defRPr sz="1600">
                <a:solidFill>
                  <a:schemeClr val="tx2">
                    <a:lumMod val="50000"/>
                  </a:schemeClr>
                </a:solidFill>
                <a:latin typeface="+mn-lt"/>
              </a:defRPr>
            </a:lvl6pPr>
            <a:lvl7pPr marL="1908000" indent="-180000" algn="l" rtl="0" eaLnBrk="1" fontAlgn="base" hangingPunct="1">
              <a:spcBef>
                <a:spcPts val="600"/>
              </a:spcBef>
              <a:spcAft>
                <a:spcPct val="0"/>
              </a:spcAft>
              <a:buFont typeface="Arial" pitchFamily="34" charset="0"/>
              <a:buChar char="•"/>
              <a:defRPr sz="16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a:lstStyle>
          <a:p>
            <a:pPr marL="0" indent="0">
              <a:buFont typeface="Arial" pitchFamily="34" charset="0"/>
              <a:buNone/>
            </a:pPr>
            <a:r>
              <a:rPr lang="de-DE" sz="1600" kern="0" dirty="0"/>
              <a:t>4</a:t>
            </a:r>
            <a:r>
              <a:rPr lang="de-DE" sz="1600" kern="0" dirty="0" smtClean="0"/>
              <a:t> </a:t>
            </a:r>
            <a:r>
              <a:rPr lang="de-DE" sz="1600" kern="0" dirty="0" err="1" smtClean="0"/>
              <a:t>holes</a:t>
            </a:r>
            <a:r>
              <a:rPr lang="de-DE" sz="1600" kern="0" dirty="0" smtClean="0"/>
              <a:t> à 20 mm: 4 x 7.07 mm² = 314mm²</a:t>
            </a:r>
          </a:p>
        </p:txBody>
      </p:sp>
      <p:graphicFrame>
        <p:nvGraphicFramePr>
          <p:cNvPr id="13" name="Table 12"/>
          <p:cNvGraphicFramePr>
            <a:graphicFrameLocks noGrp="1"/>
          </p:cNvGraphicFramePr>
          <p:nvPr>
            <p:extLst>
              <p:ext uri="{D42A27DB-BD31-4B8C-83A1-F6EECF244321}">
                <p14:modId xmlns:p14="http://schemas.microsoft.com/office/powerpoint/2010/main" val="3021915976"/>
              </p:ext>
            </p:extLst>
          </p:nvPr>
        </p:nvGraphicFramePr>
        <p:xfrm>
          <a:off x="646299" y="4356676"/>
          <a:ext cx="3907972" cy="1524000"/>
        </p:xfrm>
        <a:graphic>
          <a:graphicData uri="http://schemas.openxmlformats.org/drawingml/2006/table">
            <a:tbl>
              <a:tblPr firstRow="1" bandRow="1">
                <a:tableStyleId>{5C22544A-7EE6-4342-B048-85BDC9FD1C3A}</a:tableStyleId>
              </a:tblPr>
              <a:tblGrid>
                <a:gridCol w="1953986"/>
                <a:gridCol w="1953986"/>
              </a:tblGrid>
              <a:tr h="276497">
                <a:tc>
                  <a:txBody>
                    <a:bodyPr/>
                    <a:lstStyle/>
                    <a:p>
                      <a:r>
                        <a:rPr lang="de-DE" sz="1400" dirty="0" smtClean="0"/>
                        <a:t>Part </a:t>
                      </a:r>
                      <a:r>
                        <a:rPr lang="de-DE" sz="1400" dirty="0" err="1" smtClean="0"/>
                        <a:t>of</a:t>
                      </a:r>
                      <a:r>
                        <a:rPr lang="de-DE" sz="1400" dirty="0" smtClean="0"/>
                        <a:t> </a:t>
                      </a:r>
                      <a:r>
                        <a:rPr lang="de-DE" sz="1400" dirty="0" err="1" smtClean="0"/>
                        <a:t>device</a:t>
                      </a:r>
                      <a:endParaRPr lang="de-DE" sz="1400" dirty="0"/>
                    </a:p>
                  </a:txBody>
                  <a:tcPr/>
                </a:tc>
                <a:tc>
                  <a:txBody>
                    <a:bodyPr/>
                    <a:lstStyle/>
                    <a:p>
                      <a:r>
                        <a:rPr lang="de-DE" sz="1400" dirty="0" smtClean="0"/>
                        <a:t>Area / cm²</a:t>
                      </a:r>
                      <a:endParaRPr lang="de-DE" sz="1400" dirty="0"/>
                    </a:p>
                  </a:txBody>
                  <a:tcPr/>
                </a:tc>
              </a:tr>
              <a:tr h="276497">
                <a:tc>
                  <a:txBody>
                    <a:bodyPr/>
                    <a:lstStyle/>
                    <a:p>
                      <a:r>
                        <a:rPr lang="de-DE" sz="1400" dirty="0" smtClean="0"/>
                        <a:t>Top</a:t>
                      </a:r>
                      <a:endParaRPr lang="de-DE" sz="1400" dirty="0"/>
                    </a:p>
                  </a:txBody>
                  <a:tcPr/>
                </a:tc>
                <a:tc>
                  <a:txBody>
                    <a:bodyPr/>
                    <a:lstStyle/>
                    <a:p>
                      <a:r>
                        <a:rPr lang="de-DE" sz="1400" dirty="0" smtClean="0"/>
                        <a:t>61</a:t>
                      </a:r>
                      <a:endParaRPr lang="de-DE" sz="1400" dirty="0"/>
                    </a:p>
                  </a:txBody>
                  <a:tcPr/>
                </a:tc>
              </a:tr>
              <a:tr h="276497">
                <a:tc>
                  <a:txBody>
                    <a:bodyPr/>
                    <a:lstStyle/>
                    <a:p>
                      <a:r>
                        <a:rPr lang="de-DE" sz="1400" dirty="0" err="1" smtClean="0"/>
                        <a:t>Bottom</a:t>
                      </a:r>
                      <a:endParaRPr lang="de-DE" sz="1400" dirty="0"/>
                    </a:p>
                  </a:txBody>
                  <a:tcPr/>
                </a:tc>
                <a:tc>
                  <a:txBody>
                    <a:bodyPr/>
                    <a:lstStyle/>
                    <a:p>
                      <a:r>
                        <a:rPr lang="de-DE" sz="1400" dirty="0" smtClean="0"/>
                        <a:t>39</a:t>
                      </a:r>
                      <a:endParaRPr lang="de-DE" sz="1400" dirty="0"/>
                    </a:p>
                  </a:txBody>
                  <a:tcPr/>
                </a:tc>
              </a:tr>
              <a:tr h="276497">
                <a:tc>
                  <a:txBody>
                    <a:bodyPr/>
                    <a:lstStyle/>
                    <a:p>
                      <a:r>
                        <a:rPr lang="de-DE" sz="1400" dirty="0" smtClean="0"/>
                        <a:t>Front</a:t>
                      </a:r>
                      <a:endParaRPr lang="de-DE" sz="1400" dirty="0"/>
                    </a:p>
                  </a:txBody>
                  <a:tcPr/>
                </a:tc>
                <a:tc>
                  <a:txBody>
                    <a:bodyPr/>
                    <a:lstStyle/>
                    <a:p>
                      <a:r>
                        <a:rPr lang="de-DE" sz="1400" dirty="0" smtClean="0"/>
                        <a:t>3</a:t>
                      </a:r>
                      <a:endParaRPr lang="de-DE" sz="1400" dirty="0"/>
                    </a:p>
                  </a:txBody>
                  <a:tcPr/>
                </a:tc>
              </a:tr>
              <a:tr h="276497">
                <a:tc>
                  <a:txBody>
                    <a:bodyPr/>
                    <a:lstStyle/>
                    <a:p>
                      <a:r>
                        <a:rPr lang="de-DE" sz="1400" b="1" dirty="0" smtClean="0"/>
                        <a:t>Total</a:t>
                      </a:r>
                      <a:endParaRPr lang="de-DE" sz="1400" b="1" dirty="0"/>
                    </a:p>
                  </a:txBody>
                  <a:tcPr/>
                </a:tc>
                <a:tc>
                  <a:txBody>
                    <a:bodyPr/>
                    <a:lstStyle/>
                    <a:p>
                      <a:r>
                        <a:rPr lang="de-DE" sz="1400" b="1" dirty="0" smtClean="0"/>
                        <a:t>103</a:t>
                      </a:r>
                      <a:endParaRPr lang="de-DE" sz="1400" b="1" dirty="0"/>
                    </a:p>
                  </a:txBody>
                  <a:tcPr/>
                </a:tc>
              </a:tr>
            </a:tbl>
          </a:graphicData>
        </a:graphic>
      </p:graphicFrame>
      <p:sp>
        <p:nvSpPr>
          <p:cNvPr id="9" name="TextBox 8"/>
          <p:cNvSpPr txBox="1"/>
          <p:nvPr/>
        </p:nvSpPr>
        <p:spPr>
          <a:xfrm>
            <a:off x="4686668" y="4709830"/>
            <a:ext cx="4338047" cy="954107"/>
          </a:xfrm>
          <a:prstGeom prst="rect">
            <a:avLst/>
          </a:prstGeom>
          <a:noFill/>
        </p:spPr>
        <p:txBody>
          <a:bodyPr wrap="none" rtlCol="0">
            <a:spAutoFit/>
          </a:bodyPr>
          <a:lstStyle/>
          <a:p>
            <a:pPr algn="ctr"/>
            <a:r>
              <a:rPr lang="de-DE" dirty="0" smtClean="0"/>
              <a:t>103 cm²/4037 cm² = </a:t>
            </a:r>
            <a:r>
              <a:rPr lang="de-DE" b="1" dirty="0" smtClean="0"/>
              <a:t/>
            </a:r>
            <a:br>
              <a:rPr lang="de-DE" b="1" dirty="0" smtClean="0"/>
            </a:br>
            <a:r>
              <a:rPr lang="de-DE" b="1" dirty="0" smtClean="0"/>
              <a:t/>
            </a:r>
            <a:br>
              <a:rPr lang="de-DE" b="1" dirty="0" smtClean="0"/>
            </a:br>
            <a:r>
              <a:rPr lang="de-DE" sz="2400" b="1" dirty="0" smtClean="0"/>
              <a:t>2.6% </a:t>
            </a:r>
            <a:r>
              <a:rPr lang="de-DE" sz="2400" b="1" dirty="0" err="1" smtClean="0"/>
              <a:t>of</a:t>
            </a:r>
            <a:r>
              <a:rPr lang="de-DE" sz="2400" b="1" dirty="0" smtClean="0"/>
              <a:t> total </a:t>
            </a:r>
            <a:r>
              <a:rPr lang="de-DE" sz="2400" b="1" dirty="0" err="1" smtClean="0"/>
              <a:t>surface</a:t>
            </a:r>
            <a:r>
              <a:rPr lang="de-DE" sz="2400" b="1" dirty="0" smtClean="0"/>
              <a:t> </a:t>
            </a:r>
            <a:r>
              <a:rPr lang="de-DE" sz="2400" b="1" dirty="0" err="1" smtClean="0"/>
              <a:t>is</a:t>
            </a:r>
            <a:r>
              <a:rPr lang="de-DE" sz="2400" b="1" dirty="0" smtClean="0"/>
              <a:t> open</a:t>
            </a:r>
            <a:endParaRPr lang="de-DE" sz="2400" dirty="0"/>
          </a:p>
        </p:txBody>
      </p:sp>
    </p:spTree>
    <p:extLst>
      <p:ext uri="{BB962C8B-B14F-4D97-AF65-F5344CB8AC3E}">
        <p14:creationId xmlns:p14="http://schemas.microsoft.com/office/powerpoint/2010/main" val="3849255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Calculation</a:t>
            </a:r>
            <a:r>
              <a:rPr lang="de-DE" dirty="0"/>
              <a:t> </a:t>
            </a:r>
            <a:r>
              <a:rPr lang="de-DE" dirty="0" err="1"/>
              <a:t>of</a:t>
            </a:r>
            <a:r>
              <a:rPr lang="de-DE" dirty="0"/>
              <a:t> </a:t>
            </a:r>
            <a:r>
              <a:rPr lang="de-DE" dirty="0" err="1"/>
              <a:t>fire</a:t>
            </a:r>
            <a:r>
              <a:rPr lang="de-DE" dirty="0"/>
              <a:t> </a:t>
            </a:r>
            <a:r>
              <a:rPr lang="de-DE" dirty="0" err="1"/>
              <a:t>load</a:t>
            </a:r>
            <a:endParaRPr lang="de-DE" dirty="0"/>
          </a:p>
        </p:txBody>
      </p:sp>
      <p:sp>
        <p:nvSpPr>
          <p:cNvPr id="3" name="Content Placeholder 2"/>
          <p:cNvSpPr>
            <a:spLocks noGrp="1"/>
          </p:cNvSpPr>
          <p:nvPr>
            <p:ph idx="1"/>
          </p:nvPr>
        </p:nvSpPr>
        <p:spPr/>
        <p:txBody>
          <a:bodyPr/>
          <a:lstStyle/>
          <a:p>
            <a:pPr marL="285750" indent="-285750">
              <a:buFontTx/>
              <a:buChar char="-"/>
            </a:pPr>
            <a:r>
              <a:rPr lang="de-DE" dirty="0" err="1"/>
              <a:t>It</a:t>
            </a:r>
            <a:r>
              <a:rPr lang="de-DE" dirty="0"/>
              <a:t> </a:t>
            </a:r>
            <a:r>
              <a:rPr lang="de-DE" dirty="0" err="1"/>
              <a:t>assumed</a:t>
            </a:r>
            <a:r>
              <a:rPr lang="de-DE" dirty="0"/>
              <a:t> </a:t>
            </a:r>
            <a:r>
              <a:rPr lang="de-DE" dirty="0" err="1"/>
              <a:t>that</a:t>
            </a:r>
            <a:r>
              <a:rPr lang="de-DE" dirty="0"/>
              <a:t> </a:t>
            </a:r>
            <a:r>
              <a:rPr lang="de-DE" dirty="0" err="1"/>
              <a:t>the</a:t>
            </a:r>
            <a:r>
              <a:rPr lang="de-DE" dirty="0"/>
              <a:t> </a:t>
            </a:r>
            <a:r>
              <a:rPr lang="de-DE" dirty="0" err="1"/>
              <a:t>average</a:t>
            </a:r>
            <a:r>
              <a:rPr lang="de-DE" dirty="0"/>
              <a:t> </a:t>
            </a:r>
            <a:r>
              <a:rPr lang="de-DE" dirty="0" err="1"/>
              <a:t>calorific</a:t>
            </a:r>
            <a:r>
              <a:rPr lang="de-DE" dirty="0"/>
              <a:t> </a:t>
            </a:r>
            <a:r>
              <a:rPr lang="de-DE" dirty="0" err="1"/>
              <a:t>value</a:t>
            </a:r>
            <a:r>
              <a:rPr lang="de-DE" dirty="0"/>
              <a:t> </a:t>
            </a:r>
            <a:r>
              <a:rPr lang="de-DE" dirty="0" err="1"/>
              <a:t>of</a:t>
            </a:r>
            <a:r>
              <a:rPr lang="de-DE" dirty="0"/>
              <a:t> </a:t>
            </a:r>
            <a:r>
              <a:rPr lang="de-DE" dirty="0" err="1" smtClean="0"/>
              <a:t>any</a:t>
            </a:r>
            <a:r>
              <a:rPr lang="de-DE" dirty="0" smtClean="0"/>
              <a:t> </a:t>
            </a:r>
            <a:r>
              <a:rPr lang="de-DE" dirty="0" err="1" smtClean="0"/>
              <a:t>polymers</a:t>
            </a:r>
            <a:r>
              <a:rPr lang="de-DE" dirty="0" smtClean="0"/>
              <a:t> </a:t>
            </a:r>
            <a:r>
              <a:rPr lang="de-DE" dirty="0" err="1" smtClean="0"/>
              <a:t>used</a:t>
            </a:r>
            <a:r>
              <a:rPr lang="de-DE" dirty="0" smtClean="0"/>
              <a:t> in </a:t>
            </a:r>
            <a:r>
              <a:rPr lang="de-DE" dirty="0" err="1" smtClean="0"/>
              <a:t>the</a:t>
            </a:r>
            <a:r>
              <a:rPr lang="de-DE" dirty="0" smtClean="0"/>
              <a:t> </a:t>
            </a:r>
            <a:r>
              <a:rPr lang="de-DE" dirty="0" err="1" smtClean="0"/>
              <a:t>contruction</a:t>
            </a:r>
            <a:r>
              <a:rPr lang="de-DE" dirty="0" smtClean="0"/>
              <a:t> </a:t>
            </a:r>
            <a:r>
              <a:rPr lang="de-DE" dirty="0" err="1" smtClean="0"/>
              <a:t>of</a:t>
            </a:r>
            <a:r>
              <a:rPr lang="de-DE" dirty="0" smtClean="0"/>
              <a:t> </a:t>
            </a:r>
            <a:r>
              <a:rPr lang="de-DE" dirty="0" err="1" smtClean="0"/>
              <a:t>the</a:t>
            </a:r>
            <a:r>
              <a:rPr lang="de-DE" dirty="0" smtClean="0"/>
              <a:t> </a:t>
            </a:r>
            <a:r>
              <a:rPr lang="de-DE" dirty="0" err="1" smtClean="0"/>
              <a:t>unit</a:t>
            </a:r>
            <a:r>
              <a:rPr lang="de-DE" dirty="0" smtClean="0"/>
              <a:t> </a:t>
            </a:r>
            <a:r>
              <a:rPr lang="de-DE" dirty="0" err="1" smtClean="0"/>
              <a:t>equals</a:t>
            </a:r>
            <a:r>
              <a:rPr lang="de-DE" dirty="0" smtClean="0"/>
              <a:t> </a:t>
            </a:r>
            <a:r>
              <a:rPr lang="de-DE" dirty="0" err="1">
                <a:sym typeface="Wingdings" panose="05000000000000000000" pitchFamily="2" charset="2"/>
              </a:rPr>
              <a:t>H</a:t>
            </a:r>
            <a:r>
              <a:rPr lang="de-DE" baseline="-25000" dirty="0" err="1">
                <a:sym typeface="Wingdings" panose="05000000000000000000" pitchFamily="2" charset="2"/>
              </a:rPr>
              <a:t>polymer</a:t>
            </a:r>
            <a:r>
              <a:rPr lang="de-DE" baseline="-25000" dirty="0">
                <a:sym typeface="Wingdings" panose="05000000000000000000" pitchFamily="2" charset="2"/>
              </a:rPr>
              <a:t> </a:t>
            </a:r>
            <a:r>
              <a:rPr lang="de-DE" baseline="-25000" dirty="0" smtClean="0">
                <a:sym typeface="Wingdings" panose="05000000000000000000" pitchFamily="2" charset="2"/>
              </a:rPr>
              <a:t> = </a:t>
            </a:r>
            <a:r>
              <a:rPr lang="de-DE" dirty="0" smtClean="0"/>
              <a:t>35 </a:t>
            </a:r>
            <a:r>
              <a:rPr lang="de-DE" dirty="0"/>
              <a:t>kJ/g and </a:t>
            </a:r>
            <a:r>
              <a:rPr lang="de-DE" dirty="0" err="1" smtClean="0"/>
              <a:t>their</a:t>
            </a:r>
            <a:r>
              <a:rPr lang="de-DE" dirty="0" smtClean="0"/>
              <a:t> </a:t>
            </a:r>
            <a:r>
              <a:rPr lang="de-DE" dirty="0" err="1"/>
              <a:t>average</a:t>
            </a:r>
            <a:r>
              <a:rPr lang="de-DE" dirty="0"/>
              <a:t> </a:t>
            </a:r>
            <a:r>
              <a:rPr lang="de-DE" dirty="0" err="1"/>
              <a:t>density</a:t>
            </a:r>
            <a:r>
              <a:rPr lang="de-DE" dirty="0"/>
              <a:t> </a:t>
            </a:r>
            <a:r>
              <a:rPr lang="de-DE" dirty="0" err="1"/>
              <a:t>is</a:t>
            </a:r>
            <a:r>
              <a:rPr lang="de-DE" dirty="0"/>
              <a:t> </a:t>
            </a:r>
            <a:r>
              <a:rPr lang="el-GR" dirty="0" smtClean="0">
                <a:cs typeface="Arial"/>
                <a:sym typeface="Wingdings" panose="05000000000000000000" pitchFamily="2" charset="2"/>
              </a:rPr>
              <a:t>ρ</a:t>
            </a:r>
            <a:r>
              <a:rPr lang="de-DE" baseline="-25000" dirty="0" smtClean="0">
                <a:cs typeface="Arial"/>
                <a:sym typeface="Wingdings" panose="05000000000000000000" pitchFamily="2" charset="2"/>
              </a:rPr>
              <a:t>polymer</a:t>
            </a:r>
            <a:r>
              <a:rPr lang="el-GR" dirty="0" smtClean="0">
                <a:cs typeface="Arial"/>
                <a:sym typeface="Wingdings" panose="05000000000000000000" pitchFamily="2" charset="2"/>
              </a:rPr>
              <a:t> </a:t>
            </a:r>
            <a:r>
              <a:rPr lang="de-DE" dirty="0" smtClean="0">
                <a:cs typeface="Arial"/>
                <a:sym typeface="Wingdings" panose="05000000000000000000" pitchFamily="2" charset="2"/>
              </a:rPr>
              <a:t>= </a:t>
            </a:r>
            <a:r>
              <a:rPr lang="de-DE" dirty="0" smtClean="0"/>
              <a:t>1.3 </a:t>
            </a:r>
            <a:r>
              <a:rPr lang="de-DE" dirty="0"/>
              <a:t>g/cm³</a:t>
            </a:r>
            <a:r>
              <a:rPr lang="de-DE" dirty="0" smtClean="0"/>
              <a:t>.</a:t>
            </a:r>
          </a:p>
          <a:p>
            <a:pPr marL="285750" indent="-285750">
              <a:buFontTx/>
              <a:buChar char="-"/>
            </a:pPr>
            <a:r>
              <a:rPr lang="de-DE" dirty="0" smtClean="0"/>
              <a:t>The </a:t>
            </a:r>
            <a:r>
              <a:rPr lang="de-DE" dirty="0" err="1" smtClean="0"/>
              <a:t>amount</a:t>
            </a:r>
            <a:r>
              <a:rPr lang="de-DE" dirty="0" smtClean="0"/>
              <a:t> </a:t>
            </a:r>
            <a:r>
              <a:rPr lang="de-DE" dirty="0" err="1" smtClean="0"/>
              <a:t>of</a:t>
            </a:r>
            <a:r>
              <a:rPr lang="de-DE" dirty="0" smtClean="0"/>
              <a:t> </a:t>
            </a:r>
            <a:r>
              <a:rPr lang="de-DE" dirty="0" err="1" smtClean="0"/>
              <a:t>polymers</a:t>
            </a:r>
            <a:r>
              <a:rPr lang="de-DE" dirty="0" smtClean="0"/>
              <a:t> </a:t>
            </a:r>
            <a:r>
              <a:rPr lang="de-DE" dirty="0" err="1" smtClean="0"/>
              <a:t>is</a:t>
            </a:r>
            <a:r>
              <a:rPr lang="de-DE" dirty="0" smtClean="0"/>
              <a:t> </a:t>
            </a:r>
            <a:r>
              <a:rPr lang="de-DE" dirty="0" err="1" smtClean="0"/>
              <a:t>estimated</a:t>
            </a:r>
            <a:r>
              <a:rPr lang="de-DE" dirty="0" smtClean="0"/>
              <a:t> </a:t>
            </a:r>
            <a:r>
              <a:rPr lang="de-DE" dirty="0" err="1" smtClean="0"/>
              <a:t>from</a:t>
            </a:r>
            <a:r>
              <a:rPr lang="de-DE" dirty="0" smtClean="0"/>
              <a:t> a </a:t>
            </a:r>
            <a:r>
              <a:rPr lang="de-DE" dirty="0" err="1" smtClean="0"/>
              <a:t>visual</a:t>
            </a:r>
            <a:r>
              <a:rPr lang="de-DE" dirty="0" smtClean="0"/>
              <a:t> </a:t>
            </a:r>
            <a:r>
              <a:rPr lang="de-DE" dirty="0" err="1" smtClean="0"/>
              <a:t>inspection</a:t>
            </a:r>
            <a:r>
              <a:rPr lang="de-DE" dirty="0" smtClean="0"/>
              <a:t> </a:t>
            </a:r>
            <a:r>
              <a:rPr lang="de-DE" dirty="0" err="1" smtClean="0"/>
              <a:t>of</a:t>
            </a:r>
            <a:r>
              <a:rPr lang="de-DE" dirty="0" smtClean="0"/>
              <a:t> </a:t>
            </a:r>
            <a:r>
              <a:rPr lang="de-DE" dirty="0" err="1" smtClean="0"/>
              <a:t>the</a:t>
            </a:r>
            <a:r>
              <a:rPr lang="de-DE" dirty="0" smtClean="0"/>
              <a:t> </a:t>
            </a:r>
            <a:r>
              <a:rPr lang="de-DE" dirty="0" err="1" smtClean="0"/>
              <a:t>subcomponents</a:t>
            </a:r>
            <a:r>
              <a:rPr lang="de-DE" dirty="0" smtClean="0"/>
              <a:t> and </a:t>
            </a:r>
            <a:r>
              <a:rPr lang="de-DE" dirty="0" err="1" smtClean="0"/>
              <a:t>given</a:t>
            </a:r>
            <a:r>
              <a:rPr lang="de-DE" dirty="0" smtClean="0"/>
              <a:t> </a:t>
            </a:r>
            <a:r>
              <a:rPr lang="de-DE" dirty="0" err="1" smtClean="0"/>
              <a:t>as</a:t>
            </a:r>
            <a:r>
              <a:rPr lang="de-DE" dirty="0" smtClean="0"/>
              <a:t> a </a:t>
            </a:r>
            <a:r>
              <a:rPr lang="de-DE" dirty="0" err="1" smtClean="0"/>
              <a:t>volume</a:t>
            </a:r>
            <a:r>
              <a:rPr lang="de-DE" dirty="0" smtClean="0"/>
              <a:t> V.</a:t>
            </a:r>
          </a:p>
          <a:p>
            <a:pPr marL="285750" indent="-285750">
              <a:buFontTx/>
              <a:buChar char="-"/>
            </a:pPr>
            <a:r>
              <a:rPr lang="de-DE" dirty="0" smtClean="0"/>
              <a:t>The total </a:t>
            </a:r>
            <a:r>
              <a:rPr lang="de-DE" dirty="0" err="1" smtClean="0"/>
              <a:t>theroretical</a:t>
            </a:r>
            <a:r>
              <a:rPr lang="de-DE" dirty="0" smtClean="0"/>
              <a:t> </a:t>
            </a:r>
            <a:r>
              <a:rPr lang="de-DE" dirty="0" err="1" smtClean="0"/>
              <a:t>combustion</a:t>
            </a:r>
            <a:r>
              <a:rPr lang="de-DE" dirty="0" smtClean="0"/>
              <a:t> </a:t>
            </a:r>
            <a:r>
              <a:rPr lang="de-DE" dirty="0" err="1" smtClean="0"/>
              <a:t>energy</a:t>
            </a:r>
            <a:r>
              <a:rPr lang="de-DE" dirty="0" smtClean="0"/>
              <a:t> </a:t>
            </a:r>
            <a:r>
              <a:rPr lang="de-DE" dirty="0" err="1" smtClean="0"/>
              <a:t>H</a:t>
            </a:r>
            <a:r>
              <a:rPr lang="de-DE" baseline="-25000" dirty="0" err="1" smtClean="0"/>
              <a:t>total</a:t>
            </a:r>
            <a:r>
              <a:rPr lang="de-DE" dirty="0" smtClean="0"/>
              <a:t> </a:t>
            </a:r>
            <a:r>
              <a:rPr lang="de-DE" dirty="0" err="1" smtClean="0"/>
              <a:t>is</a:t>
            </a:r>
            <a:r>
              <a:rPr lang="de-DE" dirty="0" smtClean="0"/>
              <a:t> </a:t>
            </a:r>
            <a:r>
              <a:rPr lang="de-DE" dirty="0" err="1" smtClean="0"/>
              <a:t>calculated</a:t>
            </a:r>
            <a:r>
              <a:rPr lang="de-DE" dirty="0" smtClean="0"/>
              <a:t> </a:t>
            </a:r>
            <a:r>
              <a:rPr lang="de-DE" dirty="0" err="1" smtClean="0"/>
              <a:t>as</a:t>
            </a:r>
            <a:r>
              <a:rPr lang="de-DE" dirty="0" smtClean="0"/>
              <a:t> </a:t>
            </a:r>
            <a:r>
              <a:rPr lang="de-DE" dirty="0" err="1" smtClean="0"/>
              <a:t>follows</a:t>
            </a:r>
            <a:r>
              <a:rPr lang="de-DE" dirty="0" smtClean="0"/>
              <a:t>:</a:t>
            </a:r>
            <a:endParaRPr lang="de-DE" dirty="0"/>
          </a:p>
          <a:p>
            <a:pPr marL="285750" indent="-285750">
              <a:buFontTx/>
              <a:buChar char="-"/>
            </a:pPr>
            <a:endParaRPr lang="de-DE" dirty="0"/>
          </a:p>
          <a:p>
            <a:r>
              <a:rPr lang="de-DE" dirty="0">
                <a:sym typeface="Wingdings" panose="05000000000000000000" pitchFamily="2" charset="2"/>
              </a:rPr>
              <a:t> </a:t>
            </a:r>
            <a:r>
              <a:rPr lang="de-DE" dirty="0" err="1" smtClean="0">
                <a:sym typeface="Wingdings" panose="05000000000000000000" pitchFamily="2" charset="2"/>
              </a:rPr>
              <a:t>H</a:t>
            </a:r>
            <a:r>
              <a:rPr lang="de-DE" baseline="-25000" dirty="0" err="1" smtClean="0">
                <a:sym typeface="Wingdings" panose="05000000000000000000" pitchFamily="2" charset="2"/>
              </a:rPr>
              <a:t>total</a:t>
            </a:r>
            <a:r>
              <a:rPr lang="de-DE" dirty="0" smtClean="0">
                <a:sym typeface="Wingdings" panose="05000000000000000000" pitchFamily="2" charset="2"/>
              </a:rPr>
              <a:t> = V* </a:t>
            </a:r>
            <a:r>
              <a:rPr lang="el-GR" dirty="0" smtClean="0">
                <a:latin typeface="Arial"/>
                <a:cs typeface="Arial"/>
                <a:sym typeface="Wingdings" panose="05000000000000000000" pitchFamily="2" charset="2"/>
              </a:rPr>
              <a:t>ρ</a:t>
            </a:r>
            <a:r>
              <a:rPr lang="de-DE" dirty="0" smtClean="0">
                <a:latin typeface="Arial"/>
                <a:cs typeface="Arial"/>
                <a:sym typeface="Wingdings" panose="05000000000000000000" pitchFamily="2" charset="2"/>
              </a:rPr>
              <a:t> </a:t>
            </a:r>
            <a:r>
              <a:rPr lang="de-DE" dirty="0" smtClean="0">
                <a:sym typeface="Wingdings" panose="05000000000000000000" pitchFamily="2" charset="2"/>
              </a:rPr>
              <a:t>/ </a:t>
            </a:r>
            <a:r>
              <a:rPr lang="de-DE" dirty="0" err="1" smtClean="0">
                <a:sym typeface="Wingdings" panose="05000000000000000000" pitchFamily="2" charset="2"/>
              </a:rPr>
              <a:t>H</a:t>
            </a:r>
            <a:r>
              <a:rPr lang="de-DE" baseline="-25000" dirty="0" err="1" smtClean="0">
                <a:sym typeface="Wingdings" panose="05000000000000000000" pitchFamily="2" charset="2"/>
              </a:rPr>
              <a:t>polymer</a:t>
            </a:r>
            <a:endParaRPr lang="de-DE" dirty="0"/>
          </a:p>
          <a:p>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Tree>
    <p:extLst>
      <p:ext uri="{BB962C8B-B14F-4D97-AF65-F5344CB8AC3E}">
        <p14:creationId xmlns:p14="http://schemas.microsoft.com/office/powerpoint/2010/main" val="123804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Calculation</a:t>
            </a:r>
            <a:r>
              <a:rPr lang="de-DE" dirty="0" smtClean="0"/>
              <a:t> </a:t>
            </a:r>
            <a:r>
              <a:rPr lang="de-DE" dirty="0" err="1" smtClean="0"/>
              <a:t>of</a:t>
            </a:r>
            <a:r>
              <a:rPr lang="de-DE" dirty="0" smtClean="0"/>
              <a:t> </a:t>
            </a:r>
            <a:r>
              <a:rPr lang="de-DE" dirty="0" err="1" smtClean="0"/>
              <a:t>fire</a:t>
            </a:r>
            <a:r>
              <a:rPr lang="de-DE" dirty="0" smtClean="0"/>
              <a:t> </a:t>
            </a:r>
            <a:r>
              <a:rPr lang="de-DE" dirty="0" err="1" smtClean="0"/>
              <a:t>load</a:t>
            </a:r>
            <a:endParaRPr lang="de-DE" dirty="0"/>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
        <p:nvSpPr>
          <p:cNvPr id="3" name="TextBox 2"/>
          <p:cNvSpPr txBox="1"/>
          <p:nvPr/>
        </p:nvSpPr>
        <p:spPr>
          <a:xfrm>
            <a:off x="664028" y="3813610"/>
            <a:ext cx="6509655" cy="1569660"/>
          </a:xfrm>
          <a:prstGeom prst="rect">
            <a:avLst/>
          </a:prstGeom>
          <a:noFill/>
        </p:spPr>
        <p:txBody>
          <a:bodyPr wrap="square" rtlCol="0">
            <a:spAutoFit/>
          </a:bodyPr>
          <a:lstStyle/>
          <a:p>
            <a:pPr marL="285750" indent="-285750">
              <a:buFontTx/>
              <a:buChar char="-"/>
            </a:pPr>
            <a:endParaRPr lang="de-DE" dirty="0" smtClean="0"/>
          </a:p>
          <a:p>
            <a:pPr marL="285750" indent="-285750">
              <a:buFontTx/>
              <a:buChar char="-"/>
            </a:pPr>
            <a:r>
              <a:rPr lang="de-DE" dirty="0" smtClean="0"/>
              <a:t>This </a:t>
            </a:r>
            <a:r>
              <a:rPr lang="de-DE" dirty="0" err="1" smtClean="0"/>
              <a:t>is</a:t>
            </a:r>
            <a:r>
              <a:rPr lang="de-DE" dirty="0" smtClean="0"/>
              <a:t> </a:t>
            </a:r>
            <a:r>
              <a:rPr lang="de-DE" dirty="0" err="1" smtClean="0"/>
              <a:t>the</a:t>
            </a:r>
            <a:r>
              <a:rPr lang="de-DE" dirty="0" smtClean="0"/>
              <a:t> </a:t>
            </a:r>
            <a:r>
              <a:rPr lang="de-DE" dirty="0" err="1" smtClean="0"/>
              <a:t>equivalent</a:t>
            </a:r>
            <a:r>
              <a:rPr lang="de-DE" dirty="0" smtClean="0"/>
              <a:t> </a:t>
            </a:r>
            <a:r>
              <a:rPr lang="de-DE" dirty="0" err="1" smtClean="0"/>
              <a:t>of</a:t>
            </a:r>
            <a:r>
              <a:rPr lang="de-DE" dirty="0" smtClean="0"/>
              <a:t> 1.05 kg </a:t>
            </a:r>
            <a:r>
              <a:rPr lang="de-DE" dirty="0"/>
              <a:t>/</a:t>
            </a:r>
            <a:r>
              <a:rPr lang="de-DE" dirty="0" smtClean="0"/>
              <a:t> 1.31  l / 0.35 </a:t>
            </a:r>
            <a:r>
              <a:rPr lang="de-DE" dirty="0" err="1" smtClean="0"/>
              <a:t>gal</a:t>
            </a:r>
            <a:r>
              <a:rPr lang="de-DE" dirty="0" smtClean="0"/>
              <a:t> </a:t>
            </a:r>
            <a:r>
              <a:rPr lang="de-DE" dirty="0" err="1" smtClean="0"/>
              <a:t>of</a:t>
            </a:r>
            <a:r>
              <a:rPr lang="de-DE" dirty="0" smtClean="0"/>
              <a:t> </a:t>
            </a:r>
            <a:r>
              <a:rPr lang="de-DE" dirty="0" err="1" smtClean="0"/>
              <a:t>kerosene</a:t>
            </a:r>
            <a:r>
              <a:rPr lang="de-DE" dirty="0" smtClean="0"/>
              <a:t> (46 kJ/g)</a:t>
            </a:r>
          </a:p>
          <a:p>
            <a:pPr marL="285750" indent="-285750">
              <a:buFontTx/>
              <a:buChar char="-"/>
            </a:pPr>
            <a:r>
              <a:rPr lang="de-DE" dirty="0" smtClean="0"/>
              <a:t>As a </a:t>
            </a:r>
            <a:r>
              <a:rPr lang="de-DE" dirty="0" err="1" smtClean="0"/>
              <a:t>means</a:t>
            </a:r>
            <a:r>
              <a:rPr lang="de-DE" dirty="0" smtClean="0"/>
              <a:t> </a:t>
            </a:r>
            <a:r>
              <a:rPr lang="de-DE" dirty="0" err="1" smtClean="0"/>
              <a:t>of</a:t>
            </a:r>
            <a:r>
              <a:rPr lang="de-DE" dirty="0" smtClean="0"/>
              <a:t> </a:t>
            </a:r>
            <a:r>
              <a:rPr lang="de-DE" dirty="0" err="1" smtClean="0"/>
              <a:t>comparison</a:t>
            </a:r>
            <a:r>
              <a:rPr lang="de-DE" dirty="0" smtClean="0"/>
              <a:t>: An </a:t>
            </a:r>
            <a:r>
              <a:rPr lang="de-DE" dirty="0" err="1" smtClean="0"/>
              <a:t>oil</a:t>
            </a:r>
            <a:r>
              <a:rPr lang="de-DE" dirty="0" smtClean="0"/>
              <a:t> </a:t>
            </a:r>
            <a:r>
              <a:rPr lang="de-DE" dirty="0" err="1" smtClean="0"/>
              <a:t>burner</a:t>
            </a:r>
            <a:r>
              <a:rPr lang="de-DE" dirty="0" smtClean="0"/>
              <a:t> </a:t>
            </a:r>
            <a:r>
              <a:rPr lang="de-DE" dirty="0" err="1" smtClean="0"/>
              <a:t>used</a:t>
            </a:r>
            <a:r>
              <a:rPr lang="de-DE" dirty="0" smtClean="0"/>
              <a:t> </a:t>
            </a:r>
            <a:r>
              <a:rPr lang="de-DE" dirty="0" err="1" smtClean="0"/>
              <a:t>for</a:t>
            </a:r>
            <a:r>
              <a:rPr lang="de-DE" dirty="0" smtClean="0"/>
              <a:t> </a:t>
            </a:r>
            <a:r>
              <a:rPr lang="de-DE" dirty="0" err="1" smtClean="0"/>
              <a:t>the</a:t>
            </a:r>
            <a:r>
              <a:rPr lang="de-DE" dirty="0" smtClean="0"/>
              <a:t> </a:t>
            </a:r>
            <a:r>
              <a:rPr lang="de-DE" dirty="0" err="1" smtClean="0"/>
              <a:t>certification</a:t>
            </a:r>
            <a:r>
              <a:rPr lang="de-DE" dirty="0" smtClean="0"/>
              <a:t> </a:t>
            </a:r>
            <a:r>
              <a:rPr lang="de-DE" dirty="0" err="1" smtClean="0"/>
              <a:t>of</a:t>
            </a:r>
            <a:r>
              <a:rPr lang="de-DE" dirty="0" smtClean="0"/>
              <a:t> </a:t>
            </a:r>
            <a:r>
              <a:rPr lang="de-DE" dirty="0" err="1" smtClean="0"/>
              <a:t>cargo</a:t>
            </a:r>
            <a:r>
              <a:rPr lang="de-DE" dirty="0" smtClean="0"/>
              <a:t> </a:t>
            </a:r>
            <a:r>
              <a:rPr lang="de-DE" dirty="0" err="1" smtClean="0"/>
              <a:t>compartment</a:t>
            </a:r>
            <a:r>
              <a:rPr lang="de-DE" dirty="0" smtClean="0"/>
              <a:t> </a:t>
            </a:r>
            <a:r>
              <a:rPr lang="de-DE" dirty="0" err="1" smtClean="0"/>
              <a:t>liners</a:t>
            </a:r>
            <a:r>
              <a:rPr lang="de-DE" dirty="0" smtClean="0"/>
              <a:t> </a:t>
            </a:r>
            <a:r>
              <a:rPr lang="de-DE" dirty="0" err="1" smtClean="0"/>
              <a:t>uses</a:t>
            </a:r>
            <a:r>
              <a:rPr lang="de-DE" dirty="0" smtClean="0"/>
              <a:t> 0.17 </a:t>
            </a:r>
            <a:r>
              <a:rPr lang="de-DE" dirty="0" err="1" smtClean="0"/>
              <a:t>gal</a:t>
            </a:r>
            <a:r>
              <a:rPr lang="de-DE" dirty="0" smtClean="0"/>
              <a:t> </a:t>
            </a:r>
            <a:r>
              <a:rPr lang="de-DE" dirty="0" err="1" smtClean="0"/>
              <a:t>kerosene</a:t>
            </a:r>
            <a:r>
              <a:rPr lang="de-DE" dirty="0" smtClean="0"/>
              <a:t> per </a:t>
            </a:r>
            <a:r>
              <a:rPr lang="de-DE" dirty="0" err="1" smtClean="0"/>
              <a:t>test</a:t>
            </a:r>
            <a:r>
              <a:rPr lang="de-DE" dirty="0" smtClean="0"/>
              <a:t> (2 </a:t>
            </a:r>
            <a:r>
              <a:rPr lang="de-DE" dirty="0" err="1" smtClean="0"/>
              <a:t>gal</a:t>
            </a:r>
            <a:r>
              <a:rPr lang="de-DE" dirty="0" smtClean="0"/>
              <a:t>/h, 5 min) </a:t>
            </a:r>
            <a:r>
              <a:rPr lang="de-DE" dirty="0" err="1" smtClean="0"/>
              <a:t>which</a:t>
            </a:r>
            <a:r>
              <a:rPr lang="de-DE" dirty="0" smtClean="0"/>
              <a:t> </a:t>
            </a:r>
            <a:r>
              <a:rPr lang="de-DE" dirty="0" err="1" smtClean="0"/>
              <a:t>equals</a:t>
            </a:r>
            <a:r>
              <a:rPr lang="de-DE" dirty="0" smtClean="0"/>
              <a:t> </a:t>
            </a:r>
            <a:r>
              <a:rPr lang="de-DE" dirty="0" err="1" smtClean="0"/>
              <a:t>about</a:t>
            </a:r>
            <a:r>
              <a:rPr lang="de-DE" dirty="0" smtClean="0"/>
              <a:t> 23 MJ</a:t>
            </a:r>
            <a:endParaRPr lang="de-DE" dirty="0"/>
          </a:p>
        </p:txBody>
      </p:sp>
      <p:graphicFrame>
        <p:nvGraphicFramePr>
          <p:cNvPr id="21" name="Table 20"/>
          <p:cNvGraphicFramePr>
            <a:graphicFrameLocks noGrp="1"/>
          </p:cNvGraphicFramePr>
          <p:nvPr>
            <p:extLst>
              <p:ext uri="{D42A27DB-BD31-4B8C-83A1-F6EECF244321}">
                <p14:modId xmlns:p14="http://schemas.microsoft.com/office/powerpoint/2010/main" val="460379055"/>
              </p:ext>
            </p:extLst>
          </p:nvPr>
        </p:nvGraphicFramePr>
        <p:xfrm>
          <a:off x="2409714" y="1442702"/>
          <a:ext cx="3018281" cy="2255520"/>
        </p:xfrm>
        <a:graphic>
          <a:graphicData uri="http://schemas.openxmlformats.org/drawingml/2006/table">
            <a:tbl>
              <a:tblPr firstRow="1" bandRow="1">
                <a:tableStyleId>{5C22544A-7EE6-4342-B048-85BDC9FD1C3A}</a:tableStyleId>
              </a:tblPr>
              <a:tblGrid>
                <a:gridCol w="1551649"/>
                <a:gridCol w="1466632"/>
              </a:tblGrid>
              <a:tr h="276497">
                <a:tc>
                  <a:txBody>
                    <a:bodyPr/>
                    <a:lstStyle/>
                    <a:p>
                      <a:pPr algn="ctr"/>
                      <a:r>
                        <a:rPr lang="de-DE" sz="1400" dirty="0" smtClean="0"/>
                        <a:t>Part </a:t>
                      </a:r>
                      <a:r>
                        <a:rPr lang="de-DE" sz="1400" dirty="0" err="1" smtClean="0"/>
                        <a:t>of</a:t>
                      </a:r>
                      <a:r>
                        <a:rPr lang="de-DE" sz="1400" dirty="0" smtClean="0"/>
                        <a:t> PCB</a:t>
                      </a:r>
                      <a:endParaRPr lang="de-DE" sz="1400" dirty="0"/>
                    </a:p>
                  </a:txBody>
                  <a:tcPr/>
                </a:tc>
                <a:tc>
                  <a:txBody>
                    <a:bodyPr/>
                    <a:lstStyle/>
                    <a:p>
                      <a:pPr algn="ctr"/>
                      <a:r>
                        <a:rPr lang="de-DE" sz="1400" dirty="0" err="1" smtClean="0"/>
                        <a:t>Fire</a:t>
                      </a:r>
                      <a:r>
                        <a:rPr lang="de-DE" sz="1400" baseline="0" dirty="0" smtClean="0"/>
                        <a:t> </a:t>
                      </a:r>
                      <a:r>
                        <a:rPr lang="de-DE" sz="1400" baseline="0" dirty="0" err="1" smtClean="0"/>
                        <a:t>load</a:t>
                      </a:r>
                      <a:r>
                        <a:rPr lang="de-DE" sz="1400" baseline="0" dirty="0" smtClean="0"/>
                        <a:t> / MJ</a:t>
                      </a:r>
                      <a:endParaRPr lang="de-DE" sz="1400" dirty="0"/>
                    </a:p>
                  </a:txBody>
                  <a:tcPr/>
                </a:tc>
              </a:tr>
              <a:tr h="276497">
                <a:tc>
                  <a:txBody>
                    <a:bodyPr/>
                    <a:lstStyle/>
                    <a:p>
                      <a:pPr algn="ctr"/>
                      <a:r>
                        <a:rPr lang="de-DE" sz="1400" dirty="0" err="1" smtClean="0"/>
                        <a:t>Removable</a:t>
                      </a:r>
                      <a:r>
                        <a:rPr lang="de-DE" sz="1400" dirty="0" smtClean="0"/>
                        <a:t> PCBs</a:t>
                      </a:r>
                      <a:endParaRPr lang="de-DE" sz="1400" dirty="0"/>
                    </a:p>
                  </a:txBody>
                  <a:tcPr/>
                </a:tc>
                <a:tc>
                  <a:txBody>
                    <a:bodyPr/>
                    <a:lstStyle/>
                    <a:p>
                      <a:pPr marL="0" algn="ctr" defTabSz="914400" rtl="0" eaLnBrk="1" fontAlgn="b" latinLnBrk="0" hangingPunct="1"/>
                      <a:r>
                        <a:rPr lang="de-DE" sz="1400" kern="1200" dirty="0" smtClean="0">
                          <a:solidFill>
                            <a:schemeClr val="dk1"/>
                          </a:solidFill>
                          <a:latin typeface="+mn-lt"/>
                          <a:ea typeface="+mn-ea"/>
                          <a:cs typeface="+mn-cs"/>
                        </a:rPr>
                        <a:t>27.6</a:t>
                      </a:r>
                      <a:endParaRPr lang="de-DE" sz="1400" kern="1200" dirty="0">
                        <a:solidFill>
                          <a:schemeClr val="dk1"/>
                        </a:solidFill>
                        <a:latin typeface="+mn-lt"/>
                        <a:ea typeface="+mn-ea"/>
                        <a:cs typeface="+mn-cs"/>
                      </a:endParaRPr>
                    </a:p>
                  </a:txBody>
                  <a:tcPr marL="9525" marR="9525" marT="9525" marB="0" anchor="ctr"/>
                </a:tc>
              </a:tr>
              <a:tr h="276497">
                <a:tc>
                  <a:txBody>
                    <a:bodyPr/>
                    <a:lstStyle/>
                    <a:p>
                      <a:pPr algn="ctr"/>
                      <a:r>
                        <a:rPr lang="de-DE" sz="1400" dirty="0" smtClean="0"/>
                        <a:t>Non-</a:t>
                      </a:r>
                      <a:r>
                        <a:rPr lang="de-DE" sz="1400" dirty="0" err="1" smtClean="0"/>
                        <a:t>removable</a:t>
                      </a:r>
                      <a:r>
                        <a:rPr lang="de-DE" sz="1400" dirty="0" smtClean="0"/>
                        <a:t> PCB</a:t>
                      </a:r>
                      <a:endParaRPr lang="de-DE" sz="1400" dirty="0"/>
                    </a:p>
                  </a:txBody>
                  <a:tcPr/>
                </a:tc>
                <a:tc>
                  <a:txBody>
                    <a:bodyPr/>
                    <a:lstStyle/>
                    <a:p>
                      <a:pPr marL="0" algn="ctr" defTabSz="914400" rtl="0" eaLnBrk="1" fontAlgn="b" latinLnBrk="0" hangingPunct="1"/>
                      <a:r>
                        <a:rPr lang="de-DE" sz="1400" kern="1200" dirty="0" smtClean="0">
                          <a:solidFill>
                            <a:schemeClr val="dk1"/>
                          </a:solidFill>
                          <a:latin typeface="+mn-lt"/>
                          <a:ea typeface="+mn-ea"/>
                          <a:cs typeface="+mn-cs"/>
                        </a:rPr>
                        <a:t>2.9</a:t>
                      </a:r>
                      <a:endParaRPr lang="de-DE" sz="1400" kern="1200" dirty="0">
                        <a:solidFill>
                          <a:schemeClr val="dk1"/>
                        </a:solidFill>
                        <a:latin typeface="+mn-lt"/>
                        <a:ea typeface="+mn-ea"/>
                        <a:cs typeface="+mn-cs"/>
                      </a:endParaRPr>
                    </a:p>
                  </a:txBody>
                  <a:tcPr marL="9525" marR="9525" marT="9525" marB="0" anchor="ctr"/>
                </a:tc>
              </a:tr>
              <a:tr h="276497">
                <a:tc>
                  <a:txBody>
                    <a:bodyPr/>
                    <a:lstStyle/>
                    <a:p>
                      <a:pPr algn="ctr"/>
                      <a:r>
                        <a:rPr lang="de-DE" sz="1400" dirty="0" err="1" smtClean="0"/>
                        <a:t>Steering</a:t>
                      </a:r>
                      <a:r>
                        <a:rPr lang="de-DE" sz="1400" baseline="0" dirty="0" smtClean="0"/>
                        <a:t> PCBs</a:t>
                      </a:r>
                      <a:endParaRPr lang="de-DE" sz="1400" dirty="0"/>
                    </a:p>
                  </a:txBody>
                  <a:tcPr/>
                </a:tc>
                <a:tc>
                  <a:txBody>
                    <a:bodyPr/>
                    <a:lstStyle/>
                    <a:p>
                      <a:pPr marL="0" algn="ctr" defTabSz="914400" rtl="0" eaLnBrk="1" fontAlgn="b" latinLnBrk="0" hangingPunct="1"/>
                      <a:r>
                        <a:rPr lang="de-DE" sz="1400" kern="1200" dirty="0" smtClean="0">
                          <a:solidFill>
                            <a:schemeClr val="dk1"/>
                          </a:solidFill>
                          <a:latin typeface="+mn-lt"/>
                          <a:ea typeface="+mn-ea"/>
                          <a:cs typeface="+mn-cs"/>
                        </a:rPr>
                        <a:t>17.7</a:t>
                      </a:r>
                      <a:endParaRPr lang="de-DE" sz="1400" kern="1200" dirty="0">
                        <a:solidFill>
                          <a:schemeClr val="dk1"/>
                        </a:solidFill>
                        <a:latin typeface="+mn-lt"/>
                        <a:ea typeface="+mn-ea"/>
                        <a:cs typeface="+mn-cs"/>
                      </a:endParaRPr>
                    </a:p>
                  </a:txBody>
                  <a:tcPr marL="9525" marR="9525" marT="9525" marB="0" anchor="ctr"/>
                </a:tc>
              </a:tr>
              <a:tr h="276497">
                <a:tc>
                  <a:txBody>
                    <a:bodyPr/>
                    <a:lstStyle/>
                    <a:p>
                      <a:pPr algn="ctr"/>
                      <a:r>
                        <a:rPr lang="de-DE" sz="1400" dirty="0" smtClean="0"/>
                        <a:t>PCB </a:t>
                      </a:r>
                      <a:r>
                        <a:rPr lang="de-DE" sz="1400" dirty="0" err="1" smtClean="0"/>
                        <a:t>rails</a:t>
                      </a:r>
                      <a:endParaRPr lang="de-DE" sz="1400" dirty="0"/>
                    </a:p>
                  </a:txBody>
                  <a:tcPr/>
                </a:tc>
                <a:tc>
                  <a:txBody>
                    <a:bodyPr/>
                    <a:lstStyle/>
                    <a:p>
                      <a:pPr marL="0" algn="ctr" defTabSz="914400" rtl="0" eaLnBrk="1" fontAlgn="b" latinLnBrk="0" hangingPunct="1"/>
                      <a:r>
                        <a:rPr lang="de-DE" sz="1400" kern="1200" dirty="0" smtClean="0">
                          <a:solidFill>
                            <a:schemeClr val="dk1"/>
                          </a:solidFill>
                          <a:latin typeface="+mn-lt"/>
                          <a:ea typeface="+mn-ea"/>
                          <a:cs typeface="+mn-cs"/>
                        </a:rPr>
                        <a:t>1.4</a:t>
                      </a:r>
                      <a:endParaRPr lang="de-DE" sz="1400" kern="1200" dirty="0">
                        <a:solidFill>
                          <a:schemeClr val="dk1"/>
                        </a:solidFill>
                        <a:latin typeface="+mn-lt"/>
                        <a:ea typeface="+mn-ea"/>
                        <a:cs typeface="+mn-cs"/>
                      </a:endParaRPr>
                    </a:p>
                  </a:txBody>
                  <a:tcPr marL="9525" marR="9525" marT="9525" marB="0" anchor="ctr"/>
                </a:tc>
              </a:tr>
              <a:tr h="276497">
                <a:tc>
                  <a:txBody>
                    <a:bodyPr/>
                    <a:lstStyle/>
                    <a:p>
                      <a:pPr algn="ctr"/>
                      <a:r>
                        <a:rPr lang="de-DE" sz="1400" b="1" dirty="0" smtClean="0"/>
                        <a:t>Total</a:t>
                      </a:r>
                      <a:endParaRPr lang="de-DE" sz="1400" b="1" dirty="0"/>
                    </a:p>
                  </a:txBody>
                  <a:tcPr/>
                </a:tc>
                <a:tc>
                  <a:txBody>
                    <a:bodyPr/>
                    <a:lstStyle/>
                    <a:p>
                      <a:pPr marL="0" algn="ctr" defTabSz="914400" rtl="0" eaLnBrk="1" fontAlgn="b" latinLnBrk="0" hangingPunct="1"/>
                      <a:r>
                        <a:rPr lang="de-DE" sz="1400" b="1" kern="1200" dirty="0" smtClean="0">
                          <a:solidFill>
                            <a:schemeClr val="dk1"/>
                          </a:solidFill>
                          <a:latin typeface="+mn-lt"/>
                          <a:ea typeface="+mn-ea"/>
                          <a:cs typeface="+mn-cs"/>
                        </a:rPr>
                        <a:t>49.6</a:t>
                      </a:r>
                      <a:endParaRPr lang="de-DE" sz="1400" b="1" kern="1200" dirty="0">
                        <a:solidFill>
                          <a:schemeClr val="dk1"/>
                        </a:solidFill>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2130640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6416578" y="5341572"/>
            <a:ext cx="402771" cy="33471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de-DE"/>
          </a:p>
        </p:txBody>
      </p:sp>
      <p:sp>
        <p:nvSpPr>
          <p:cNvPr id="2" name="Title 1"/>
          <p:cNvSpPr>
            <a:spLocks noGrp="1"/>
          </p:cNvSpPr>
          <p:nvPr>
            <p:ph type="title"/>
          </p:nvPr>
        </p:nvSpPr>
        <p:spPr/>
        <p:txBody>
          <a:bodyPr/>
          <a:lstStyle/>
          <a:p>
            <a:r>
              <a:rPr lang="en-US" dirty="0"/>
              <a:t>Escape of a fire from a box</a:t>
            </a:r>
          </a:p>
        </p:txBody>
      </p:sp>
      <p:sp>
        <p:nvSpPr>
          <p:cNvPr id="4" name="Date Placeholder 3"/>
          <p:cNvSpPr>
            <a:spLocks noGrp="1"/>
          </p:cNvSpPr>
          <p:nvPr>
            <p:ph type="dt" sz="half" idx="10"/>
          </p:nvPr>
        </p:nvSpPr>
        <p:spPr/>
        <p:txBody>
          <a:bodyPr/>
          <a:lstStyle/>
          <a:p>
            <a:pPr>
              <a:defRPr/>
            </a:pPr>
            <a:r>
              <a:rPr lang="en-US" noProof="1" smtClean="0"/>
              <a:t>Month 20XX </a:t>
            </a:r>
            <a:endParaRPr lang="en-GB" noProof="1"/>
          </a:p>
        </p:txBody>
      </p:sp>
      <p:sp>
        <p:nvSpPr>
          <p:cNvPr id="5" name="Footer Placeholder 4"/>
          <p:cNvSpPr>
            <a:spLocks noGrp="1"/>
          </p:cNvSpPr>
          <p:nvPr>
            <p:ph type="ftr" sz="quarter" idx="11"/>
          </p:nvPr>
        </p:nvSpPr>
        <p:spPr/>
        <p:txBody>
          <a:bodyPr/>
          <a:lstStyle/>
          <a:p>
            <a:pPr>
              <a:defRPr/>
            </a:pPr>
            <a:r>
              <a:rPr lang="en-GB" noProof="1" smtClean="0"/>
              <a:t>Use Tab 'Insert - Header &amp; Footer' for Presentation Title - Siglum - Reference</a:t>
            </a:r>
            <a:endParaRPr lang="en-GB" noProof="1"/>
          </a:p>
        </p:txBody>
      </p:sp>
      <p:sp>
        <p:nvSpPr>
          <p:cNvPr id="12" name="TextBox 11"/>
          <p:cNvSpPr txBox="1"/>
          <p:nvPr/>
        </p:nvSpPr>
        <p:spPr>
          <a:xfrm>
            <a:off x="4353866" y="1143834"/>
            <a:ext cx="4528196" cy="3293209"/>
          </a:xfrm>
          <a:prstGeom prst="rect">
            <a:avLst/>
          </a:prstGeom>
          <a:noFill/>
        </p:spPr>
        <p:txBody>
          <a:bodyPr wrap="square" rtlCol="0">
            <a:spAutoFit/>
          </a:bodyPr>
          <a:lstStyle/>
          <a:p>
            <a:r>
              <a:rPr lang="de-DE" dirty="0" err="1" smtClean="0">
                <a:sym typeface="Wingdings" panose="05000000000000000000" pitchFamily="2" charset="2"/>
              </a:rPr>
              <a:t>There</a:t>
            </a:r>
            <a:r>
              <a:rPr lang="de-DE" dirty="0" smtClean="0">
                <a:sym typeface="Wingdings" panose="05000000000000000000" pitchFamily="2" charset="2"/>
              </a:rPr>
              <a:t> </a:t>
            </a:r>
            <a:r>
              <a:rPr lang="de-DE" dirty="0" err="1" smtClean="0">
                <a:sym typeface="Wingdings" panose="05000000000000000000" pitchFamily="2" charset="2"/>
              </a:rPr>
              <a:t>shall</a:t>
            </a:r>
            <a:r>
              <a:rPr lang="de-DE" dirty="0" smtClean="0">
                <a:sym typeface="Wingdings" panose="05000000000000000000" pitchFamily="2" charset="2"/>
              </a:rPr>
              <a:t> </a:t>
            </a:r>
            <a:r>
              <a:rPr lang="de-DE" dirty="0" err="1" smtClean="0">
                <a:sym typeface="Wingdings" panose="05000000000000000000" pitchFamily="2" charset="2"/>
              </a:rPr>
              <a:t>be</a:t>
            </a:r>
            <a:r>
              <a:rPr lang="de-DE" dirty="0" smtClean="0">
                <a:sym typeface="Wingdings" panose="05000000000000000000" pitchFamily="2" charset="2"/>
              </a:rPr>
              <a:t> at least </a:t>
            </a:r>
            <a:r>
              <a:rPr lang="de-DE" dirty="0" err="1" smtClean="0">
                <a:sym typeface="Wingdings" panose="05000000000000000000" pitchFamily="2" charset="2"/>
              </a:rPr>
              <a:t>six</a:t>
            </a:r>
            <a:r>
              <a:rPr lang="de-DE" dirty="0" smtClean="0">
                <a:sym typeface="Wingdings" panose="05000000000000000000" pitchFamily="2" charset="2"/>
              </a:rPr>
              <a:t> </a:t>
            </a:r>
            <a:r>
              <a:rPr lang="de-DE" dirty="0" err="1" smtClean="0">
                <a:sym typeface="Wingdings" panose="05000000000000000000" pitchFamily="2" charset="2"/>
              </a:rPr>
              <a:t>thermocouples</a:t>
            </a:r>
            <a:r>
              <a:rPr lang="de-DE" dirty="0" smtClean="0">
                <a:sym typeface="Wingdings" panose="05000000000000000000" pitchFamily="2" charset="2"/>
              </a:rPr>
              <a:t> </a:t>
            </a:r>
            <a:r>
              <a:rPr lang="de-DE" dirty="0" err="1" smtClean="0">
                <a:sym typeface="Wingdings" panose="05000000000000000000" pitchFamily="2" charset="2"/>
              </a:rPr>
              <a:t>installed</a:t>
            </a:r>
            <a:r>
              <a:rPr lang="de-DE" dirty="0" smtClean="0">
                <a:sym typeface="Wingdings" panose="05000000000000000000" pitchFamily="2" charset="2"/>
              </a:rPr>
              <a:t> </a:t>
            </a:r>
            <a:r>
              <a:rPr lang="de-DE" dirty="0" err="1" smtClean="0">
                <a:sym typeface="Wingdings" panose="05000000000000000000" pitchFamily="2" charset="2"/>
              </a:rPr>
              <a:t>for</a:t>
            </a:r>
            <a:r>
              <a:rPr lang="de-DE" dirty="0" smtClean="0">
                <a:sym typeface="Wingdings" panose="05000000000000000000" pitchFamily="2" charset="2"/>
              </a:rPr>
              <a:t> </a:t>
            </a:r>
            <a:r>
              <a:rPr lang="de-DE" dirty="0" err="1" smtClean="0">
                <a:sym typeface="Wingdings" panose="05000000000000000000" pitchFamily="2" charset="2"/>
              </a:rPr>
              <a:t>every</a:t>
            </a:r>
            <a:r>
              <a:rPr lang="de-DE" dirty="0" smtClean="0">
                <a:sym typeface="Wingdings" panose="05000000000000000000" pitchFamily="2" charset="2"/>
              </a:rPr>
              <a:t> </a:t>
            </a:r>
            <a:r>
              <a:rPr lang="de-DE" dirty="0" err="1" smtClean="0">
                <a:sym typeface="Wingdings" panose="05000000000000000000" pitchFamily="2" charset="2"/>
              </a:rPr>
              <a:t>test</a:t>
            </a:r>
            <a:r>
              <a:rPr lang="de-DE" dirty="0" smtClean="0">
                <a:sym typeface="Wingdings" panose="05000000000000000000" pitchFamily="2" charset="2"/>
              </a:rPr>
              <a:t>:</a:t>
            </a:r>
          </a:p>
          <a:p>
            <a:pPr marL="285750" indent="-285750">
              <a:buFontTx/>
              <a:buChar char="-"/>
            </a:pPr>
            <a:endParaRPr lang="de-DE" dirty="0" smtClean="0">
              <a:sym typeface="Wingdings" panose="05000000000000000000" pitchFamily="2" charset="2"/>
            </a:endParaRPr>
          </a:p>
          <a:p>
            <a:pPr marL="342900" indent="-342900">
              <a:buAutoNum type="arabicPeriod"/>
            </a:pPr>
            <a:r>
              <a:rPr lang="de-DE" dirty="0" smtClean="0">
                <a:sym typeface="Wingdings" panose="05000000000000000000" pitchFamily="2" charset="2"/>
              </a:rPr>
              <a:t>On top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fire</a:t>
            </a:r>
            <a:r>
              <a:rPr lang="de-DE" dirty="0" smtClean="0">
                <a:sym typeface="Wingdings" panose="05000000000000000000" pitchFamily="2" charset="2"/>
              </a:rPr>
              <a:t> </a:t>
            </a:r>
            <a:r>
              <a:rPr lang="de-DE" dirty="0" err="1" smtClean="0">
                <a:sym typeface="Wingdings" panose="05000000000000000000" pitchFamily="2" charset="2"/>
              </a:rPr>
              <a:t>source</a:t>
            </a:r>
            <a:r>
              <a:rPr lang="de-DE" dirty="0" smtClean="0">
                <a:sym typeface="Wingdings" panose="05000000000000000000" pitchFamily="2" charset="2"/>
              </a:rPr>
              <a:t>, 25 mm </a:t>
            </a:r>
            <a:r>
              <a:rPr lang="de-DE" dirty="0" err="1" smtClean="0">
                <a:sym typeface="Wingdings" panose="05000000000000000000" pitchFamily="2" charset="2"/>
              </a:rPr>
              <a:t>above</a:t>
            </a:r>
            <a:r>
              <a:rPr lang="de-DE" dirty="0" smtClean="0">
                <a:sym typeface="Wingdings" panose="05000000000000000000" pitchFamily="2" charset="2"/>
              </a:rPr>
              <a:t>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housing</a:t>
            </a:r>
            <a:r>
              <a:rPr lang="de-DE" dirty="0" smtClean="0">
                <a:sym typeface="Wingdings" panose="05000000000000000000" pitchFamily="2" charset="2"/>
              </a:rPr>
              <a:t>.</a:t>
            </a:r>
          </a:p>
          <a:p>
            <a:pPr marL="342900" indent="-342900">
              <a:buFontTx/>
              <a:buAutoNum type="arabicPeriod"/>
            </a:pPr>
            <a:r>
              <a:rPr lang="de-DE" dirty="0">
                <a:sym typeface="Wingdings" panose="05000000000000000000" pitchFamily="2" charset="2"/>
              </a:rPr>
              <a:t>On top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fire</a:t>
            </a:r>
            <a:r>
              <a:rPr lang="de-DE" dirty="0">
                <a:sym typeface="Wingdings" panose="05000000000000000000" pitchFamily="2" charset="2"/>
              </a:rPr>
              <a:t> </a:t>
            </a:r>
            <a:r>
              <a:rPr lang="de-DE" dirty="0" err="1">
                <a:sym typeface="Wingdings" panose="05000000000000000000" pitchFamily="2" charset="2"/>
              </a:rPr>
              <a:t>source</a:t>
            </a:r>
            <a:r>
              <a:rPr lang="de-DE" dirty="0">
                <a:sym typeface="Wingdings" panose="05000000000000000000" pitchFamily="2" charset="2"/>
              </a:rPr>
              <a:t>, </a:t>
            </a:r>
            <a:r>
              <a:rPr lang="de-DE" dirty="0" smtClean="0">
                <a:sym typeface="Wingdings" panose="05000000000000000000" pitchFamily="2" charset="2"/>
              </a:rPr>
              <a:t>50 </a:t>
            </a:r>
            <a:r>
              <a:rPr lang="de-DE" dirty="0">
                <a:sym typeface="Wingdings" panose="05000000000000000000" pitchFamily="2" charset="2"/>
              </a:rPr>
              <a:t>mm </a:t>
            </a:r>
            <a:r>
              <a:rPr lang="de-DE" dirty="0" err="1">
                <a:sym typeface="Wingdings" panose="05000000000000000000" pitchFamily="2" charset="2"/>
              </a:rPr>
              <a:t>above</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housing</a:t>
            </a:r>
            <a:r>
              <a:rPr lang="de-DE" dirty="0" smtClean="0">
                <a:sym typeface="Wingdings" panose="05000000000000000000" pitchFamily="2" charset="2"/>
              </a:rPr>
              <a:t>.</a:t>
            </a:r>
          </a:p>
          <a:p>
            <a:pPr marL="342900" indent="-342900">
              <a:buFontTx/>
              <a:buAutoNum type="arabicPeriod"/>
            </a:pPr>
            <a:r>
              <a:rPr lang="de-DE" dirty="0" smtClean="0">
                <a:sym typeface="Wingdings" panose="05000000000000000000" pitchFamily="2" charset="2"/>
              </a:rPr>
              <a:t>In </a:t>
            </a:r>
            <a:r>
              <a:rPr lang="de-DE" dirty="0" err="1" smtClean="0">
                <a:sym typeface="Wingdings" panose="05000000000000000000" pitchFamily="2" charset="2"/>
              </a:rPr>
              <a:t>the</a:t>
            </a:r>
            <a:r>
              <a:rPr lang="de-DE" dirty="0" smtClean="0">
                <a:sym typeface="Wingdings" panose="05000000000000000000" pitchFamily="2" charset="2"/>
              </a:rPr>
              <a:t> </a:t>
            </a:r>
            <a:r>
              <a:rPr lang="de-DE" dirty="0" err="1" smtClean="0">
                <a:sym typeface="Wingdings" panose="05000000000000000000" pitchFamily="2" charset="2"/>
              </a:rPr>
              <a:t>centre</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each</a:t>
            </a:r>
            <a:r>
              <a:rPr lang="de-DE" dirty="0" smtClean="0">
                <a:sym typeface="Wingdings" panose="05000000000000000000" pitchFamily="2" charset="2"/>
              </a:rPr>
              <a:t> </a:t>
            </a:r>
            <a:r>
              <a:rPr lang="de-DE" dirty="0" err="1" smtClean="0">
                <a:sym typeface="Wingdings" panose="05000000000000000000" pitchFamily="2" charset="2"/>
              </a:rPr>
              <a:t>vertical</a:t>
            </a:r>
            <a:r>
              <a:rPr lang="de-DE" dirty="0" smtClean="0">
                <a:sym typeface="Wingdings" panose="05000000000000000000" pitchFamily="2" charset="2"/>
              </a:rPr>
              <a:t> </a:t>
            </a:r>
            <a:r>
              <a:rPr lang="de-DE" dirty="0" err="1" smtClean="0">
                <a:sym typeface="Wingdings" panose="05000000000000000000" pitchFamily="2" charset="2"/>
              </a:rPr>
              <a:t>surface</a:t>
            </a:r>
            <a:r>
              <a:rPr lang="de-DE" dirty="0" smtClean="0">
                <a:sym typeface="Wingdings" panose="05000000000000000000" pitchFamily="2" charset="2"/>
              </a:rPr>
              <a:t>.</a:t>
            </a:r>
          </a:p>
          <a:p>
            <a:pPr marL="342900" indent="-342900">
              <a:buFontTx/>
              <a:buAutoNum type="arabicPeriod"/>
            </a:pPr>
            <a:endParaRPr lang="de-DE" dirty="0">
              <a:sym typeface="Wingdings" panose="05000000000000000000" pitchFamily="2" charset="2"/>
            </a:endParaRPr>
          </a:p>
          <a:p>
            <a:r>
              <a:rPr lang="de-DE" dirty="0" smtClean="0">
                <a:sym typeface="Wingdings" panose="05000000000000000000" pitchFamily="2" charset="2"/>
              </a:rPr>
              <a:t>In </a:t>
            </a:r>
            <a:r>
              <a:rPr lang="de-DE" dirty="0" err="1" smtClean="0">
                <a:sym typeface="Wingdings" panose="05000000000000000000" pitchFamily="2" charset="2"/>
              </a:rPr>
              <a:t>case</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multiple </a:t>
            </a:r>
            <a:r>
              <a:rPr lang="de-DE" dirty="0" err="1" smtClean="0">
                <a:sym typeface="Wingdings" panose="05000000000000000000" pitchFamily="2" charset="2"/>
              </a:rPr>
              <a:t>fire</a:t>
            </a:r>
            <a:r>
              <a:rPr lang="de-DE" dirty="0" smtClean="0">
                <a:sym typeface="Wingdings" panose="05000000000000000000" pitchFamily="2" charset="2"/>
              </a:rPr>
              <a:t> </a:t>
            </a:r>
            <a:r>
              <a:rPr lang="de-DE" dirty="0" err="1" smtClean="0">
                <a:sym typeface="Wingdings" panose="05000000000000000000" pitchFamily="2" charset="2"/>
              </a:rPr>
              <a:t>sources</a:t>
            </a:r>
            <a:r>
              <a:rPr lang="de-DE" dirty="0" smtClean="0">
                <a:sym typeface="Wingdings" panose="05000000000000000000" pitchFamily="2" charset="2"/>
              </a:rPr>
              <a:t>, </a:t>
            </a:r>
            <a:r>
              <a:rPr lang="de-DE" dirty="0" err="1" smtClean="0">
                <a:sym typeface="Wingdings" panose="05000000000000000000" pitchFamily="2" charset="2"/>
              </a:rPr>
              <a:t>there</a:t>
            </a:r>
            <a:r>
              <a:rPr lang="de-DE" dirty="0" smtClean="0">
                <a:sym typeface="Wingdings" panose="05000000000000000000" pitchFamily="2" charset="2"/>
              </a:rPr>
              <a:t> </a:t>
            </a:r>
            <a:r>
              <a:rPr lang="de-DE" dirty="0" err="1" smtClean="0">
                <a:sym typeface="Wingdings" panose="05000000000000000000" pitchFamily="2" charset="2"/>
              </a:rPr>
              <a:t>shall</a:t>
            </a:r>
            <a:r>
              <a:rPr lang="de-DE" dirty="0" smtClean="0">
                <a:sym typeface="Wingdings" panose="05000000000000000000" pitchFamily="2" charset="2"/>
              </a:rPr>
              <a:t> </a:t>
            </a:r>
            <a:r>
              <a:rPr lang="de-DE" dirty="0" err="1" smtClean="0">
                <a:sym typeface="Wingdings" panose="05000000000000000000" pitchFamily="2" charset="2"/>
              </a:rPr>
              <a:t>be</a:t>
            </a:r>
            <a:r>
              <a:rPr lang="de-DE" dirty="0" smtClean="0">
                <a:sym typeface="Wingdings" panose="05000000000000000000" pitchFamily="2" charset="2"/>
              </a:rPr>
              <a:t> </a:t>
            </a:r>
            <a:r>
              <a:rPr lang="de-DE" dirty="0" err="1" smtClean="0">
                <a:sym typeface="Wingdings" panose="05000000000000000000" pitchFamily="2" charset="2"/>
              </a:rPr>
              <a:t>two</a:t>
            </a:r>
            <a:r>
              <a:rPr lang="de-DE" dirty="0" smtClean="0">
                <a:sym typeface="Wingdings" panose="05000000000000000000" pitchFamily="2" charset="2"/>
              </a:rPr>
              <a:t> additional </a:t>
            </a:r>
            <a:r>
              <a:rPr lang="de-DE" dirty="0" err="1" smtClean="0">
                <a:sym typeface="Wingdings" panose="05000000000000000000" pitchFamily="2" charset="2"/>
              </a:rPr>
              <a:t>thermocouples</a:t>
            </a:r>
            <a:r>
              <a:rPr lang="de-DE" dirty="0" smtClean="0">
                <a:sym typeface="Wingdings" panose="05000000000000000000" pitchFamily="2" charset="2"/>
              </a:rPr>
              <a:t> </a:t>
            </a:r>
            <a:r>
              <a:rPr lang="de-DE" dirty="0" err="1" smtClean="0">
                <a:sym typeface="Wingdings" panose="05000000000000000000" pitchFamily="2" charset="2"/>
              </a:rPr>
              <a:t>above</a:t>
            </a:r>
            <a:r>
              <a:rPr lang="de-DE" dirty="0" smtClean="0">
                <a:sym typeface="Wingdings" panose="05000000000000000000" pitchFamily="2" charset="2"/>
              </a:rPr>
              <a:t> </a:t>
            </a:r>
            <a:r>
              <a:rPr lang="de-DE" dirty="0" err="1" smtClean="0">
                <a:sym typeface="Wingdings" panose="05000000000000000000" pitchFamily="2" charset="2"/>
              </a:rPr>
              <a:t>each</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them</a:t>
            </a:r>
            <a:r>
              <a:rPr lang="de-DE" dirty="0" smtClean="0">
                <a:sym typeface="Wingdings" panose="05000000000000000000" pitchFamily="2" charset="2"/>
              </a:rPr>
              <a:t>.</a:t>
            </a:r>
            <a:endParaRPr lang="de-DE" dirty="0">
              <a:sym typeface="Wingdings" panose="05000000000000000000" pitchFamily="2" charset="2"/>
            </a:endParaRPr>
          </a:p>
          <a:p>
            <a:pPr marL="342900" indent="-342900">
              <a:buAutoNum type="arabicPeriod"/>
            </a:pPr>
            <a:endParaRPr lang="de-DE" dirty="0">
              <a:sym typeface="Wingdings" panose="05000000000000000000" pitchFamily="2" charset="2"/>
            </a:endParaRPr>
          </a:p>
        </p:txBody>
      </p:sp>
      <p:sp>
        <p:nvSpPr>
          <p:cNvPr id="3" name="Rectangle 2"/>
          <p:cNvSpPr/>
          <p:nvPr/>
        </p:nvSpPr>
        <p:spPr bwMode="auto">
          <a:xfrm>
            <a:off x="1273629" y="1295400"/>
            <a:ext cx="1763485" cy="2282012"/>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1513113" y="2902152"/>
            <a:ext cx="402771" cy="33471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de-DE"/>
          </a:p>
        </p:txBody>
      </p:sp>
      <p:sp>
        <p:nvSpPr>
          <p:cNvPr id="9" name="Oval 8"/>
          <p:cNvSpPr/>
          <p:nvPr/>
        </p:nvSpPr>
        <p:spPr bwMode="auto">
          <a:xfrm>
            <a:off x="1099457" y="2349319"/>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2068285" y="3577412"/>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3037114" y="2349319"/>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2068285" y="1121228"/>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1273628" y="5047094"/>
            <a:ext cx="1763485" cy="98456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2068285" y="5465389"/>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5464209" y="4411469"/>
            <a:ext cx="958363" cy="2282012"/>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5856304" y="5421843"/>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1714499" y="4709464"/>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1714499" y="4459093"/>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3037112" y="3413388"/>
            <a:ext cx="936475" cy="338554"/>
          </a:xfrm>
          <a:prstGeom prst="rect">
            <a:avLst/>
          </a:prstGeom>
          <a:noFill/>
        </p:spPr>
        <p:txBody>
          <a:bodyPr wrap="none" rtlCol="0">
            <a:spAutoFit/>
          </a:bodyPr>
          <a:lstStyle/>
          <a:p>
            <a:r>
              <a:rPr lang="de-DE" dirty="0" smtClean="0"/>
              <a:t>top </a:t>
            </a:r>
            <a:r>
              <a:rPr lang="de-DE" dirty="0" err="1" smtClean="0"/>
              <a:t>view</a:t>
            </a:r>
            <a:endParaRPr lang="de-DE" dirty="0"/>
          </a:p>
        </p:txBody>
      </p:sp>
      <p:sp>
        <p:nvSpPr>
          <p:cNvPr id="25" name="TextBox 24"/>
          <p:cNvSpPr txBox="1"/>
          <p:nvPr/>
        </p:nvSpPr>
        <p:spPr>
          <a:xfrm>
            <a:off x="3037114" y="5828426"/>
            <a:ext cx="1063112" cy="338554"/>
          </a:xfrm>
          <a:prstGeom prst="rect">
            <a:avLst/>
          </a:prstGeom>
          <a:noFill/>
        </p:spPr>
        <p:txBody>
          <a:bodyPr wrap="none" rtlCol="0">
            <a:spAutoFit/>
          </a:bodyPr>
          <a:lstStyle/>
          <a:p>
            <a:r>
              <a:rPr lang="de-DE" dirty="0" smtClean="0"/>
              <a:t>front </a:t>
            </a:r>
            <a:r>
              <a:rPr lang="de-DE" dirty="0" err="1" smtClean="0"/>
              <a:t>view</a:t>
            </a:r>
            <a:endParaRPr lang="de-DE" dirty="0"/>
          </a:p>
        </p:txBody>
      </p:sp>
      <p:sp>
        <p:nvSpPr>
          <p:cNvPr id="26" name="TextBox 25"/>
          <p:cNvSpPr txBox="1"/>
          <p:nvPr/>
        </p:nvSpPr>
        <p:spPr>
          <a:xfrm>
            <a:off x="7095585" y="5828426"/>
            <a:ext cx="1059906" cy="338554"/>
          </a:xfrm>
          <a:prstGeom prst="rect">
            <a:avLst/>
          </a:prstGeom>
          <a:noFill/>
        </p:spPr>
        <p:txBody>
          <a:bodyPr wrap="none" rtlCol="0">
            <a:spAutoFit/>
          </a:bodyPr>
          <a:lstStyle/>
          <a:p>
            <a:r>
              <a:rPr lang="de-DE" dirty="0" err="1" smtClean="0"/>
              <a:t>side</a:t>
            </a:r>
            <a:r>
              <a:rPr lang="de-DE" dirty="0" smtClean="0"/>
              <a:t> </a:t>
            </a:r>
            <a:r>
              <a:rPr lang="de-DE" dirty="0" err="1" smtClean="0"/>
              <a:t>view</a:t>
            </a:r>
            <a:endParaRPr lang="de-DE" dirty="0"/>
          </a:p>
        </p:txBody>
      </p:sp>
      <p:sp>
        <p:nvSpPr>
          <p:cNvPr id="27" name="Rectangle 26"/>
          <p:cNvSpPr/>
          <p:nvPr/>
        </p:nvSpPr>
        <p:spPr bwMode="auto">
          <a:xfrm>
            <a:off x="1600199" y="5385119"/>
            <a:ext cx="402771" cy="33471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endParaRPr lang="de-DE"/>
          </a:p>
        </p:txBody>
      </p:sp>
      <p:cxnSp>
        <p:nvCxnSpPr>
          <p:cNvPr id="30" name="Straight Connector 29"/>
          <p:cNvCxnSpPr/>
          <p:nvPr/>
        </p:nvCxnSpPr>
        <p:spPr bwMode="auto">
          <a:xfrm flipH="1">
            <a:off x="566057" y="5042843"/>
            <a:ext cx="740230" cy="0"/>
          </a:xfrm>
          <a:prstGeom prst="line">
            <a:avLst/>
          </a:prstGeom>
          <a:noFill/>
          <a:ln w="9525" cap="flat" cmpd="sng" algn="ctr">
            <a:solidFill>
              <a:schemeClr val="tx1"/>
            </a:solidFill>
            <a:prstDash val="dash"/>
            <a:round/>
            <a:headEnd type="none" w="med" len="med"/>
            <a:tailEnd type="none" w="med" len="med"/>
          </a:ln>
          <a:effectLst/>
        </p:spPr>
      </p:cxnSp>
      <p:cxnSp>
        <p:nvCxnSpPr>
          <p:cNvPr id="31" name="Straight Connector 30"/>
          <p:cNvCxnSpPr/>
          <p:nvPr/>
        </p:nvCxnSpPr>
        <p:spPr bwMode="auto">
          <a:xfrm flipH="1">
            <a:off x="566057" y="4796550"/>
            <a:ext cx="1213758" cy="0"/>
          </a:xfrm>
          <a:prstGeom prst="line">
            <a:avLst/>
          </a:prstGeom>
          <a:noFill/>
          <a:ln w="9525" cap="flat" cmpd="sng" algn="ctr">
            <a:solidFill>
              <a:schemeClr val="tx1"/>
            </a:solidFill>
            <a:prstDash val="dash"/>
            <a:round/>
            <a:headEnd type="none" w="med" len="med"/>
            <a:tailEnd type="none" w="med" len="med"/>
          </a:ln>
          <a:effectLst/>
        </p:spPr>
      </p:cxnSp>
      <p:cxnSp>
        <p:nvCxnSpPr>
          <p:cNvPr id="34" name="Straight Connector 33"/>
          <p:cNvCxnSpPr/>
          <p:nvPr/>
        </p:nvCxnSpPr>
        <p:spPr bwMode="auto">
          <a:xfrm flipH="1">
            <a:off x="579664" y="4548927"/>
            <a:ext cx="1213758" cy="0"/>
          </a:xfrm>
          <a:prstGeom prst="line">
            <a:avLst/>
          </a:prstGeom>
          <a:noFill/>
          <a:ln w="9525" cap="flat" cmpd="sng" algn="ctr">
            <a:solidFill>
              <a:schemeClr val="tx1"/>
            </a:solidFill>
            <a:prstDash val="dash"/>
            <a:round/>
            <a:headEnd type="none" w="med" len="med"/>
            <a:tailEnd type="none" w="med" len="med"/>
          </a:ln>
          <a:effectLst/>
        </p:spPr>
      </p:cxnSp>
      <p:sp>
        <p:nvSpPr>
          <p:cNvPr id="35" name="Oval 34"/>
          <p:cNvSpPr/>
          <p:nvPr/>
        </p:nvSpPr>
        <p:spPr bwMode="auto">
          <a:xfrm>
            <a:off x="6515131" y="4720864"/>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6515131" y="4470493"/>
            <a:ext cx="174172" cy="174172"/>
          </a:xfrm>
          <a:prstGeom prst="ellips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cxnSp>
        <p:nvCxnSpPr>
          <p:cNvPr id="37" name="Straight Connector 36"/>
          <p:cNvCxnSpPr/>
          <p:nvPr/>
        </p:nvCxnSpPr>
        <p:spPr bwMode="auto">
          <a:xfrm flipH="1">
            <a:off x="7084398" y="5073293"/>
            <a:ext cx="572114" cy="0"/>
          </a:xfrm>
          <a:prstGeom prst="line">
            <a:avLst/>
          </a:prstGeom>
          <a:noFill/>
          <a:ln w="9525" cap="flat" cmpd="sng" algn="ctr">
            <a:solidFill>
              <a:schemeClr val="tx1"/>
            </a:solidFill>
            <a:prstDash val="dash"/>
            <a:round/>
            <a:headEnd type="none" w="med" len="med"/>
            <a:tailEnd type="none" w="med" len="med"/>
          </a:ln>
          <a:effectLst/>
        </p:spPr>
      </p:cxnSp>
      <p:cxnSp>
        <p:nvCxnSpPr>
          <p:cNvPr id="38" name="Straight Connector 37"/>
          <p:cNvCxnSpPr/>
          <p:nvPr/>
        </p:nvCxnSpPr>
        <p:spPr bwMode="auto">
          <a:xfrm flipH="1">
            <a:off x="6607693" y="4817475"/>
            <a:ext cx="1048819" cy="0"/>
          </a:xfrm>
          <a:prstGeom prst="line">
            <a:avLst/>
          </a:prstGeom>
          <a:noFill/>
          <a:ln w="9525" cap="flat" cmpd="sng" algn="ctr">
            <a:solidFill>
              <a:schemeClr val="tx1"/>
            </a:solidFill>
            <a:prstDash val="dash"/>
            <a:round/>
            <a:headEnd type="none" w="med" len="med"/>
            <a:tailEnd type="none" w="med" len="med"/>
          </a:ln>
          <a:effectLst/>
        </p:spPr>
      </p:cxnSp>
      <p:cxnSp>
        <p:nvCxnSpPr>
          <p:cNvPr id="39" name="Straight Connector 38"/>
          <p:cNvCxnSpPr/>
          <p:nvPr/>
        </p:nvCxnSpPr>
        <p:spPr bwMode="auto">
          <a:xfrm flipH="1">
            <a:off x="6621300" y="4569852"/>
            <a:ext cx="1035212" cy="0"/>
          </a:xfrm>
          <a:prstGeom prst="line">
            <a:avLst/>
          </a:prstGeom>
          <a:noFill/>
          <a:ln w="9525" cap="flat" cmpd="sng" algn="ctr">
            <a:solidFill>
              <a:schemeClr val="tx1"/>
            </a:solidFill>
            <a:prstDash val="dash"/>
            <a:round/>
            <a:headEnd type="none" w="med" len="med"/>
            <a:tailEnd type="none" w="med" len="med"/>
          </a:ln>
          <a:effectLst/>
        </p:spPr>
      </p:cxnSp>
      <p:cxnSp>
        <p:nvCxnSpPr>
          <p:cNvPr id="46" name="Straight Arrow Connector 45"/>
          <p:cNvCxnSpPr/>
          <p:nvPr/>
        </p:nvCxnSpPr>
        <p:spPr bwMode="auto">
          <a:xfrm>
            <a:off x="470807" y="4796550"/>
            <a:ext cx="0" cy="248168"/>
          </a:xfrm>
          <a:prstGeom prst="straightConnector1">
            <a:avLst/>
          </a:prstGeom>
          <a:noFill/>
          <a:ln w="9525" cap="flat" cmpd="sng" algn="ctr">
            <a:solidFill>
              <a:schemeClr val="tx1"/>
            </a:solidFill>
            <a:prstDash val="solid"/>
            <a:round/>
            <a:headEnd type="triangle" w="lg" len="med"/>
            <a:tailEnd type="triangle" w="lg" len="med"/>
          </a:ln>
          <a:effectLst/>
        </p:spPr>
      </p:cxnSp>
      <p:cxnSp>
        <p:nvCxnSpPr>
          <p:cNvPr id="48" name="Straight Arrow Connector 47"/>
          <p:cNvCxnSpPr/>
          <p:nvPr/>
        </p:nvCxnSpPr>
        <p:spPr bwMode="auto">
          <a:xfrm>
            <a:off x="470807" y="4539631"/>
            <a:ext cx="0" cy="248168"/>
          </a:xfrm>
          <a:prstGeom prst="straightConnector1">
            <a:avLst/>
          </a:prstGeom>
          <a:noFill/>
          <a:ln w="9525" cap="flat" cmpd="sng" algn="ctr">
            <a:solidFill>
              <a:schemeClr val="tx1"/>
            </a:solidFill>
            <a:prstDash val="solid"/>
            <a:round/>
            <a:headEnd type="triangle" w="lg" len="med"/>
            <a:tailEnd type="triangle" w="lg" len="med"/>
          </a:ln>
          <a:effectLst/>
        </p:spPr>
      </p:cxnSp>
      <p:sp>
        <p:nvSpPr>
          <p:cNvPr id="49" name="TextBox 48"/>
          <p:cNvSpPr txBox="1"/>
          <p:nvPr/>
        </p:nvSpPr>
        <p:spPr>
          <a:xfrm>
            <a:off x="457200" y="4783108"/>
            <a:ext cx="614271" cy="261610"/>
          </a:xfrm>
          <a:prstGeom prst="rect">
            <a:avLst/>
          </a:prstGeom>
          <a:noFill/>
        </p:spPr>
        <p:txBody>
          <a:bodyPr wrap="none" rtlCol="0">
            <a:spAutoFit/>
          </a:bodyPr>
          <a:lstStyle/>
          <a:p>
            <a:r>
              <a:rPr lang="de-DE" sz="1100" dirty="0" smtClean="0"/>
              <a:t>25 mm</a:t>
            </a:r>
            <a:endParaRPr lang="de-DE" sz="1100" dirty="0"/>
          </a:p>
        </p:txBody>
      </p:sp>
      <p:sp>
        <p:nvSpPr>
          <p:cNvPr id="50" name="TextBox 49"/>
          <p:cNvSpPr txBox="1"/>
          <p:nvPr/>
        </p:nvSpPr>
        <p:spPr>
          <a:xfrm>
            <a:off x="474889" y="4555149"/>
            <a:ext cx="614271" cy="261610"/>
          </a:xfrm>
          <a:prstGeom prst="rect">
            <a:avLst/>
          </a:prstGeom>
          <a:noFill/>
        </p:spPr>
        <p:txBody>
          <a:bodyPr wrap="none" rtlCol="0">
            <a:spAutoFit/>
          </a:bodyPr>
          <a:lstStyle/>
          <a:p>
            <a:r>
              <a:rPr lang="de-DE" sz="1100" dirty="0" smtClean="0"/>
              <a:t>25 mm</a:t>
            </a:r>
            <a:endParaRPr lang="de-DE" sz="1100" dirty="0"/>
          </a:p>
        </p:txBody>
      </p:sp>
      <p:sp>
        <p:nvSpPr>
          <p:cNvPr id="51" name="TextBox 50"/>
          <p:cNvSpPr txBox="1"/>
          <p:nvPr/>
        </p:nvSpPr>
        <p:spPr>
          <a:xfrm>
            <a:off x="7029223" y="4799354"/>
            <a:ext cx="614271" cy="261610"/>
          </a:xfrm>
          <a:prstGeom prst="rect">
            <a:avLst/>
          </a:prstGeom>
          <a:noFill/>
        </p:spPr>
        <p:txBody>
          <a:bodyPr wrap="none" rtlCol="0">
            <a:spAutoFit/>
          </a:bodyPr>
          <a:lstStyle/>
          <a:p>
            <a:r>
              <a:rPr lang="de-DE" sz="1100" dirty="0" smtClean="0"/>
              <a:t>25 mm</a:t>
            </a:r>
            <a:endParaRPr lang="de-DE" sz="1100" dirty="0"/>
          </a:p>
        </p:txBody>
      </p:sp>
      <p:sp>
        <p:nvSpPr>
          <p:cNvPr id="52" name="TextBox 51"/>
          <p:cNvSpPr txBox="1"/>
          <p:nvPr/>
        </p:nvSpPr>
        <p:spPr>
          <a:xfrm>
            <a:off x="7046912" y="4571395"/>
            <a:ext cx="614271" cy="261610"/>
          </a:xfrm>
          <a:prstGeom prst="rect">
            <a:avLst/>
          </a:prstGeom>
          <a:noFill/>
        </p:spPr>
        <p:txBody>
          <a:bodyPr wrap="none" rtlCol="0">
            <a:spAutoFit/>
          </a:bodyPr>
          <a:lstStyle/>
          <a:p>
            <a:r>
              <a:rPr lang="de-DE" sz="1100" dirty="0" smtClean="0"/>
              <a:t>25 mm</a:t>
            </a:r>
            <a:endParaRPr lang="de-DE" sz="1100" dirty="0"/>
          </a:p>
        </p:txBody>
      </p:sp>
      <p:cxnSp>
        <p:nvCxnSpPr>
          <p:cNvPr id="53" name="Straight Arrow Connector 52"/>
          <p:cNvCxnSpPr/>
          <p:nvPr/>
        </p:nvCxnSpPr>
        <p:spPr bwMode="auto">
          <a:xfrm>
            <a:off x="7629620" y="4827000"/>
            <a:ext cx="0" cy="248168"/>
          </a:xfrm>
          <a:prstGeom prst="straightConnector1">
            <a:avLst/>
          </a:prstGeom>
          <a:noFill/>
          <a:ln w="9525" cap="flat" cmpd="sng" algn="ctr">
            <a:solidFill>
              <a:schemeClr val="tx1"/>
            </a:solidFill>
            <a:prstDash val="solid"/>
            <a:round/>
            <a:headEnd type="triangle" w="lg" len="med"/>
            <a:tailEnd type="triangle" w="lg" len="med"/>
          </a:ln>
          <a:effectLst/>
        </p:spPr>
      </p:cxnSp>
      <p:cxnSp>
        <p:nvCxnSpPr>
          <p:cNvPr id="54" name="Straight Arrow Connector 53"/>
          <p:cNvCxnSpPr/>
          <p:nvPr/>
        </p:nvCxnSpPr>
        <p:spPr bwMode="auto">
          <a:xfrm>
            <a:off x="7629620" y="4570081"/>
            <a:ext cx="0" cy="248168"/>
          </a:xfrm>
          <a:prstGeom prst="straightConnector1">
            <a:avLst/>
          </a:prstGeom>
          <a:noFill/>
          <a:ln w="9525" cap="flat" cmpd="sng" algn="ctr">
            <a:solidFill>
              <a:schemeClr val="tx1"/>
            </a:solidFill>
            <a:prstDash val="solid"/>
            <a:round/>
            <a:headEnd type="triangle" w="lg" len="med"/>
            <a:tailEnd type="triangle" w="lg" len="med"/>
          </a:ln>
          <a:effectLst/>
        </p:spPr>
      </p:cxnSp>
    </p:spTree>
    <p:extLst>
      <p:ext uri="{BB962C8B-B14F-4D97-AF65-F5344CB8AC3E}">
        <p14:creationId xmlns:p14="http://schemas.microsoft.com/office/powerpoint/2010/main" val="3343004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ndscape 4:3 (english)">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Airbus Fon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C8DEEE"/>
        </a:dk2>
        <a:lt2>
          <a:srgbClr val="5D5D5D"/>
        </a:lt2>
        <a:accent1>
          <a:srgbClr val="FFCC00"/>
        </a:accent1>
        <a:accent2>
          <a:srgbClr val="5D5D5D"/>
        </a:accent2>
        <a:accent3>
          <a:srgbClr val="FFFFFF"/>
        </a:accent3>
        <a:accent4>
          <a:srgbClr val="000000"/>
        </a:accent4>
        <a:accent5>
          <a:srgbClr val="FFE2AA"/>
        </a:accent5>
        <a:accent6>
          <a:srgbClr val="535353"/>
        </a:accent6>
        <a:hlink>
          <a:srgbClr val="0099CC"/>
        </a:hlink>
        <a:folHlink>
          <a:srgbClr val="CC0000"/>
        </a:folHlink>
      </a:clrScheme>
      <a:clrMap bg1="lt1" tx1="dk1" bg2="lt2" tx2="dk2" accent1="accent1" accent2="accent2" accent3="accent3" accent4="accent4" accent5="accent5" accent6="accent6" hlink="hlink" folHlink="folHlink"/>
    </a:extraClrScheme>
    <a:extraClrScheme>
      <a:clrScheme name="Office Theme 2">
        <a:dk1>
          <a:srgbClr val="B2B2B2"/>
        </a:dk1>
        <a:lt1>
          <a:srgbClr val="FFFFFF"/>
        </a:lt1>
        <a:dk2>
          <a:srgbClr val="3F569D"/>
        </a:dk2>
        <a:lt2>
          <a:srgbClr val="C8DEEE"/>
        </a:lt2>
        <a:accent1>
          <a:srgbClr val="FFCC00"/>
        </a:accent1>
        <a:accent2>
          <a:srgbClr val="5D5D5D"/>
        </a:accent2>
        <a:accent3>
          <a:srgbClr val="AFB4CC"/>
        </a:accent3>
        <a:accent4>
          <a:srgbClr val="DADADA"/>
        </a:accent4>
        <a:accent5>
          <a:srgbClr val="FFE2AA"/>
        </a:accent5>
        <a:accent6>
          <a:srgbClr val="535353"/>
        </a:accent6>
        <a:hlink>
          <a:srgbClr val="0099CC"/>
        </a:hlink>
        <a:folHlink>
          <a:srgbClr val="CC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DE_landscape_4-3_EN</Template>
  <TotalTime>1</TotalTime>
  <Words>1074</Words>
  <Application>Microsoft Office PowerPoint</Application>
  <PresentationFormat>On-screen Show (4:3)</PresentationFormat>
  <Paragraphs>141</Paragraphs>
  <Slides>18</Slides>
  <Notes>3</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landscape 4:3 (english)</vt:lpstr>
      <vt:lpstr>Propagation of a Fire in Electrical Boxes </vt:lpstr>
      <vt:lpstr>Outline</vt:lpstr>
      <vt:lpstr>Compliance showing for electrical boxes</vt:lpstr>
      <vt:lpstr>Sample box overview</vt:lpstr>
      <vt:lpstr>Sample box overview</vt:lpstr>
      <vt:lpstr>Sample box overview</vt:lpstr>
      <vt:lpstr>Calculation of fire load</vt:lpstr>
      <vt:lpstr>Calculation of fire load</vt:lpstr>
      <vt:lpstr>Escape of a fire from a box</vt:lpstr>
      <vt:lpstr>Escape of a fire from a box</vt:lpstr>
      <vt:lpstr>Escape of a fire from a box</vt:lpstr>
      <vt:lpstr>Escape of a fire from a box</vt:lpstr>
      <vt:lpstr>Escape of a fire from a box</vt:lpstr>
      <vt:lpstr>Escape of a fire from a box</vt:lpstr>
      <vt:lpstr>Propagation of a fire into a box</vt:lpstr>
      <vt:lpstr>Propagation of a fire into a box</vt:lpstr>
      <vt:lpstr>Propagation of a fire into a box</vt:lpstr>
      <vt:lpstr>PowerPoint Presentation</vt:lpstr>
    </vt:vector>
  </TitlesOfParts>
  <Company>Airbus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KRAUSE, Thomas</dc:creator>
  <cp:lastModifiedBy>Horner, April CTR (FAA)</cp:lastModifiedBy>
  <cp:revision>205</cp:revision>
  <cp:lastPrinted>2016-08-05T12:53:51Z</cp:lastPrinted>
  <dcterms:created xsi:type="dcterms:W3CDTF">2016-07-29T11:54:26Z</dcterms:created>
  <dcterms:modified xsi:type="dcterms:W3CDTF">2016-10-17T14:47:53Z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_Doc_Type">
    <vt:lpwstr>PR</vt:lpwstr>
  </property>
  <property fmtid="{D5CDD505-2E9C-101B-9397-08002B2CF9AE}" pid="3" name="_AdHocReviewCycleID">
    <vt:i4>1605131166</vt:i4>
  </property>
  <property fmtid="{D5CDD505-2E9C-101B-9397-08002B2CF9AE}" pid="4" name="_NewReviewCycle">
    <vt:lpwstr/>
  </property>
  <property fmtid="{D5CDD505-2E9C-101B-9397-08002B2CF9AE}" pid="5" name="_EmailSubject">
    <vt:lpwstr>Presentation</vt:lpwstr>
  </property>
  <property fmtid="{D5CDD505-2E9C-101B-9397-08002B2CF9AE}" pid="6" name="_AuthorEmail">
    <vt:lpwstr>thomas.krause@airbus.com</vt:lpwstr>
  </property>
  <property fmtid="{D5CDD505-2E9C-101B-9397-08002B2CF9AE}" pid="7" name="_AuthorEmailDisplayName">
    <vt:lpwstr>KRAUSE, Thomas</vt:lpwstr>
  </property>
  <property fmtid="{D5CDD505-2E9C-101B-9397-08002B2CF9AE}" pid="8" name="_PreviousAdHocReviewCycleID">
    <vt:i4>-641705368</vt:i4>
  </property>
</Properties>
</file>