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6"/>
  </p:notesMasterIdLst>
  <p:handoutMasterIdLst>
    <p:handoutMasterId r:id="rId7"/>
  </p:handoutMasterIdLst>
  <p:sldIdLst>
    <p:sldId id="599" r:id="rId2"/>
    <p:sldId id="506" r:id="rId3"/>
    <p:sldId id="603" r:id="rId4"/>
    <p:sldId id="33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F34"/>
    <a:srgbClr val="64A931"/>
    <a:srgbClr val="111B29"/>
    <a:srgbClr val="57922A"/>
    <a:srgbClr val="477822"/>
    <a:srgbClr val="58952B"/>
    <a:srgbClr val="F1F6F9"/>
    <a:srgbClr val="E1ECF3"/>
    <a:srgbClr val="D0E1EC"/>
    <a:srgbClr val="E8E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4" autoAdjust="0"/>
    <p:restoredTop sz="65711" autoAdjust="0"/>
  </p:normalViewPr>
  <p:slideViewPr>
    <p:cSldViewPr>
      <p:cViewPr varScale="1">
        <p:scale>
          <a:sx n="105" d="100"/>
          <a:sy n="105" d="100"/>
        </p:scale>
        <p:origin x="-7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88B68-172D-419A-8FC1-C33CDB150A8A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</dgm:pt>
    <dgm:pt modelId="{0ABB87B6-9B89-4BCF-A772-61E1BF36495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LUXFER GROUP</a:t>
          </a:r>
        </a:p>
      </dgm:t>
    </dgm:pt>
    <dgm:pt modelId="{C65B5BB6-D360-452A-A527-67F961FFDE2B}" type="parTrans" cxnId="{BF68ED9F-2833-4CBA-B8D2-48AC626F77B2}">
      <dgm:prSet/>
      <dgm:spPr/>
      <dgm:t>
        <a:bodyPr/>
        <a:lstStyle/>
        <a:p>
          <a:endParaRPr lang="en-US" sz="1400"/>
        </a:p>
      </dgm:t>
    </dgm:pt>
    <dgm:pt modelId="{04B64A88-389B-4240-888F-C1552DDAA884}" type="sibTrans" cxnId="{BF68ED9F-2833-4CBA-B8D2-48AC626F77B2}">
      <dgm:prSet/>
      <dgm:spPr/>
      <dgm:t>
        <a:bodyPr/>
        <a:lstStyle/>
        <a:p>
          <a:endParaRPr lang="en-US" sz="1400"/>
        </a:p>
      </dgm:t>
    </dgm:pt>
    <dgm:pt modelId="{7D3E8154-EE2B-4562-B845-6B4F31B7AB0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Luxfer Gas Cylinders</a:t>
          </a:r>
        </a:p>
      </dgm:t>
    </dgm:pt>
    <dgm:pt modelId="{2FA9FD36-6C4C-4B2C-A068-7129C6360720}" type="parTrans" cxnId="{EC316C5D-0673-4369-99D8-E58652F2159B}">
      <dgm:prSet/>
      <dgm:spPr/>
      <dgm:t>
        <a:bodyPr/>
        <a:lstStyle/>
        <a:p>
          <a:endParaRPr lang="en-US" sz="1400"/>
        </a:p>
      </dgm:t>
    </dgm:pt>
    <dgm:pt modelId="{A87DB735-5B51-42C3-96B2-AE3C51BDA5F9}" type="sibTrans" cxnId="{EC316C5D-0673-4369-99D8-E58652F2159B}">
      <dgm:prSet/>
      <dgm:spPr/>
      <dgm:t>
        <a:bodyPr/>
        <a:lstStyle/>
        <a:p>
          <a:endParaRPr lang="en-US" sz="1400"/>
        </a:p>
      </dgm:t>
    </dgm:pt>
    <dgm:pt modelId="{B62CD6E4-B9C4-46B2-89B9-69D4F74DA23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Magnesium </a:t>
          </a:r>
          <a:r>
            <a:rPr kumimoji="0" lang="en-US" sz="2000" b="0" i="0" u="none" strike="noStrike" cap="none" normalizeH="0" baseline="0" dirty="0" err="1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Elektron</a:t>
          </a:r>
          <a:endParaRPr kumimoji="0" lang="en-US" sz="2000" b="0" i="0" u="none" strike="noStrike" cap="none" normalizeH="0" baseline="0" dirty="0" smtClean="0">
            <a:ln/>
            <a:solidFill>
              <a:schemeClr val="accent5">
                <a:lumMod val="25000"/>
              </a:schemeClr>
            </a:solidFill>
            <a:effectLst/>
            <a:latin typeface="Gill Sans MT" pitchFamily="34" charset="0"/>
            <a:ea typeface="ＭＳ Ｐゴシック" pitchFamily="34" charset="-128"/>
          </a:endParaRPr>
        </a:p>
      </dgm:t>
    </dgm:pt>
    <dgm:pt modelId="{717036CC-598F-491A-A745-46E5AA5646E4}" type="parTrans" cxnId="{75772114-5B6F-40D6-BC77-63772E849AC8}">
      <dgm:prSet/>
      <dgm:spPr/>
      <dgm:t>
        <a:bodyPr/>
        <a:lstStyle/>
        <a:p>
          <a:endParaRPr lang="en-US" sz="1400"/>
        </a:p>
      </dgm:t>
    </dgm:pt>
    <dgm:pt modelId="{C41ABC86-5BDB-4C28-B5E1-E82F12400F0A}" type="sibTrans" cxnId="{75772114-5B6F-40D6-BC77-63772E849AC8}">
      <dgm:prSet/>
      <dgm:spPr/>
      <dgm:t>
        <a:bodyPr/>
        <a:lstStyle/>
        <a:p>
          <a:endParaRPr lang="en-US" sz="1400"/>
        </a:p>
      </dgm:t>
    </dgm:pt>
    <dgm:pt modelId="{AB8AECFA-19BC-47FE-A92A-B7F33BE7FDA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MEL Chemicals</a:t>
          </a:r>
        </a:p>
      </dgm:t>
    </dgm:pt>
    <dgm:pt modelId="{78681B58-25DD-43A1-83D3-CB8584CF197D}" type="parTrans" cxnId="{E609030D-8846-4D94-B9CD-B7C732F065FC}">
      <dgm:prSet/>
      <dgm:spPr/>
      <dgm:t>
        <a:bodyPr/>
        <a:lstStyle/>
        <a:p>
          <a:endParaRPr lang="en-US" sz="1400"/>
        </a:p>
      </dgm:t>
    </dgm:pt>
    <dgm:pt modelId="{9FFB7A43-47D2-4A04-9715-8B67A790FA6D}" type="sibTrans" cxnId="{E609030D-8846-4D94-B9CD-B7C732F065FC}">
      <dgm:prSet/>
      <dgm:spPr/>
      <dgm:t>
        <a:bodyPr/>
        <a:lstStyle/>
        <a:p>
          <a:endParaRPr lang="en-US" sz="1400"/>
        </a:p>
      </dgm:t>
    </dgm:pt>
    <dgm:pt modelId="{E1940808-6802-4B63-8319-17CE4EBEE05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accent5">
                  <a:lumMod val="25000"/>
                </a:schemeClr>
              </a:solidFill>
              <a:latin typeface="Gill Sans MT" pitchFamily="34" charset="0"/>
            </a:rPr>
            <a:t>Superform</a:t>
          </a:r>
          <a:endParaRPr lang="en-US" sz="2000" dirty="0">
            <a:solidFill>
              <a:schemeClr val="accent5">
                <a:lumMod val="25000"/>
              </a:schemeClr>
            </a:solidFill>
            <a:latin typeface="Gill Sans MT" pitchFamily="34" charset="0"/>
          </a:endParaRPr>
        </a:p>
      </dgm:t>
    </dgm:pt>
    <dgm:pt modelId="{69D9EC72-0CA6-452F-8D21-E1DC7C391545}" type="parTrans" cxnId="{B1A7C214-975C-48E0-BC15-9CDCCAF0E372}">
      <dgm:prSet/>
      <dgm:spPr/>
      <dgm:t>
        <a:bodyPr/>
        <a:lstStyle/>
        <a:p>
          <a:endParaRPr lang="en-US"/>
        </a:p>
      </dgm:t>
    </dgm:pt>
    <dgm:pt modelId="{63D656C9-8AE9-4A16-9198-28218DE907EA}" type="sibTrans" cxnId="{B1A7C214-975C-48E0-BC15-9CDCCAF0E372}">
      <dgm:prSet/>
      <dgm:spPr/>
      <dgm:t>
        <a:bodyPr/>
        <a:lstStyle/>
        <a:p>
          <a:endParaRPr lang="en-US"/>
        </a:p>
      </dgm:t>
    </dgm:pt>
    <dgm:pt modelId="{AD4A057E-775A-4D56-930B-A0A63C54F49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Wrought &amp; Cast Alloys</a:t>
          </a:r>
        </a:p>
      </dgm:t>
    </dgm:pt>
    <dgm:pt modelId="{2EDB26F9-B50E-46BB-8325-ED19EF26F41E}" type="parTrans" cxnId="{79A9979C-3F49-4C7C-BEE1-7CB89525B0A6}">
      <dgm:prSet/>
      <dgm:spPr/>
      <dgm:t>
        <a:bodyPr/>
        <a:lstStyle/>
        <a:p>
          <a:endParaRPr lang="en-US"/>
        </a:p>
      </dgm:t>
    </dgm:pt>
    <dgm:pt modelId="{B575843A-7585-4FAD-8821-CA3B1407763D}" type="sibTrans" cxnId="{79A9979C-3F49-4C7C-BEE1-7CB89525B0A6}">
      <dgm:prSet/>
      <dgm:spPr/>
      <dgm:t>
        <a:bodyPr/>
        <a:lstStyle/>
        <a:p>
          <a:endParaRPr lang="en-US"/>
        </a:p>
      </dgm:t>
    </dgm:pt>
    <dgm:pt modelId="{1C0D4493-2A18-4AD9-BCAD-7527D3723EB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R="0" rtl="0" eaLnBrk="0" fontAlgn="base" latinLnBrk="0" hangingPunct="0">
            <a:buClrTx/>
            <a:buSzTx/>
            <a:buFontTx/>
            <a:tabLst/>
          </a:pPr>
          <a:r>
            <a:rPr kumimoji="0" lang="en-US" sz="2000" b="0" i="0" u="none" strike="noStrike" cap="none" normalizeH="0" baseline="0" dirty="0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Recycled Mg Alloys</a:t>
          </a:r>
        </a:p>
      </dgm:t>
    </dgm:pt>
    <dgm:pt modelId="{5510A287-C5A4-48B9-BE92-0A5DD8D93222}" type="parTrans" cxnId="{A05C7CFD-6EBE-402A-8F4B-4408F3A3DCFC}">
      <dgm:prSet/>
      <dgm:spPr/>
      <dgm:t>
        <a:bodyPr/>
        <a:lstStyle/>
        <a:p>
          <a:endParaRPr lang="en-US"/>
        </a:p>
      </dgm:t>
    </dgm:pt>
    <dgm:pt modelId="{F8AF2BE8-BD8C-4409-8006-672F5B0678B4}" type="sibTrans" cxnId="{A05C7CFD-6EBE-402A-8F4B-4408F3A3DCFC}">
      <dgm:prSet/>
      <dgm:spPr/>
      <dgm:t>
        <a:bodyPr/>
        <a:lstStyle/>
        <a:p>
          <a:endParaRPr lang="en-US"/>
        </a:p>
      </dgm:t>
    </dgm:pt>
    <dgm:pt modelId="{C61645B8-EE5F-47CB-8088-A7B728DBB16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R="0" rtl="0" eaLnBrk="0" fontAlgn="base" latinLnBrk="0" hangingPunct="0">
            <a:buClrTx/>
            <a:buSzTx/>
            <a:buFontTx/>
            <a:tabLst/>
          </a:pPr>
          <a:r>
            <a:rPr kumimoji="0" lang="en-US" sz="2000" b="0" i="0" u="none" strike="noStrike" cap="none" normalizeH="0" baseline="0" dirty="0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 Plates &amp; Sheet</a:t>
          </a:r>
        </a:p>
      </dgm:t>
    </dgm:pt>
    <dgm:pt modelId="{81E86B61-19DA-4906-900F-B491C2C04B6D}" type="parTrans" cxnId="{E0C1AEE7-4742-4358-875E-A95C0B798747}">
      <dgm:prSet/>
      <dgm:spPr/>
      <dgm:t>
        <a:bodyPr/>
        <a:lstStyle/>
        <a:p>
          <a:endParaRPr lang="en-US"/>
        </a:p>
      </dgm:t>
    </dgm:pt>
    <dgm:pt modelId="{329684BD-D5E0-4CEA-8182-F968DB6A1E51}" type="sibTrans" cxnId="{E0C1AEE7-4742-4358-875E-A95C0B798747}">
      <dgm:prSet/>
      <dgm:spPr/>
      <dgm:t>
        <a:bodyPr/>
        <a:lstStyle/>
        <a:p>
          <a:endParaRPr lang="en-US"/>
        </a:p>
      </dgm:t>
    </dgm:pt>
    <dgm:pt modelId="{43BE8138-8143-4306-960F-417E91B8DF06}">
      <dgm:prSet custT="1"/>
      <dgm:spPr>
        <a:solidFill>
          <a:srgbClr val="C8D797"/>
        </a:solidFill>
      </dgm:spPr>
      <dgm:t>
        <a:bodyPr/>
        <a:lstStyle/>
        <a:p>
          <a:pPr marR="0" rtl="0" eaLnBrk="0" fontAlgn="base" latinLnBrk="0" hangingPunct="0">
            <a:buClrTx/>
            <a:buSzTx/>
            <a:buFontTx/>
            <a:tabLst/>
          </a:pPr>
          <a:r>
            <a:rPr kumimoji="0" lang="en-US" sz="2000" b="0" i="0" u="none" strike="noStrike" cap="none" normalizeH="0" baseline="0" dirty="0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Powders</a:t>
          </a:r>
        </a:p>
      </dgm:t>
    </dgm:pt>
    <dgm:pt modelId="{45567DB9-656E-4EA9-A877-890EFA7D707C}" type="parTrans" cxnId="{EB258C03-6DC0-49EC-89A3-E29706B32F0D}">
      <dgm:prSet/>
      <dgm:spPr/>
      <dgm:t>
        <a:bodyPr/>
        <a:lstStyle/>
        <a:p>
          <a:endParaRPr lang="en-US"/>
        </a:p>
      </dgm:t>
    </dgm:pt>
    <dgm:pt modelId="{07E80239-AC8C-47E9-80D1-D73A4CF0D447}" type="sibTrans" cxnId="{EB258C03-6DC0-49EC-89A3-E29706B32F0D}">
      <dgm:prSet/>
      <dgm:spPr/>
      <dgm:t>
        <a:bodyPr/>
        <a:lstStyle/>
        <a:p>
          <a:endParaRPr lang="en-US"/>
        </a:p>
      </dgm:t>
    </dgm:pt>
    <dgm:pt modelId="{618C9CF9-F62A-4CB1-A639-3B8D0DB8DB55}" type="pres">
      <dgm:prSet presAssocID="{1E088B68-172D-419A-8FC1-C33CDB150A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B8D49A-1160-4CD5-9C63-282E560EA25E}" type="pres">
      <dgm:prSet presAssocID="{0ABB87B6-9B89-4BCF-A772-61E1BF364950}" presName="hierRoot1" presStyleCnt="0">
        <dgm:presLayoutVars>
          <dgm:hierBranch/>
        </dgm:presLayoutVars>
      </dgm:prSet>
      <dgm:spPr/>
    </dgm:pt>
    <dgm:pt modelId="{38CEECD0-7102-4C3C-8709-3B8B5D068190}" type="pres">
      <dgm:prSet presAssocID="{0ABB87B6-9B89-4BCF-A772-61E1BF364950}" presName="rootComposite1" presStyleCnt="0"/>
      <dgm:spPr/>
    </dgm:pt>
    <dgm:pt modelId="{AB994BB7-F3EF-4DF1-A1B2-8F22B458BB43}" type="pres">
      <dgm:prSet presAssocID="{0ABB87B6-9B89-4BCF-A772-61E1BF364950}" presName="rootText1" presStyleLbl="node0" presStyleIdx="0" presStyleCnt="1" custScaleX="126836" custScaleY="1314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9F91DE-EF82-426F-82B1-DE306EA52FE1}" type="pres">
      <dgm:prSet presAssocID="{0ABB87B6-9B89-4BCF-A772-61E1BF36495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3E29383-47B8-431E-9821-10F6CAC6E46E}" type="pres">
      <dgm:prSet presAssocID="{0ABB87B6-9B89-4BCF-A772-61E1BF364950}" presName="hierChild2" presStyleCnt="0"/>
      <dgm:spPr/>
    </dgm:pt>
    <dgm:pt modelId="{51216665-5081-48B4-8C5A-9DCF431A2048}" type="pres">
      <dgm:prSet presAssocID="{2FA9FD36-6C4C-4B2C-A068-7129C6360720}" presName="Name35" presStyleLbl="parChTrans1D2" presStyleIdx="0" presStyleCnt="4"/>
      <dgm:spPr/>
      <dgm:t>
        <a:bodyPr/>
        <a:lstStyle/>
        <a:p>
          <a:endParaRPr lang="en-US"/>
        </a:p>
      </dgm:t>
    </dgm:pt>
    <dgm:pt modelId="{44AC98A6-D1D6-4BF5-8640-E2A51ACD1B55}" type="pres">
      <dgm:prSet presAssocID="{7D3E8154-EE2B-4562-B845-6B4F31B7AB0B}" presName="hierRoot2" presStyleCnt="0">
        <dgm:presLayoutVars>
          <dgm:hierBranch/>
        </dgm:presLayoutVars>
      </dgm:prSet>
      <dgm:spPr/>
    </dgm:pt>
    <dgm:pt modelId="{44584DA3-BB3D-442C-B43C-6E4AFCFD703D}" type="pres">
      <dgm:prSet presAssocID="{7D3E8154-EE2B-4562-B845-6B4F31B7AB0B}" presName="rootComposite" presStyleCnt="0"/>
      <dgm:spPr/>
    </dgm:pt>
    <dgm:pt modelId="{FC34F777-2210-459B-9207-DB8F6631A5F6}" type="pres">
      <dgm:prSet presAssocID="{7D3E8154-EE2B-4562-B845-6B4F31B7AB0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CE3A3F-138D-4B14-A13E-C90E1C3455EF}" type="pres">
      <dgm:prSet presAssocID="{7D3E8154-EE2B-4562-B845-6B4F31B7AB0B}" presName="rootConnector" presStyleLbl="node2" presStyleIdx="0" presStyleCnt="4"/>
      <dgm:spPr/>
      <dgm:t>
        <a:bodyPr/>
        <a:lstStyle/>
        <a:p>
          <a:endParaRPr lang="en-US"/>
        </a:p>
      </dgm:t>
    </dgm:pt>
    <dgm:pt modelId="{D6472266-A3AB-412B-9FE9-E61ED1F6FBCF}" type="pres">
      <dgm:prSet presAssocID="{7D3E8154-EE2B-4562-B845-6B4F31B7AB0B}" presName="hierChild4" presStyleCnt="0"/>
      <dgm:spPr/>
    </dgm:pt>
    <dgm:pt modelId="{496B3318-B2CF-43B2-A283-7D3EF8544FC3}" type="pres">
      <dgm:prSet presAssocID="{7D3E8154-EE2B-4562-B845-6B4F31B7AB0B}" presName="hierChild5" presStyleCnt="0"/>
      <dgm:spPr/>
    </dgm:pt>
    <dgm:pt modelId="{C9742962-D093-4DF8-9866-228F71C92C36}" type="pres">
      <dgm:prSet presAssocID="{69D9EC72-0CA6-452F-8D21-E1DC7C391545}" presName="Name35" presStyleLbl="parChTrans1D2" presStyleIdx="1" presStyleCnt="4"/>
      <dgm:spPr/>
      <dgm:t>
        <a:bodyPr/>
        <a:lstStyle/>
        <a:p>
          <a:endParaRPr lang="en-US"/>
        </a:p>
      </dgm:t>
    </dgm:pt>
    <dgm:pt modelId="{06CB0D1A-DFC9-4A3D-8A00-7846B1C5E48D}" type="pres">
      <dgm:prSet presAssocID="{E1940808-6802-4B63-8319-17CE4EBEE05E}" presName="hierRoot2" presStyleCnt="0">
        <dgm:presLayoutVars>
          <dgm:hierBranch val="init"/>
        </dgm:presLayoutVars>
      </dgm:prSet>
      <dgm:spPr/>
    </dgm:pt>
    <dgm:pt modelId="{85EFFB87-6334-42FF-BBAD-CAB2A6DC4099}" type="pres">
      <dgm:prSet presAssocID="{E1940808-6802-4B63-8319-17CE4EBEE05E}" presName="rootComposite" presStyleCnt="0"/>
      <dgm:spPr/>
    </dgm:pt>
    <dgm:pt modelId="{13F1E8B1-6794-4C3A-9853-E03F54FB071F}" type="pres">
      <dgm:prSet presAssocID="{E1940808-6802-4B63-8319-17CE4EBEE05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CDF087-572F-49D0-9989-C66DE2C7A348}" type="pres">
      <dgm:prSet presAssocID="{E1940808-6802-4B63-8319-17CE4EBEE05E}" presName="rootConnector" presStyleLbl="node2" presStyleIdx="1" presStyleCnt="4"/>
      <dgm:spPr/>
      <dgm:t>
        <a:bodyPr/>
        <a:lstStyle/>
        <a:p>
          <a:endParaRPr lang="en-US"/>
        </a:p>
      </dgm:t>
    </dgm:pt>
    <dgm:pt modelId="{CAFE7CFE-8877-4CEC-B0F7-0DB9E1920AAA}" type="pres">
      <dgm:prSet presAssocID="{E1940808-6802-4B63-8319-17CE4EBEE05E}" presName="hierChild4" presStyleCnt="0"/>
      <dgm:spPr/>
    </dgm:pt>
    <dgm:pt modelId="{6D6C7F88-14EE-4676-82B8-8FDF73778107}" type="pres">
      <dgm:prSet presAssocID="{E1940808-6802-4B63-8319-17CE4EBEE05E}" presName="hierChild5" presStyleCnt="0"/>
      <dgm:spPr/>
    </dgm:pt>
    <dgm:pt modelId="{39A0CA9A-691D-44CA-8DDC-1F7FE991FC8E}" type="pres">
      <dgm:prSet presAssocID="{717036CC-598F-491A-A745-46E5AA5646E4}" presName="Name35" presStyleLbl="parChTrans1D2" presStyleIdx="2" presStyleCnt="4"/>
      <dgm:spPr/>
      <dgm:t>
        <a:bodyPr/>
        <a:lstStyle/>
        <a:p>
          <a:endParaRPr lang="en-US"/>
        </a:p>
      </dgm:t>
    </dgm:pt>
    <dgm:pt modelId="{332B7DA0-5072-43D0-AA9A-6DDE6190F404}" type="pres">
      <dgm:prSet presAssocID="{B62CD6E4-B9C4-46B2-89B9-69D4F74DA238}" presName="hierRoot2" presStyleCnt="0">
        <dgm:presLayoutVars>
          <dgm:hierBranch/>
        </dgm:presLayoutVars>
      </dgm:prSet>
      <dgm:spPr/>
    </dgm:pt>
    <dgm:pt modelId="{8C82B920-222A-4DC4-8768-651160E57C8A}" type="pres">
      <dgm:prSet presAssocID="{B62CD6E4-B9C4-46B2-89B9-69D4F74DA238}" presName="rootComposite" presStyleCnt="0"/>
      <dgm:spPr/>
    </dgm:pt>
    <dgm:pt modelId="{6CF1524C-1BAE-4F1A-9917-452712809CCD}" type="pres">
      <dgm:prSet presAssocID="{B62CD6E4-B9C4-46B2-89B9-69D4F74DA23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C32563-2F93-442C-8354-2FEB12ED7DF2}" type="pres">
      <dgm:prSet presAssocID="{B62CD6E4-B9C4-46B2-89B9-69D4F74DA238}" presName="rootConnector" presStyleLbl="node2" presStyleIdx="2" presStyleCnt="4"/>
      <dgm:spPr/>
      <dgm:t>
        <a:bodyPr/>
        <a:lstStyle/>
        <a:p>
          <a:endParaRPr lang="en-US"/>
        </a:p>
      </dgm:t>
    </dgm:pt>
    <dgm:pt modelId="{F3623DA1-6D04-48A9-807A-C93E3BF77B4F}" type="pres">
      <dgm:prSet presAssocID="{B62CD6E4-B9C4-46B2-89B9-69D4F74DA238}" presName="hierChild4" presStyleCnt="0"/>
      <dgm:spPr/>
    </dgm:pt>
    <dgm:pt modelId="{77AEA88B-F363-403F-BBA6-81C4F001DB84}" type="pres">
      <dgm:prSet presAssocID="{2EDB26F9-B50E-46BB-8325-ED19EF26F41E}" presName="Name35" presStyleLbl="parChTrans1D3" presStyleIdx="0" presStyleCnt="4"/>
      <dgm:spPr/>
      <dgm:t>
        <a:bodyPr/>
        <a:lstStyle/>
        <a:p>
          <a:endParaRPr lang="en-US"/>
        </a:p>
      </dgm:t>
    </dgm:pt>
    <dgm:pt modelId="{45E61FF4-FF9F-4345-B330-EB9C41B3D5E9}" type="pres">
      <dgm:prSet presAssocID="{AD4A057E-775A-4D56-930B-A0A63C54F499}" presName="hierRoot2" presStyleCnt="0">
        <dgm:presLayoutVars>
          <dgm:hierBranch val="init"/>
        </dgm:presLayoutVars>
      </dgm:prSet>
      <dgm:spPr/>
    </dgm:pt>
    <dgm:pt modelId="{4C7FFC63-84A0-41AE-B363-DC77F814AF52}" type="pres">
      <dgm:prSet presAssocID="{AD4A057E-775A-4D56-930B-A0A63C54F499}" presName="rootComposite" presStyleCnt="0"/>
      <dgm:spPr/>
    </dgm:pt>
    <dgm:pt modelId="{CDAD493D-9EBB-4A4F-AD35-7631E41B5177}" type="pres">
      <dgm:prSet presAssocID="{AD4A057E-775A-4D56-930B-A0A63C54F499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7FEDAC-1B19-4545-9736-EB3DF17C27BF}" type="pres">
      <dgm:prSet presAssocID="{AD4A057E-775A-4D56-930B-A0A63C54F499}" presName="rootConnector" presStyleLbl="node3" presStyleIdx="0" presStyleCnt="4"/>
      <dgm:spPr/>
      <dgm:t>
        <a:bodyPr/>
        <a:lstStyle/>
        <a:p>
          <a:endParaRPr lang="en-US"/>
        </a:p>
      </dgm:t>
    </dgm:pt>
    <dgm:pt modelId="{50733802-20EC-4D74-8289-B923F13B8406}" type="pres">
      <dgm:prSet presAssocID="{AD4A057E-775A-4D56-930B-A0A63C54F499}" presName="hierChild4" presStyleCnt="0"/>
      <dgm:spPr/>
    </dgm:pt>
    <dgm:pt modelId="{EB2954A0-930E-41DF-BEF8-FA887B0A97DD}" type="pres">
      <dgm:prSet presAssocID="{AD4A057E-775A-4D56-930B-A0A63C54F499}" presName="hierChild5" presStyleCnt="0"/>
      <dgm:spPr/>
    </dgm:pt>
    <dgm:pt modelId="{2E659A20-4923-4890-9F79-43821606D6F8}" type="pres">
      <dgm:prSet presAssocID="{5510A287-C5A4-48B9-BE92-0A5DD8D93222}" presName="Name35" presStyleLbl="parChTrans1D3" presStyleIdx="1" presStyleCnt="4"/>
      <dgm:spPr/>
      <dgm:t>
        <a:bodyPr/>
        <a:lstStyle/>
        <a:p>
          <a:endParaRPr lang="en-US"/>
        </a:p>
      </dgm:t>
    </dgm:pt>
    <dgm:pt modelId="{0D4B4C8D-6FBB-4809-B091-C864657BDB6C}" type="pres">
      <dgm:prSet presAssocID="{1C0D4493-2A18-4AD9-BCAD-7527D3723EB4}" presName="hierRoot2" presStyleCnt="0">
        <dgm:presLayoutVars>
          <dgm:hierBranch val="init"/>
        </dgm:presLayoutVars>
      </dgm:prSet>
      <dgm:spPr/>
    </dgm:pt>
    <dgm:pt modelId="{1F141BFB-2F50-4F7D-AFA4-51A8A9D80BB0}" type="pres">
      <dgm:prSet presAssocID="{1C0D4493-2A18-4AD9-BCAD-7527D3723EB4}" presName="rootComposite" presStyleCnt="0"/>
      <dgm:spPr/>
    </dgm:pt>
    <dgm:pt modelId="{9A3EA0B5-3C0A-4560-ACDD-E54E63756AE5}" type="pres">
      <dgm:prSet presAssocID="{1C0D4493-2A18-4AD9-BCAD-7527D3723EB4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D6ED5E-E7F2-46A8-B596-874AF072293F}" type="pres">
      <dgm:prSet presAssocID="{1C0D4493-2A18-4AD9-BCAD-7527D3723EB4}" presName="rootConnector" presStyleLbl="node3" presStyleIdx="1" presStyleCnt="4"/>
      <dgm:spPr/>
      <dgm:t>
        <a:bodyPr/>
        <a:lstStyle/>
        <a:p>
          <a:endParaRPr lang="en-US"/>
        </a:p>
      </dgm:t>
    </dgm:pt>
    <dgm:pt modelId="{0CBB19BE-1AAE-4530-B381-BA94B2DE9CDE}" type="pres">
      <dgm:prSet presAssocID="{1C0D4493-2A18-4AD9-BCAD-7527D3723EB4}" presName="hierChild4" presStyleCnt="0"/>
      <dgm:spPr/>
    </dgm:pt>
    <dgm:pt modelId="{7FBEF1DC-35EA-4F6C-9DBC-C21AA4F839DF}" type="pres">
      <dgm:prSet presAssocID="{1C0D4493-2A18-4AD9-BCAD-7527D3723EB4}" presName="hierChild5" presStyleCnt="0"/>
      <dgm:spPr/>
    </dgm:pt>
    <dgm:pt modelId="{97405264-42C8-4222-A903-041BCC92086F}" type="pres">
      <dgm:prSet presAssocID="{81E86B61-19DA-4906-900F-B491C2C04B6D}" presName="Name35" presStyleLbl="parChTrans1D3" presStyleIdx="2" presStyleCnt="4"/>
      <dgm:spPr/>
      <dgm:t>
        <a:bodyPr/>
        <a:lstStyle/>
        <a:p>
          <a:endParaRPr lang="en-US"/>
        </a:p>
      </dgm:t>
    </dgm:pt>
    <dgm:pt modelId="{D4D660C2-385E-49B5-A08F-2F96C6D9A3D2}" type="pres">
      <dgm:prSet presAssocID="{C61645B8-EE5F-47CB-8088-A7B728DBB162}" presName="hierRoot2" presStyleCnt="0">
        <dgm:presLayoutVars>
          <dgm:hierBranch val="init"/>
        </dgm:presLayoutVars>
      </dgm:prSet>
      <dgm:spPr/>
    </dgm:pt>
    <dgm:pt modelId="{7F820D9A-D9CD-4927-B417-55FEC95AB933}" type="pres">
      <dgm:prSet presAssocID="{C61645B8-EE5F-47CB-8088-A7B728DBB162}" presName="rootComposite" presStyleCnt="0"/>
      <dgm:spPr/>
    </dgm:pt>
    <dgm:pt modelId="{B546BB4C-E14C-43FA-826C-33E7D20FADAB}" type="pres">
      <dgm:prSet presAssocID="{C61645B8-EE5F-47CB-8088-A7B728DBB162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DE9345-3D39-409A-A23E-F70DCE6B3203}" type="pres">
      <dgm:prSet presAssocID="{C61645B8-EE5F-47CB-8088-A7B728DBB162}" presName="rootConnector" presStyleLbl="node3" presStyleIdx="2" presStyleCnt="4"/>
      <dgm:spPr/>
      <dgm:t>
        <a:bodyPr/>
        <a:lstStyle/>
        <a:p>
          <a:endParaRPr lang="en-US"/>
        </a:p>
      </dgm:t>
    </dgm:pt>
    <dgm:pt modelId="{4FBD760D-05A6-4DFB-BFAC-0E40B1F83B6E}" type="pres">
      <dgm:prSet presAssocID="{C61645B8-EE5F-47CB-8088-A7B728DBB162}" presName="hierChild4" presStyleCnt="0"/>
      <dgm:spPr/>
    </dgm:pt>
    <dgm:pt modelId="{BEA6893D-6DCA-48FD-A89A-5295685D00E5}" type="pres">
      <dgm:prSet presAssocID="{C61645B8-EE5F-47CB-8088-A7B728DBB162}" presName="hierChild5" presStyleCnt="0"/>
      <dgm:spPr/>
    </dgm:pt>
    <dgm:pt modelId="{7CEA66B6-A4D0-42B0-8759-644EA1A20542}" type="pres">
      <dgm:prSet presAssocID="{45567DB9-656E-4EA9-A877-890EFA7D707C}" presName="Name35" presStyleLbl="parChTrans1D3" presStyleIdx="3" presStyleCnt="4"/>
      <dgm:spPr/>
      <dgm:t>
        <a:bodyPr/>
        <a:lstStyle/>
        <a:p>
          <a:endParaRPr lang="en-US"/>
        </a:p>
      </dgm:t>
    </dgm:pt>
    <dgm:pt modelId="{C1249DB4-FF0D-48D1-9AB0-CC7AA008ADF7}" type="pres">
      <dgm:prSet presAssocID="{43BE8138-8143-4306-960F-417E91B8DF06}" presName="hierRoot2" presStyleCnt="0">
        <dgm:presLayoutVars>
          <dgm:hierBranch val="init"/>
        </dgm:presLayoutVars>
      </dgm:prSet>
      <dgm:spPr/>
    </dgm:pt>
    <dgm:pt modelId="{3D6973A5-C13D-474D-9E64-A22F2002A641}" type="pres">
      <dgm:prSet presAssocID="{43BE8138-8143-4306-960F-417E91B8DF06}" presName="rootComposite" presStyleCnt="0"/>
      <dgm:spPr/>
    </dgm:pt>
    <dgm:pt modelId="{63652A3E-1BAF-4931-A1DA-AB96E37A10E5}" type="pres">
      <dgm:prSet presAssocID="{43BE8138-8143-4306-960F-417E91B8DF06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D3A692-B1AF-44DF-97D0-A621858268A9}" type="pres">
      <dgm:prSet presAssocID="{43BE8138-8143-4306-960F-417E91B8DF06}" presName="rootConnector" presStyleLbl="node3" presStyleIdx="3" presStyleCnt="4"/>
      <dgm:spPr/>
      <dgm:t>
        <a:bodyPr/>
        <a:lstStyle/>
        <a:p>
          <a:endParaRPr lang="en-US"/>
        </a:p>
      </dgm:t>
    </dgm:pt>
    <dgm:pt modelId="{32E12B2B-184B-417A-9F00-A3D7F768AA2C}" type="pres">
      <dgm:prSet presAssocID="{43BE8138-8143-4306-960F-417E91B8DF06}" presName="hierChild4" presStyleCnt="0"/>
      <dgm:spPr/>
    </dgm:pt>
    <dgm:pt modelId="{1E9CB557-2C42-4EB5-AC9E-58506AB1DB69}" type="pres">
      <dgm:prSet presAssocID="{43BE8138-8143-4306-960F-417E91B8DF06}" presName="hierChild5" presStyleCnt="0"/>
      <dgm:spPr/>
    </dgm:pt>
    <dgm:pt modelId="{C2C36D3D-CC29-4B85-8C60-CC8F2DE76F43}" type="pres">
      <dgm:prSet presAssocID="{B62CD6E4-B9C4-46B2-89B9-69D4F74DA238}" presName="hierChild5" presStyleCnt="0"/>
      <dgm:spPr/>
    </dgm:pt>
    <dgm:pt modelId="{FB4B0B14-337D-4FC3-ACDE-026158AE7333}" type="pres">
      <dgm:prSet presAssocID="{78681B58-25DD-43A1-83D3-CB8584CF197D}" presName="Name35" presStyleLbl="parChTrans1D2" presStyleIdx="3" presStyleCnt="4"/>
      <dgm:spPr/>
      <dgm:t>
        <a:bodyPr/>
        <a:lstStyle/>
        <a:p>
          <a:endParaRPr lang="en-US"/>
        </a:p>
      </dgm:t>
    </dgm:pt>
    <dgm:pt modelId="{7EB8D221-7334-40CD-BAF3-663BF7F157AD}" type="pres">
      <dgm:prSet presAssocID="{AB8AECFA-19BC-47FE-A92A-B7F33BE7FDA1}" presName="hierRoot2" presStyleCnt="0">
        <dgm:presLayoutVars>
          <dgm:hierBranch/>
        </dgm:presLayoutVars>
      </dgm:prSet>
      <dgm:spPr/>
    </dgm:pt>
    <dgm:pt modelId="{59133295-9A5C-45C6-AC5B-AC416372AF30}" type="pres">
      <dgm:prSet presAssocID="{AB8AECFA-19BC-47FE-A92A-B7F33BE7FDA1}" presName="rootComposite" presStyleCnt="0"/>
      <dgm:spPr/>
    </dgm:pt>
    <dgm:pt modelId="{8399ECEE-434E-4C21-BA64-BC789801570D}" type="pres">
      <dgm:prSet presAssocID="{AB8AECFA-19BC-47FE-A92A-B7F33BE7FDA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D47CD8-17E2-424D-88AC-338D78BFE85A}" type="pres">
      <dgm:prSet presAssocID="{AB8AECFA-19BC-47FE-A92A-B7F33BE7FDA1}" presName="rootConnector" presStyleLbl="node2" presStyleIdx="3" presStyleCnt="4"/>
      <dgm:spPr/>
      <dgm:t>
        <a:bodyPr/>
        <a:lstStyle/>
        <a:p>
          <a:endParaRPr lang="en-US"/>
        </a:p>
      </dgm:t>
    </dgm:pt>
    <dgm:pt modelId="{DDA0611B-F422-49BF-9AE8-B26EF9384926}" type="pres">
      <dgm:prSet presAssocID="{AB8AECFA-19BC-47FE-A92A-B7F33BE7FDA1}" presName="hierChild4" presStyleCnt="0"/>
      <dgm:spPr/>
    </dgm:pt>
    <dgm:pt modelId="{3CFE338C-22BA-45A7-92A9-E74A5A225937}" type="pres">
      <dgm:prSet presAssocID="{AB8AECFA-19BC-47FE-A92A-B7F33BE7FDA1}" presName="hierChild5" presStyleCnt="0"/>
      <dgm:spPr/>
    </dgm:pt>
    <dgm:pt modelId="{A084433D-E4CF-48C4-A4A0-7905A5E34EB6}" type="pres">
      <dgm:prSet presAssocID="{0ABB87B6-9B89-4BCF-A772-61E1BF364950}" presName="hierChild3" presStyleCnt="0"/>
      <dgm:spPr/>
    </dgm:pt>
  </dgm:ptLst>
  <dgm:cxnLst>
    <dgm:cxn modelId="{018A642E-819D-4288-84B7-19242D56B7AE}" type="presOf" srcId="{78681B58-25DD-43A1-83D3-CB8584CF197D}" destId="{FB4B0B14-337D-4FC3-ACDE-026158AE7333}" srcOrd="0" destOrd="0" presId="urn:microsoft.com/office/officeart/2005/8/layout/orgChart1"/>
    <dgm:cxn modelId="{6101F73F-A955-46A6-A2B5-2EC87AED4EC1}" type="presOf" srcId="{C61645B8-EE5F-47CB-8088-A7B728DBB162}" destId="{BFDE9345-3D39-409A-A23E-F70DCE6B3203}" srcOrd="1" destOrd="0" presId="urn:microsoft.com/office/officeart/2005/8/layout/orgChart1"/>
    <dgm:cxn modelId="{18D36310-B587-49E8-ACA0-6D865C131017}" type="presOf" srcId="{B62CD6E4-B9C4-46B2-89B9-69D4F74DA238}" destId="{FDC32563-2F93-442C-8354-2FEB12ED7DF2}" srcOrd="1" destOrd="0" presId="urn:microsoft.com/office/officeart/2005/8/layout/orgChart1"/>
    <dgm:cxn modelId="{E609030D-8846-4D94-B9CD-B7C732F065FC}" srcId="{0ABB87B6-9B89-4BCF-A772-61E1BF364950}" destId="{AB8AECFA-19BC-47FE-A92A-B7F33BE7FDA1}" srcOrd="3" destOrd="0" parTransId="{78681B58-25DD-43A1-83D3-CB8584CF197D}" sibTransId="{9FFB7A43-47D2-4A04-9715-8B67A790FA6D}"/>
    <dgm:cxn modelId="{EF4A7124-9F63-4AC0-8C22-E5A408E83FD7}" type="presOf" srcId="{2FA9FD36-6C4C-4B2C-A068-7129C6360720}" destId="{51216665-5081-48B4-8C5A-9DCF431A2048}" srcOrd="0" destOrd="0" presId="urn:microsoft.com/office/officeart/2005/8/layout/orgChart1"/>
    <dgm:cxn modelId="{7A282072-554A-4CA4-934D-F1476FF307B8}" type="presOf" srcId="{43BE8138-8143-4306-960F-417E91B8DF06}" destId="{99D3A692-B1AF-44DF-97D0-A621858268A9}" srcOrd="1" destOrd="0" presId="urn:microsoft.com/office/officeart/2005/8/layout/orgChart1"/>
    <dgm:cxn modelId="{CDFF921F-6C96-49BC-ADA8-81A46D58560C}" type="presOf" srcId="{E1940808-6802-4B63-8319-17CE4EBEE05E}" destId="{13F1E8B1-6794-4C3A-9853-E03F54FB071F}" srcOrd="0" destOrd="0" presId="urn:microsoft.com/office/officeart/2005/8/layout/orgChart1"/>
    <dgm:cxn modelId="{F7A37F2B-4245-4537-8687-D998961672B2}" type="presOf" srcId="{45567DB9-656E-4EA9-A877-890EFA7D707C}" destId="{7CEA66B6-A4D0-42B0-8759-644EA1A20542}" srcOrd="0" destOrd="0" presId="urn:microsoft.com/office/officeart/2005/8/layout/orgChart1"/>
    <dgm:cxn modelId="{B85AB952-55F2-48A0-BFB0-F41D3121C881}" type="presOf" srcId="{AD4A057E-775A-4D56-930B-A0A63C54F499}" destId="{CDAD493D-9EBB-4A4F-AD35-7631E41B5177}" srcOrd="0" destOrd="0" presId="urn:microsoft.com/office/officeart/2005/8/layout/orgChart1"/>
    <dgm:cxn modelId="{75772114-5B6F-40D6-BC77-63772E849AC8}" srcId="{0ABB87B6-9B89-4BCF-A772-61E1BF364950}" destId="{B62CD6E4-B9C4-46B2-89B9-69D4F74DA238}" srcOrd="2" destOrd="0" parTransId="{717036CC-598F-491A-A745-46E5AA5646E4}" sibTransId="{C41ABC86-5BDB-4C28-B5E1-E82F12400F0A}"/>
    <dgm:cxn modelId="{7C2EBBC3-E703-4573-A832-BFB90F65B099}" type="presOf" srcId="{0ABB87B6-9B89-4BCF-A772-61E1BF364950}" destId="{2A9F91DE-EF82-426F-82B1-DE306EA52FE1}" srcOrd="1" destOrd="0" presId="urn:microsoft.com/office/officeart/2005/8/layout/orgChart1"/>
    <dgm:cxn modelId="{B1A7C214-975C-48E0-BC15-9CDCCAF0E372}" srcId="{0ABB87B6-9B89-4BCF-A772-61E1BF364950}" destId="{E1940808-6802-4B63-8319-17CE4EBEE05E}" srcOrd="1" destOrd="0" parTransId="{69D9EC72-0CA6-452F-8D21-E1DC7C391545}" sibTransId="{63D656C9-8AE9-4A16-9198-28218DE907EA}"/>
    <dgm:cxn modelId="{91ECA3CA-0184-47EC-8BE1-6BB7C90ED5CF}" type="presOf" srcId="{717036CC-598F-491A-A745-46E5AA5646E4}" destId="{39A0CA9A-691D-44CA-8DDC-1F7FE991FC8E}" srcOrd="0" destOrd="0" presId="urn:microsoft.com/office/officeart/2005/8/layout/orgChart1"/>
    <dgm:cxn modelId="{971BC0F4-74F9-4000-BC51-58F90F7EE143}" type="presOf" srcId="{1E088B68-172D-419A-8FC1-C33CDB150A8A}" destId="{618C9CF9-F62A-4CB1-A639-3B8D0DB8DB55}" srcOrd="0" destOrd="0" presId="urn:microsoft.com/office/officeart/2005/8/layout/orgChart1"/>
    <dgm:cxn modelId="{E3E29F24-32C7-4467-90BC-0D5C7A3F1E0D}" type="presOf" srcId="{5510A287-C5A4-48B9-BE92-0A5DD8D93222}" destId="{2E659A20-4923-4890-9F79-43821606D6F8}" srcOrd="0" destOrd="0" presId="urn:microsoft.com/office/officeart/2005/8/layout/orgChart1"/>
    <dgm:cxn modelId="{A2A7EDB6-C2A6-4EC0-8579-4D33BABB1F7D}" type="presOf" srcId="{1C0D4493-2A18-4AD9-BCAD-7527D3723EB4}" destId="{9A3EA0B5-3C0A-4560-ACDD-E54E63756AE5}" srcOrd="0" destOrd="0" presId="urn:microsoft.com/office/officeart/2005/8/layout/orgChart1"/>
    <dgm:cxn modelId="{79A9979C-3F49-4C7C-BEE1-7CB89525B0A6}" srcId="{B62CD6E4-B9C4-46B2-89B9-69D4F74DA238}" destId="{AD4A057E-775A-4D56-930B-A0A63C54F499}" srcOrd="0" destOrd="0" parTransId="{2EDB26F9-B50E-46BB-8325-ED19EF26F41E}" sibTransId="{B575843A-7585-4FAD-8821-CA3B1407763D}"/>
    <dgm:cxn modelId="{E2E8B531-B30E-4783-ABE7-0F5CCAB2D694}" type="presOf" srcId="{1C0D4493-2A18-4AD9-BCAD-7527D3723EB4}" destId="{E9D6ED5E-E7F2-46A8-B596-874AF072293F}" srcOrd="1" destOrd="0" presId="urn:microsoft.com/office/officeart/2005/8/layout/orgChart1"/>
    <dgm:cxn modelId="{EC316C5D-0673-4369-99D8-E58652F2159B}" srcId="{0ABB87B6-9B89-4BCF-A772-61E1BF364950}" destId="{7D3E8154-EE2B-4562-B845-6B4F31B7AB0B}" srcOrd="0" destOrd="0" parTransId="{2FA9FD36-6C4C-4B2C-A068-7129C6360720}" sibTransId="{A87DB735-5B51-42C3-96B2-AE3C51BDA5F9}"/>
    <dgm:cxn modelId="{E0C1AEE7-4742-4358-875E-A95C0B798747}" srcId="{B62CD6E4-B9C4-46B2-89B9-69D4F74DA238}" destId="{C61645B8-EE5F-47CB-8088-A7B728DBB162}" srcOrd="2" destOrd="0" parTransId="{81E86B61-19DA-4906-900F-B491C2C04B6D}" sibTransId="{329684BD-D5E0-4CEA-8182-F968DB6A1E51}"/>
    <dgm:cxn modelId="{CB66AFBD-2715-4199-9B9C-B264180E4A7F}" type="presOf" srcId="{0ABB87B6-9B89-4BCF-A772-61E1BF364950}" destId="{AB994BB7-F3EF-4DF1-A1B2-8F22B458BB43}" srcOrd="0" destOrd="0" presId="urn:microsoft.com/office/officeart/2005/8/layout/orgChart1"/>
    <dgm:cxn modelId="{A05C7CFD-6EBE-402A-8F4B-4408F3A3DCFC}" srcId="{B62CD6E4-B9C4-46B2-89B9-69D4F74DA238}" destId="{1C0D4493-2A18-4AD9-BCAD-7527D3723EB4}" srcOrd="1" destOrd="0" parTransId="{5510A287-C5A4-48B9-BE92-0A5DD8D93222}" sibTransId="{F8AF2BE8-BD8C-4409-8006-672F5B0678B4}"/>
    <dgm:cxn modelId="{39447C28-C261-403D-A524-963141D8B599}" type="presOf" srcId="{AB8AECFA-19BC-47FE-A92A-B7F33BE7FDA1}" destId="{8399ECEE-434E-4C21-BA64-BC789801570D}" srcOrd="0" destOrd="0" presId="urn:microsoft.com/office/officeart/2005/8/layout/orgChart1"/>
    <dgm:cxn modelId="{2C0214E9-A422-4D98-BEF1-73137FD2D100}" type="presOf" srcId="{AB8AECFA-19BC-47FE-A92A-B7F33BE7FDA1}" destId="{BBD47CD8-17E2-424D-88AC-338D78BFE85A}" srcOrd="1" destOrd="0" presId="urn:microsoft.com/office/officeart/2005/8/layout/orgChart1"/>
    <dgm:cxn modelId="{9017306D-6057-45DE-BA2A-D9D54709F13C}" type="presOf" srcId="{81E86B61-19DA-4906-900F-B491C2C04B6D}" destId="{97405264-42C8-4222-A903-041BCC92086F}" srcOrd="0" destOrd="0" presId="urn:microsoft.com/office/officeart/2005/8/layout/orgChart1"/>
    <dgm:cxn modelId="{EB258C03-6DC0-49EC-89A3-E29706B32F0D}" srcId="{B62CD6E4-B9C4-46B2-89B9-69D4F74DA238}" destId="{43BE8138-8143-4306-960F-417E91B8DF06}" srcOrd="3" destOrd="0" parTransId="{45567DB9-656E-4EA9-A877-890EFA7D707C}" sibTransId="{07E80239-AC8C-47E9-80D1-D73A4CF0D447}"/>
    <dgm:cxn modelId="{DD3CEBAC-82A9-438B-ABA2-77C874569BD4}" type="presOf" srcId="{43BE8138-8143-4306-960F-417E91B8DF06}" destId="{63652A3E-1BAF-4931-A1DA-AB96E37A10E5}" srcOrd="0" destOrd="0" presId="urn:microsoft.com/office/officeart/2005/8/layout/orgChart1"/>
    <dgm:cxn modelId="{4C5D9B0B-8BB0-40BD-A57F-BF5483C4B51A}" type="presOf" srcId="{2EDB26F9-B50E-46BB-8325-ED19EF26F41E}" destId="{77AEA88B-F363-403F-BBA6-81C4F001DB84}" srcOrd="0" destOrd="0" presId="urn:microsoft.com/office/officeart/2005/8/layout/orgChart1"/>
    <dgm:cxn modelId="{DC7749E2-4806-4DCE-8A4C-A4C9A1CA1540}" type="presOf" srcId="{7D3E8154-EE2B-4562-B845-6B4F31B7AB0B}" destId="{FC34F777-2210-459B-9207-DB8F6631A5F6}" srcOrd="0" destOrd="0" presId="urn:microsoft.com/office/officeart/2005/8/layout/orgChart1"/>
    <dgm:cxn modelId="{2645D87E-1FAD-4506-A12F-552D64653344}" type="presOf" srcId="{AD4A057E-775A-4D56-930B-A0A63C54F499}" destId="{737FEDAC-1B19-4545-9736-EB3DF17C27BF}" srcOrd="1" destOrd="0" presId="urn:microsoft.com/office/officeart/2005/8/layout/orgChart1"/>
    <dgm:cxn modelId="{2279CF9B-3D50-4E24-880D-F4EA84829A8B}" type="presOf" srcId="{7D3E8154-EE2B-4562-B845-6B4F31B7AB0B}" destId="{CDCE3A3F-138D-4B14-A13E-C90E1C3455EF}" srcOrd="1" destOrd="0" presId="urn:microsoft.com/office/officeart/2005/8/layout/orgChart1"/>
    <dgm:cxn modelId="{BF68ED9F-2833-4CBA-B8D2-48AC626F77B2}" srcId="{1E088B68-172D-419A-8FC1-C33CDB150A8A}" destId="{0ABB87B6-9B89-4BCF-A772-61E1BF364950}" srcOrd="0" destOrd="0" parTransId="{C65B5BB6-D360-452A-A527-67F961FFDE2B}" sibTransId="{04B64A88-389B-4240-888F-C1552DDAA884}"/>
    <dgm:cxn modelId="{A783A48C-9AEE-4375-8B3D-F32B5B83481C}" type="presOf" srcId="{B62CD6E4-B9C4-46B2-89B9-69D4F74DA238}" destId="{6CF1524C-1BAE-4F1A-9917-452712809CCD}" srcOrd="0" destOrd="0" presId="urn:microsoft.com/office/officeart/2005/8/layout/orgChart1"/>
    <dgm:cxn modelId="{F1C18575-3A78-45AC-9D2F-6709D2883333}" type="presOf" srcId="{69D9EC72-0CA6-452F-8D21-E1DC7C391545}" destId="{C9742962-D093-4DF8-9866-228F71C92C36}" srcOrd="0" destOrd="0" presId="urn:microsoft.com/office/officeart/2005/8/layout/orgChart1"/>
    <dgm:cxn modelId="{5B1EAE9C-C92A-4D13-9BD1-AC30BAC87A67}" type="presOf" srcId="{C61645B8-EE5F-47CB-8088-A7B728DBB162}" destId="{B546BB4C-E14C-43FA-826C-33E7D20FADAB}" srcOrd="0" destOrd="0" presId="urn:microsoft.com/office/officeart/2005/8/layout/orgChart1"/>
    <dgm:cxn modelId="{A5ED01FE-2215-4E6B-9BC8-4AF36D6722F9}" type="presOf" srcId="{E1940808-6802-4B63-8319-17CE4EBEE05E}" destId="{28CDF087-572F-49D0-9989-C66DE2C7A348}" srcOrd="1" destOrd="0" presId="urn:microsoft.com/office/officeart/2005/8/layout/orgChart1"/>
    <dgm:cxn modelId="{2CD7B686-EE3F-4077-8BD2-95A36E4CB5FF}" type="presParOf" srcId="{618C9CF9-F62A-4CB1-A639-3B8D0DB8DB55}" destId="{45B8D49A-1160-4CD5-9C63-282E560EA25E}" srcOrd="0" destOrd="0" presId="urn:microsoft.com/office/officeart/2005/8/layout/orgChart1"/>
    <dgm:cxn modelId="{F89B8858-9AFA-4B36-A873-365D2B2829D0}" type="presParOf" srcId="{45B8D49A-1160-4CD5-9C63-282E560EA25E}" destId="{38CEECD0-7102-4C3C-8709-3B8B5D068190}" srcOrd="0" destOrd="0" presId="urn:microsoft.com/office/officeart/2005/8/layout/orgChart1"/>
    <dgm:cxn modelId="{502E3004-4757-4DE4-A476-8DFE7996754D}" type="presParOf" srcId="{38CEECD0-7102-4C3C-8709-3B8B5D068190}" destId="{AB994BB7-F3EF-4DF1-A1B2-8F22B458BB43}" srcOrd="0" destOrd="0" presId="urn:microsoft.com/office/officeart/2005/8/layout/orgChart1"/>
    <dgm:cxn modelId="{4A8D71CC-0C77-4A38-A817-59D87C280ACC}" type="presParOf" srcId="{38CEECD0-7102-4C3C-8709-3B8B5D068190}" destId="{2A9F91DE-EF82-426F-82B1-DE306EA52FE1}" srcOrd="1" destOrd="0" presId="urn:microsoft.com/office/officeart/2005/8/layout/orgChart1"/>
    <dgm:cxn modelId="{B64F467E-0A96-4F5E-9171-1993E1D16588}" type="presParOf" srcId="{45B8D49A-1160-4CD5-9C63-282E560EA25E}" destId="{73E29383-47B8-431E-9821-10F6CAC6E46E}" srcOrd="1" destOrd="0" presId="urn:microsoft.com/office/officeart/2005/8/layout/orgChart1"/>
    <dgm:cxn modelId="{83686A55-E60A-4D7A-8D19-2D1352F38C0C}" type="presParOf" srcId="{73E29383-47B8-431E-9821-10F6CAC6E46E}" destId="{51216665-5081-48B4-8C5A-9DCF431A2048}" srcOrd="0" destOrd="0" presId="urn:microsoft.com/office/officeart/2005/8/layout/orgChart1"/>
    <dgm:cxn modelId="{8452B1D3-FAB3-426F-A8BD-1741918B47C9}" type="presParOf" srcId="{73E29383-47B8-431E-9821-10F6CAC6E46E}" destId="{44AC98A6-D1D6-4BF5-8640-E2A51ACD1B55}" srcOrd="1" destOrd="0" presId="urn:microsoft.com/office/officeart/2005/8/layout/orgChart1"/>
    <dgm:cxn modelId="{1AE8C7C2-3114-4F9D-8BA5-F0592C41AB28}" type="presParOf" srcId="{44AC98A6-D1D6-4BF5-8640-E2A51ACD1B55}" destId="{44584DA3-BB3D-442C-B43C-6E4AFCFD703D}" srcOrd="0" destOrd="0" presId="urn:microsoft.com/office/officeart/2005/8/layout/orgChart1"/>
    <dgm:cxn modelId="{62FCD1DA-530D-482F-AB99-724AA8757F66}" type="presParOf" srcId="{44584DA3-BB3D-442C-B43C-6E4AFCFD703D}" destId="{FC34F777-2210-459B-9207-DB8F6631A5F6}" srcOrd="0" destOrd="0" presId="urn:microsoft.com/office/officeart/2005/8/layout/orgChart1"/>
    <dgm:cxn modelId="{D522265B-07B5-4594-9413-C5A98E7C3224}" type="presParOf" srcId="{44584DA3-BB3D-442C-B43C-6E4AFCFD703D}" destId="{CDCE3A3F-138D-4B14-A13E-C90E1C3455EF}" srcOrd="1" destOrd="0" presId="urn:microsoft.com/office/officeart/2005/8/layout/orgChart1"/>
    <dgm:cxn modelId="{22415DC6-4F12-4B7B-BD06-54CBB5559068}" type="presParOf" srcId="{44AC98A6-D1D6-4BF5-8640-E2A51ACD1B55}" destId="{D6472266-A3AB-412B-9FE9-E61ED1F6FBCF}" srcOrd="1" destOrd="0" presId="urn:microsoft.com/office/officeart/2005/8/layout/orgChart1"/>
    <dgm:cxn modelId="{B473FCDF-85E2-4EEF-BA3B-DD870CCA94D1}" type="presParOf" srcId="{44AC98A6-D1D6-4BF5-8640-E2A51ACD1B55}" destId="{496B3318-B2CF-43B2-A283-7D3EF8544FC3}" srcOrd="2" destOrd="0" presId="urn:microsoft.com/office/officeart/2005/8/layout/orgChart1"/>
    <dgm:cxn modelId="{71A5047F-D7F6-45F4-A0B6-55FA1653B923}" type="presParOf" srcId="{73E29383-47B8-431E-9821-10F6CAC6E46E}" destId="{C9742962-D093-4DF8-9866-228F71C92C36}" srcOrd="2" destOrd="0" presId="urn:microsoft.com/office/officeart/2005/8/layout/orgChart1"/>
    <dgm:cxn modelId="{FEE369EF-2B5A-4210-B6F0-AAD88A047D47}" type="presParOf" srcId="{73E29383-47B8-431E-9821-10F6CAC6E46E}" destId="{06CB0D1A-DFC9-4A3D-8A00-7846B1C5E48D}" srcOrd="3" destOrd="0" presId="urn:microsoft.com/office/officeart/2005/8/layout/orgChart1"/>
    <dgm:cxn modelId="{8F11276E-10AD-43FD-B223-149CA742B99A}" type="presParOf" srcId="{06CB0D1A-DFC9-4A3D-8A00-7846B1C5E48D}" destId="{85EFFB87-6334-42FF-BBAD-CAB2A6DC4099}" srcOrd="0" destOrd="0" presId="urn:microsoft.com/office/officeart/2005/8/layout/orgChart1"/>
    <dgm:cxn modelId="{31573BF4-42A1-4080-A9B2-C42104C1838B}" type="presParOf" srcId="{85EFFB87-6334-42FF-BBAD-CAB2A6DC4099}" destId="{13F1E8B1-6794-4C3A-9853-E03F54FB071F}" srcOrd="0" destOrd="0" presId="urn:microsoft.com/office/officeart/2005/8/layout/orgChart1"/>
    <dgm:cxn modelId="{2B1CF5B8-55A7-43FD-873C-961C48632AB5}" type="presParOf" srcId="{85EFFB87-6334-42FF-BBAD-CAB2A6DC4099}" destId="{28CDF087-572F-49D0-9989-C66DE2C7A348}" srcOrd="1" destOrd="0" presId="urn:microsoft.com/office/officeart/2005/8/layout/orgChart1"/>
    <dgm:cxn modelId="{919DE7B6-FC7A-49A9-98A1-22148DE4AB86}" type="presParOf" srcId="{06CB0D1A-DFC9-4A3D-8A00-7846B1C5E48D}" destId="{CAFE7CFE-8877-4CEC-B0F7-0DB9E1920AAA}" srcOrd="1" destOrd="0" presId="urn:microsoft.com/office/officeart/2005/8/layout/orgChart1"/>
    <dgm:cxn modelId="{43884285-79D7-47E4-AF28-DC2D601153AA}" type="presParOf" srcId="{06CB0D1A-DFC9-4A3D-8A00-7846B1C5E48D}" destId="{6D6C7F88-14EE-4676-82B8-8FDF73778107}" srcOrd="2" destOrd="0" presId="urn:microsoft.com/office/officeart/2005/8/layout/orgChart1"/>
    <dgm:cxn modelId="{4840CBF9-BB28-4021-B329-3B9C6AAEA70D}" type="presParOf" srcId="{73E29383-47B8-431E-9821-10F6CAC6E46E}" destId="{39A0CA9A-691D-44CA-8DDC-1F7FE991FC8E}" srcOrd="4" destOrd="0" presId="urn:microsoft.com/office/officeart/2005/8/layout/orgChart1"/>
    <dgm:cxn modelId="{777921F1-1468-4138-8ADC-42420F6C0811}" type="presParOf" srcId="{73E29383-47B8-431E-9821-10F6CAC6E46E}" destId="{332B7DA0-5072-43D0-AA9A-6DDE6190F404}" srcOrd="5" destOrd="0" presId="urn:microsoft.com/office/officeart/2005/8/layout/orgChart1"/>
    <dgm:cxn modelId="{BB3CE4C0-9390-4292-BD00-C7DF63782990}" type="presParOf" srcId="{332B7DA0-5072-43D0-AA9A-6DDE6190F404}" destId="{8C82B920-222A-4DC4-8768-651160E57C8A}" srcOrd="0" destOrd="0" presId="urn:microsoft.com/office/officeart/2005/8/layout/orgChart1"/>
    <dgm:cxn modelId="{7BAE3B16-236B-48AD-8728-C03CBD63DADE}" type="presParOf" srcId="{8C82B920-222A-4DC4-8768-651160E57C8A}" destId="{6CF1524C-1BAE-4F1A-9917-452712809CCD}" srcOrd="0" destOrd="0" presId="urn:microsoft.com/office/officeart/2005/8/layout/orgChart1"/>
    <dgm:cxn modelId="{772E68D3-9538-498E-BC67-CA8960348C53}" type="presParOf" srcId="{8C82B920-222A-4DC4-8768-651160E57C8A}" destId="{FDC32563-2F93-442C-8354-2FEB12ED7DF2}" srcOrd="1" destOrd="0" presId="urn:microsoft.com/office/officeart/2005/8/layout/orgChart1"/>
    <dgm:cxn modelId="{78930E21-7EF0-4D2F-B194-71735E182EBE}" type="presParOf" srcId="{332B7DA0-5072-43D0-AA9A-6DDE6190F404}" destId="{F3623DA1-6D04-48A9-807A-C93E3BF77B4F}" srcOrd="1" destOrd="0" presId="urn:microsoft.com/office/officeart/2005/8/layout/orgChart1"/>
    <dgm:cxn modelId="{D8CE1545-B853-4F00-99E5-D7D2E5BEF021}" type="presParOf" srcId="{F3623DA1-6D04-48A9-807A-C93E3BF77B4F}" destId="{77AEA88B-F363-403F-BBA6-81C4F001DB84}" srcOrd="0" destOrd="0" presId="urn:microsoft.com/office/officeart/2005/8/layout/orgChart1"/>
    <dgm:cxn modelId="{3697FBD1-2FEC-4A0F-A191-A7524912C1CE}" type="presParOf" srcId="{F3623DA1-6D04-48A9-807A-C93E3BF77B4F}" destId="{45E61FF4-FF9F-4345-B330-EB9C41B3D5E9}" srcOrd="1" destOrd="0" presId="urn:microsoft.com/office/officeart/2005/8/layout/orgChart1"/>
    <dgm:cxn modelId="{A54F6AF6-0F67-4805-A254-F12DD8919C69}" type="presParOf" srcId="{45E61FF4-FF9F-4345-B330-EB9C41B3D5E9}" destId="{4C7FFC63-84A0-41AE-B363-DC77F814AF52}" srcOrd="0" destOrd="0" presId="urn:microsoft.com/office/officeart/2005/8/layout/orgChart1"/>
    <dgm:cxn modelId="{7985948F-087C-4F12-9EBA-61E30597B65A}" type="presParOf" srcId="{4C7FFC63-84A0-41AE-B363-DC77F814AF52}" destId="{CDAD493D-9EBB-4A4F-AD35-7631E41B5177}" srcOrd="0" destOrd="0" presId="urn:microsoft.com/office/officeart/2005/8/layout/orgChart1"/>
    <dgm:cxn modelId="{CDD00AD2-EBF9-47D3-8E3B-306E5F9C7CD3}" type="presParOf" srcId="{4C7FFC63-84A0-41AE-B363-DC77F814AF52}" destId="{737FEDAC-1B19-4545-9736-EB3DF17C27BF}" srcOrd="1" destOrd="0" presId="urn:microsoft.com/office/officeart/2005/8/layout/orgChart1"/>
    <dgm:cxn modelId="{755605A5-3137-4C98-8723-F75C61EC1644}" type="presParOf" srcId="{45E61FF4-FF9F-4345-B330-EB9C41B3D5E9}" destId="{50733802-20EC-4D74-8289-B923F13B8406}" srcOrd="1" destOrd="0" presId="urn:microsoft.com/office/officeart/2005/8/layout/orgChart1"/>
    <dgm:cxn modelId="{6B8C12A9-AC63-4E40-BA93-E131089121FF}" type="presParOf" srcId="{45E61FF4-FF9F-4345-B330-EB9C41B3D5E9}" destId="{EB2954A0-930E-41DF-BEF8-FA887B0A97DD}" srcOrd="2" destOrd="0" presId="urn:microsoft.com/office/officeart/2005/8/layout/orgChart1"/>
    <dgm:cxn modelId="{1DB00F1B-9C19-483F-B44F-46197940F9F1}" type="presParOf" srcId="{F3623DA1-6D04-48A9-807A-C93E3BF77B4F}" destId="{2E659A20-4923-4890-9F79-43821606D6F8}" srcOrd="2" destOrd="0" presId="urn:microsoft.com/office/officeart/2005/8/layout/orgChart1"/>
    <dgm:cxn modelId="{49B20E96-6948-4341-8C22-F005B8C0D9E4}" type="presParOf" srcId="{F3623DA1-6D04-48A9-807A-C93E3BF77B4F}" destId="{0D4B4C8D-6FBB-4809-B091-C864657BDB6C}" srcOrd="3" destOrd="0" presId="urn:microsoft.com/office/officeart/2005/8/layout/orgChart1"/>
    <dgm:cxn modelId="{46D7179A-09D9-4020-938E-BC6ECF225C56}" type="presParOf" srcId="{0D4B4C8D-6FBB-4809-B091-C864657BDB6C}" destId="{1F141BFB-2F50-4F7D-AFA4-51A8A9D80BB0}" srcOrd="0" destOrd="0" presId="urn:microsoft.com/office/officeart/2005/8/layout/orgChart1"/>
    <dgm:cxn modelId="{946A3871-3D97-4EDC-A47C-BD3C78F78324}" type="presParOf" srcId="{1F141BFB-2F50-4F7D-AFA4-51A8A9D80BB0}" destId="{9A3EA0B5-3C0A-4560-ACDD-E54E63756AE5}" srcOrd="0" destOrd="0" presId="urn:microsoft.com/office/officeart/2005/8/layout/orgChart1"/>
    <dgm:cxn modelId="{0C38977A-2B50-44EE-AE90-3B2F7FF3BA73}" type="presParOf" srcId="{1F141BFB-2F50-4F7D-AFA4-51A8A9D80BB0}" destId="{E9D6ED5E-E7F2-46A8-B596-874AF072293F}" srcOrd="1" destOrd="0" presId="urn:microsoft.com/office/officeart/2005/8/layout/orgChart1"/>
    <dgm:cxn modelId="{0E581536-0FFF-4F60-AA45-F11E73E12096}" type="presParOf" srcId="{0D4B4C8D-6FBB-4809-B091-C864657BDB6C}" destId="{0CBB19BE-1AAE-4530-B381-BA94B2DE9CDE}" srcOrd="1" destOrd="0" presId="urn:microsoft.com/office/officeart/2005/8/layout/orgChart1"/>
    <dgm:cxn modelId="{4B82F27D-544B-44D6-B628-24FD3A0403BE}" type="presParOf" srcId="{0D4B4C8D-6FBB-4809-B091-C864657BDB6C}" destId="{7FBEF1DC-35EA-4F6C-9DBC-C21AA4F839DF}" srcOrd="2" destOrd="0" presId="urn:microsoft.com/office/officeart/2005/8/layout/orgChart1"/>
    <dgm:cxn modelId="{B0B9015D-B493-44DC-BBBA-E4270F20A660}" type="presParOf" srcId="{F3623DA1-6D04-48A9-807A-C93E3BF77B4F}" destId="{97405264-42C8-4222-A903-041BCC92086F}" srcOrd="4" destOrd="0" presId="urn:microsoft.com/office/officeart/2005/8/layout/orgChart1"/>
    <dgm:cxn modelId="{B583EF8B-19CB-4E03-8A59-CEC5AC0CD274}" type="presParOf" srcId="{F3623DA1-6D04-48A9-807A-C93E3BF77B4F}" destId="{D4D660C2-385E-49B5-A08F-2F96C6D9A3D2}" srcOrd="5" destOrd="0" presId="urn:microsoft.com/office/officeart/2005/8/layout/orgChart1"/>
    <dgm:cxn modelId="{637CED99-240A-4297-9A9C-DA84CD01A60A}" type="presParOf" srcId="{D4D660C2-385E-49B5-A08F-2F96C6D9A3D2}" destId="{7F820D9A-D9CD-4927-B417-55FEC95AB933}" srcOrd="0" destOrd="0" presId="urn:microsoft.com/office/officeart/2005/8/layout/orgChart1"/>
    <dgm:cxn modelId="{D4C6ACD8-1090-4AFD-8C29-980500875101}" type="presParOf" srcId="{7F820D9A-D9CD-4927-B417-55FEC95AB933}" destId="{B546BB4C-E14C-43FA-826C-33E7D20FADAB}" srcOrd="0" destOrd="0" presId="urn:microsoft.com/office/officeart/2005/8/layout/orgChart1"/>
    <dgm:cxn modelId="{2D511386-6BDE-46E4-9921-E80086E16843}" type="presParOf" srcId="{7F820D9A-D9CD-4927-B417-55FEC95AB933}" destId="{BFDE9345-3D39-409A-A23E-F70DCE6B3203}" srcOrd="1" destOrd="0" presId="urn:microsoft.com/office/officeart/2005/8/layout/orgChart1"/>
    <dgm:cxn modelId="{879CDF20-1824-40FB-9534-27641A932078}" type="presParOf" srcId="{D4D660C2-385E-49B5-A08F-2F96C6D9A3D2}" destId="{4FBD760D-05A6-4DFB-BFAC-0E40B1F83B6E}" srcOrd="1" destOrd="0" presId="urn:microsoft.com/office/officeart/2005/8/layout/orgChart1"/>
    <dgm:cxn modelId="{9149194F-A2FF-46DB-B3E8-6E82CAC71AC2}" type="presParOf" srcId="{D4D660C2-385E-49B5-A08F-2F96C6D9A3D2}" destId="{BEA6893D-6DCA-48FD-A89A-5295685D00E5}" srcOrd="2" destOrd="0" presId="urn:microsoft.com/office/officeart/2005/8/layout/orgChart1"/>
    <dgm:cxn modelId="{1F737FB3-94EE-4B67-84E3-615E1267BC60}" type="presParOf" srcId="{F3623DA1-6D04-48A9-807A-C93E3BF77B4F}" destId="{7CEA66B6-A4D0-42B0-8759-644EA1A20542}" srcOrd="6" destOrd="0" presId="urn:microsoft.com/office/officeart/2005/8/layout/orgChart1"/>
    <dgm:cxn modelId="{EC2245F5-5290-4380-9C6E-2D5EF955295C}" type="presParOf" srcId="{F3623DA1-6D04-48A9-807A-C93E3BF77B4F}" destId="{C1249DB4-FF0D-48D1-9AB0-CC7AA008ADF7}" srcOrd="7" destOrd="0" presId="urn:microsoft.com/office/officeart/2005/8/layout/orgChart1"/>
    <dgm:cxn modelId="{D57E974E-394D-49BB-A192-3E2DE0A99510}" type="presParOf" srcId="{C1249DB4-FF0D-48D1-9AB0-CC7AA008ADF7}" destId="{3D6973A5-C13D-474D-9E64-A22F2002A641}" srcOrd="0" destOrd="0" presId="urn:microsoft.com/office/officeart/2005/8/layout/orgChart1"/>
    <dgm:cxn modelId="{8AE1815D-5D59-4DC6-9A17-8590DFDD6CBD}" type="presParOf" srcId="{3D6973A5-C13D-474D-9E64-A22F2002A641}" destId="{63652A3E-1BAF-4931-A1DA-AB96E37A10E5}" srcOrd="0" destOrd="0" presId="urn:microsoft.com/office/officeart/2005/8/layout/orgChart1"/>
    <dgm:cxn modelId="{8F781E08-D64E-4FBE-9181-EED85575FD78}" type="presParOf" srcId="{3D6973A5-C13D-474D-9E64-A22F2002A641}" destId="{99D3A692-B1AF-44DF-97D0-A621858268A9}" srcOrd="1" destOrd="0" presId="urn:microsoft.com/office/officeart/2005/8/layout/orgChart1"/>
    <dgm:cxn modelId="{AF28AF6D-6D44-42C9-A847-B18BD52633FB}" type="presParOf" srcId="{C1249DB4-FF0D-48D1-9AB0-CC7AA008ADF7}" destId="{32E12B2B-184B-417A-9F00-A3D7F768AA2C}" srcOrd="1" destOrd="0" presId="urn:microsoft.com/office/officeart/2005/8/layout/orgChart1"/>
    <dgm:cxn modelId="{3604301E-50E8-41F9-850A-9D2619841D08}" type="presParOf" srcId="{C1249DB4-FF0D-48D1-9AB0-CC7AA008ADF7}" destId="{1E9CB557-2C42-4EB5-AC9E-58506AB1DB69}" srcOrd="2" destOrd="0" presId="urn:microsoft.com/office/officeart/2005/8/layout/orgChart1"/>
    <dgm:cxn modelId="{5F1760A2-48FE-4BFE-A6C1-1A43C16E8ABD}" type="presParOf" srcId="{332B7DA0-5072-43D0-AA9A-6DDE6190F404}" destId="{C2C36D3D-CC29-4B85-8C60-CC8F2DE76F43}" srcOrd="2" destOrd="0" presId="urn:microsoft.com/office/officeart/2005/8/layout/orgChart1"/>
    <dgm:cxn modelId="{8B769901-D03D-45D8-8D5E-E582435C45C4}" type="presParOf" srcId="{73E29383-47B8-431E-9821-10F6CAC6E46E}" destId="{FB4B0B14-337D-4FC3-ACDE-026158AE7333}" srcOrd="6" destOrd="0" presId="urn:microsoft.com/office/officeart/2005/8/layout/orgChart1"/>
    <dgm:cxn modelId="{CF7A63F1-174C-4A7A-AE30-D88DF67304F9}" type="presParOf" srcId="{73E29383-47B8-431E-9821-10F6CAC6E46E}" destId="{7EB8D221-7334-40CD-BAF3-663BF7F157AD}" srcOrd="7" destOrd="0" presId="urn:microsoft.com/office/officeart/2005/8/layout/orgChart1"/>
    <dgm:cxn modelId="{C7C4023E-3C74-4935-8A3C-2EAE2280C91E}" type="presParOf" srcId="{7EB8D221-7334-40CD-BAF3-663BF7F157AD}" destId="{59133295-9A5C-45C6-AC5B-AC416372AF30}" srcOrd="0" destOrd="0" presId="urn:microsoft.com/office/officeart/2005/8/layout/orgChart1"/>
    <dgm:cxn modelId="{DC73E17D-BFBE-49C9-8219-C6FF02AABA3F}" type="presParOf" srcId="{59133295-9A5C-45C6-AC5B-AC416372AF30}" destId="{8399ECEE-434E-4C21-BA64-BC789801570D}" srcOrd="0" destOrd="0" presId="urn:microsoft.com/office/officeart/2005/8/layout/orgChart1"/>
    <dgm:cxn modelId="{758F3F55-70AC-476B-B259-8D6FA5BF2F40}" type="presParOf" srcId="{59133295-9A5C-45C6-AC5B-AC416372AF30}" destId="{BBD47CD8-17E2-424D-88AC-338D78BFE85A}" srcOrd="1" destOrd="0" presId="urn:microsoft.com/office/officeart/2005/8/layout/orgChart1"/>
    <dgm:cxn modelId="{BA2430E5-2632-46EF-9537-2DE49E99E25C}" type="presParOf" srcId="{7EB8D221-7334-40CD-BAF3-663BF7F157AD}" destId="{DDA0611B-F422-49BF-9AE8-B26EF9384926}" srcOrd="1" destOrd="0" presId="urn:microsoft.com/office/officeart/2005/8/layout/orgChart1"/>
    <dgm:cxn modelId="{3539D60B-17BE-48CB-853B-5D7542C7BBFE}" type="presParOf" srcId="{7EB8D221-7334-40CD-BAF3-663BF7F157AD}" destId="{3CFE338C-22BA-45A7-92A9-E74A5A225937}" srcOrd="2" destOrd="0" presId="urn:microsoft.com/office/officeart/2005/8/layout/orgChart1"/>
    <dgm:cxn modelId="{EE7CE7BD-23A4-4ABF-900B-5FEA5CE329EA}" type="presParOf" srcId="{45B8D49A-1160-4CD5-9C63-282E560EA25E}" destId="{A084433D-E4CF-48C4-A4A0-7905A5E34E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0B14-337D-4FC3-ACDE-026158AE7333}">
      <dsp:nvSpPr>
        <dsp:cNvPr id="0" name=""/>
        <dsp:cNvSpPr/>
      </dsp:nvSpPr>
      <dsp:spPr>
        <a:xfrm>
          <a:off x="3567125" y="1285551"/>
          <a:ext cx="2791936" cy="323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16"/>
              </a:lnTo>
              <a:lnTo>
                <a:pt x="2791936" y="161516"/>
              </a:lnTo>
              <a:lnTo>
                <a:pt x="2791936" y="323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A66B6-A4D0-42B0-8759-644EA1A20542}">
      <dsp:nvSpPr>
        <dsp:cNvPr id="0" name=""/>
        <dsp:cNvSpPr/>
      </dsp:nvSpPr>
      <dsp:spPr>
        <a:xfrm>
          <a:off x="4497770" y="2377713"/>
          <a:ext cx="2791936" cy="323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16"/>
              </a:lnTo>
              <a:lnTo>
                <a:pt x="2791936" y="161516"/>
              </a:lnTo>
              <a:lnTo>
                <a:pt x="2791936" y="3230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05264-42C8-4222-A903-041BCC92086F}">
      <dsp:nvSpPr>
        <dsp:cNvPr id="0" name=""/>
        <dsp:cNvSpPr/>
      </dsp:nvSpPr>
      <dsp:spPr>
        <a:xfrm>
          <a:off x="4497770" y="2377713"/>
          <a:ext cx="930645" cy="323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16"/>
              </a:lnTo>
              <a:lnTo>
                <a:pt x="930645" y="161516"/>
              </a:lnTo>
              <a:lnTo>
                <a:pt x="930645" y="3230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59A20-4923-4890-9F79-43821606D6F8}">
      <dsp:nvSpPr>
        <dsp:cNvPr id="0" name=""/>
        <dsp:cNvSpPr/>
      </dsp:nvSpPr>
      <dsp:spPr>
        <a:xfrm>
          <a:off x="3567125" y="2377713"/>
          <a:ext cx="930645" cy="323033"/>
        </a:xfrm>
        <a:custGeom>
          <a:avLst/>
          <a:gdLst/>
          <a:ahLst/>
          <a:cxnLst/>
          <a:rect l="0" t="0" r="0" b="0"/>
          <a:pathLst>
            <a:path>
              <a:moveTo>
                <a:pt x="930645" y="0"/>
              </a:moveTo>
              <a:lnTo>
                <a:pt x="930645" y="161516"/>
              </a:lnTo>
              <a:lnTo>
                <a:pt x="0" y="161516"/>
              </a:lnTo>
              <a:lnTo>
                <a:pt x="0" y="3230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EA88B-F363-403F-BBA6-81C4F001DB84}">
      <dsp:nvSpPr>
        <dsp:cNvPr id="0" name=""/>
        <dsp:cNvSpPr/>
      </dsp:nvSpPr>
      <dsp:spPr>
        <a:xfrm>
          <a:off x="1705834" y="2377713"/>
          <a:ext cx="2791936" cy="323033"/>
        </a:xfrm>
        <a:custGeom>
          <a:avLst/>
          <a:gdLst/>
          <a:ahLst/>
          <a:cxnLst/>
          <a:rect l="0" t="0" r="0" b="0"/>
          <a:pathLst>
            <a:path>
              <a:moveTo>
                <a:pt x="2791936" y="0"/>
              </a:moveTo>
              <a:lnTo>
                <a:pt x="2791936" y="161516"/>
              </a:lnTo>
              <a:lnTo>
                <a:pt x="0" y="161516"/>
              </a:lnTo>
              <a:lnTo>
                <a:pt x="0" y="3230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CA9A-691D-44CA-8DDC-1F7FE991FC8E}">
      <dsp:nvSpPr>
        <dsp:cNvPr id="0" name=""/>
        <dsp:cNvSpPr/>
      </dsp:nvSpPr>
      <dsp:spPr>
        <a:xfrm>
          <a:off x="3567125" y="1285551"/>
          <a:ext cx="930645" cy="323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16"/>
              </a:lnTo>
              <a:lnTo>
                <a:pt x="930645" y="161516"/>
              </a:lnTo>
              <a:lnTo>
                <a:pt x="930645" y="323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42962-D093-4DF8-9866-228F71C92C36}">
      <dsp:nvSpPr>
        <dsp:cNvPr id="0" name=""/>
        <dsp:cNvSpPr/>
      </dsp:nvSpPr>
      <dsp:spPr>
        <a:xfrm>
          <a:off x="2636479" y="1285551"/>
          <a:ext cx="930645" cy="323033"/>
        </a:xfrm>
        <a:custGeom>
          <a:avLst/>
          <a:gdLst/>
          <a:ahLst/>
          <a:cxnLst/>
          <a:rect l="0" t="0" r="0" b="0"/>
          <a:pathLst>
            <a:path>
              <a:moveTo>
                <a:pt x="930645" y="0"/>
              </a:moveTo>
              <a:lnTo>
                <a:pt x="930645" y="161516"/>
              </a:lnTo>
              <a:lnTo>
                <a:pt x="0" y="161516"/>
              </a:lnTo>
              <a:lnTo>
                <a:pt x="0" y="323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16665-5081-48B4-8C5A-9DCF431A2048}">
      <dsp:nvSpPr>
        <dsp:cNvPr id="0" name=""/>
        <dsp:cNvSpPr/>
      </dsp:nvSpPr>
      <dsp:spPr>
        <a:xfrm>
          <a:off x="775189" y="1285551"/>
          <a:ext cx="2791936" cy="323033"/>
        </a:xfrm>
        <a:custGeom>
          <a:avLst/>
          <a:gdLst/>
          <a:ahLst/>
          <a:cxnLst/>
          <a:rect l="0" t="0" r="0" b="0"/>
          <a:pathLst>
            <a:path>
              <a:moveTo>
                <a:pt x="2791936" y="0"/>
              </a:moveTo>
              <a:lnTo>
                <a:pt x="2791936" y="161516"/>
              </a:lnTo>
              <a:lnTo>
                <a:pt x="0" y="161516"/>
              </a:lnTo>
              <a:lnTo>
                <a:pt x="0" y="323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94BB7-F3EF-4DF1-A1B2-8F22B458BB43}">
      <dsp:nvSpPr>
        <dsp:cNvPr id="0" name=""/>
        <dsp:cNvSpPr/>
      </dsp:nvSpPr>
      <dsp:spPr>
        <a:xfrm>
          <a:off x="2591593" y="274539"/>
          <a:ext cx="1951063" cy="101101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LUXFER GROUP</a:t>
          </a:r>
        </a:p>
      </dsp:txBody>
      <dsp:txXfrm>
        <a:off x="2591593" y="274539"/>
        <a:ext cx="1951063" cy="1011011"/>
      </dsp:txXfrm>
    </dsp:sp>
    <dsp:sp modelId="{FC34F777-2210-459B-9207-DB8F6631A5F6}">
      <dsp:nvSpPr>
        <dsp:cNvPr id="0" name=""/>
        <dsp:cNvSpPr/>
      </dsp:nvSpPr>
      <dsp:spPr>
        <a:xfrm>
          <a:off x="6060" y="1608585"/>
          <a:ext cx="1538256" cy="76912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Luxfer Gas Cylinders</a:t>
          </a:r>
        </a:p>
      </dsp:txBody>
      <dsp:txXfrm>
        <a:off x="6060" y="1608585"/>
        <a:ext cx="1538256" cy="769128"/>
      </dsp:txXfrm>
    </dsp:sp>
    <dsp:sp modelId="{13F1E8B1-6794-4C3A-9853-E03F54FB071F}">
      <dsp:nvSpPr>
        <dsp:cNvPr id="0" name=""/>
        <dsp:cNvSpPr/>
      </dsp:nvSpPr>
      <dsp:spPr>
        <a:xfrm>
          <a:off x="1867351" y="1608585"/>
          <a:ext cx="1538256" cy="76912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5">
                  <a:lumMod val="25000"/>
                </a:schemeClr>
              </a:solidFill>
              <a:latin typeface="Gill Sans MT" pitchFamily="34" charset="0"/>
            </a:rPr>
            <a:t>Superform</a:t>
          </a:r>
          <a:endParaRPr lang="en-US" sz="2000" kern="1200" dirty="0">
            <a:solidFill>
              <a:schemeClr val="accent5">
                <a:lumMod val="25000"/>
              </a:schemeClr>
            </a:solidFill>
            <a:latin typeface="Gill Sans MT" pitchFamily="34" charset="0"/>
          </a:endParaRPr>
        </a:p>
      </dsp:txBody>
      <dsp:txXfrm>
        <a:off x="1867351" y="1608585"/>
        <a:ext cx="1538256" cy="769128"/>
      </dsp:txXfrm>
    </dsp:sp>
    <dsp:sp modelId="{6CF1524C-1BAE-4F1A-9917-452712809CCD}">
      <dsp:nvSpPr>
        <dsp:cNvPr id="0" name=""/>
        <dsp:cNvSpPr/>
      </dsp:nvSpPr>
      <dsp:spPr>
        <a:xfrm>
          <a:off x="3728642" y="1608585"/>
          <a:ext cx="1538256" cy="76912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Magnesium </a:t>
          </a:r>
          <a:r>
            <a:rPr kumimoji="0" lang="en-US" sz="2000" b="0" i="0" u="none" strike="noStrike" kern="1200" cap="none" normalizeH="0" baseline="0" dirty="0" err="1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Elektron</a:t>
          </a:r>
          <a:endParaRPr kumimoji="0" lang="en-US" sz="2000" b="0" i="0" u="none" strike="noStrike" kern="1200" cap="none" normalizeH="0" baseline="0" dirty="0" smtClean="0">
            <a:ln/>
            <a:solidFill>
              <a:schemeClr val="accent5">
                <a:lumMod val="25000"/>
              </a:schemeClr>
            </a:solidFill>
            <a:effectLst/>
            <a:latin typeface="Gill Sans MT" pitchFamily="34" charset="0"/>
            <a:ea typeface="ＭＳ Ｐゴシック" pitchFamily="34" charset="-128"/>
          </a:endParaRPr>
        </a:p>
      </dsp:txBody>
      <dsp:txXfrm>
        <a:off x="3728642" y="1608585"/>
        <a:ext cx="1538256" cy="769128"/>
      </dsp:txXfrm>
    </dsp:sp>
    <dsp:sp modelId="{CDAD493D-9EBB-4A4F-AD35-7631E41B5177}">
      <dsp:nvSpPr>
        <dsp:cNvPr id="0" name=""/>
        <dsp:cNvSpPr/>
      </dsp:nvSpPr>
      <dsp:spPr>
        <a:xfrm>
          <a:off x="936706" y="2700747"/>
          <a:ext cx="1538256" cy="76912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Wrought &amp; Cast Alloys</a:t>
          </a:r>
        </a:p>
      </dsp:txBody>
      <dsp:txXfrm>
        <a:off x="936706" y="2700747"/>
        <a:ext cx="1538256" cy="769128"/>
      </dsp:txXfrm>
    </dsp:sp>
    <dsp:sp modelId="{9A3EA0B5-3C0A-4560-ACDD-E54E63756AE5}">
      <dsp:nvSpPr>
        <dsp:cNvPr id="0" name=""/>
        <dsp:cNvSpPr/>
      </dsp:nvSpPr>
      <dsp:spPr>
        <a:xfrm>
          <a:off x="2797996" y="2700747"/>
          <a:ext cx="1538256" cy="76912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8890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2000" b="0" i="0" u="none" strike="noStrike" kern="1200" cap="none" normalizeH="0" baseline="0" dirty="0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Recycled Mg Alloys</a:t>
          </a:r>
        </a:p>
      </dsp:txBody>
      <dsp:txXfrm>
        <a:off x="2797996" y="2700747"/>
        <a:ext cx="1538256" cy="769128"/>
      </dsp:txXfrm>
    </dsp:sp>
    <dsp:sp modelId="{B546BB4C-E14C-43FA-826C-33E7D20FADAB}">
      <dsp:nvSpPr>
        <dsp:cNvPr id="0" name=""/>
        <dsp:cNvSpPr/>
      </dsp:nvSpPr>
      <dsp:spPr>
        <a:xfrm>
          <a:off x="4659287" y="2700747"/>
          <a:ext cx="1538256" cy="76912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8890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2000" b="0" i="0" u="none" strike="noStrike" kern="1200" cap="none" normalizeH="0" baseline="0" dirty="0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 Plates &amp; Sheet</a:t>
          </a:r>
        </a:p>
      </dsp:txBody>
      <dsp:txXfrm>
        <a:off x="4659287" y="2700747"/>
        <a:ext cx="1538256" cy="769128"/>
      </dsp:txXfrm>
    </dsp:sp>
    <dsp:sp modelId="{63652A3E-1BAF-4931-A1DA-AB96E37A10E5}">
      <dsp:nvSpPr>
        <dsp:cNvPr id="0" name=""/>
        <dsp:cNvSpPr/>
      </dsp:nvSpPr>
      <dsp:spPr>
        <a:xfrm>
          <a:off x="6520578" y="2700747"/>
          <a:ext cx="1538256" cy="769128"/>
        </a:xfrm>
        <a:prstGeom prst="rect">
          <a:avLst/>
        </a:prstGeom>
        <a:solidFill>
          <a:srgbClr val="C8D7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8890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2000" b="0" i="0" u="none" strike="noStrike" kern="1200" cap="none" normalizeH="0" baseline="0" dirty="0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Powders</a:t>
          </a:r>
        </a:p>
      </dsp:txBody>
      <dsp:txXfrm>
        <a:off x="6520578" y="2700747"/>
        <a:ext cx="1538256" cy="769128"/>
      </dsp:txXfrm>
    </dsp:sp>
    <dsp:sp modelId="{8399ECEE-434E-4C21-BA64-BC789801570D}">
      <dsp:nvSpPr>
        <dsp:cNvPr id="0" name=""/>
        <dsp:cNvSpPr/>
      </dsp:nvSpPr>
      <dsp:spPr>
        <a:xfrm>
          <a:off x="5589933" y="1608585"/>
          <a:ext cx="1538256" cy="76912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solidFill>
                <a:schemeClr val="accent5">
                  <a:lumMod val="25000"/>
                </a:schemeClr>
              </a:solidFill>
              <a:effectLst/>
              <a:latin typeface="Gill Sans MT" pitchFamily="34" charset="0"/>
              <a:ea typeface="ＭＳ Ｐゴシック" pitchFamily="34" charset="-128"/>
            </a:rPr>
            <a:t>MEL Chemicals</a:t>
          </a:r>
        </a:p>
      </dsp:txBody>
      <dsp:txXfrm>
        <a:off x="5589933" y="1608585"/>
        <a:ext cx="1538256" cy="769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542E0-363E-4C1B-B823-79573ADD572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9870F-29DA-4D88-892E-65DA2A7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16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3996C-9BA1-48AB-A10F-F2F00BC3C653}" type="datetimeFigureOut">
              <a:rPr lang="en-GB" smtClean="0"/>
              <a:pPr/>
              <a:t>17/10/2016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44E9A-473A-4AD5-992C-A9B931662A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20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 descr="luxer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85720" y="5357826"/>
              <a:ext cx="1285884" cy="1285884"/>
            </a:xfrm>
            <a:prstGeom prst="rect">
              <a:avLst/>
            </a:prstGeom>
          </p:spPr>
        </p:pic>
        <p:pic>
          <p:nvPicPr>
            <p:cNvPr id="7" name="Picture 6" descr="MagElek Logo_RGB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4500565" y="468355"/>
              <a:ext cx="4071960" cy="65969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 userDrawn="1"/>
          </p:nvGrpSpPr>
          <p:grpSpPr>
            <a:xfrm>
              <a:off x="3571868" y="6310662"/>
              <a:ext cx="5214974" cy="261610"/>
              <a:chOff x="3558348" y="6310662"/>
              <a:chExt cx="5214974" cy="26161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844232" y="6310662"/>
                <a:ext cx="164307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174A7C"/>
                  </a:buClr>
                  <a:buFont typeface="Wingdings" pitchFamily="2" charset="2"/>
                  <a:buChar char=""/>
                </a:pPr>
                <a:r>
                  <a:rPr lang="en-GB" sz="1100" dirty="0" smtClean="0">
                    <a:solidFill>
                      <a:srgbClr val="174A7C"/>
                    </a:solidFill>
                    <a:latin typeface="Gill Sans MT" pitchFamily="34" charset="0"/>
                  </a:rPr>
                  <a:t>    HEALTHCARE</a:t>
                </a:r>
                <a:endParaRPr lang="en-GB" sz="1100" dirty="0">
                  <a:solidFill>
                    <a:srgbClr val="174A7C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20000" y="6310662"/>
                <a:ext cx="13573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174A7C"/>
                  </a:buClr>
                  <a:buFont typeface="Wingdings" pitchFamily="2" charset="2"/>
                  <a:buChar char="l"/>
                </a:pPr>
                <a:r>
                  <a:rPr lang="en-GB" sz="1100" dirty="0" smtClean="0">
                    <a:solidFill>
                      <a:srgbClr val="174A7C"/>
                    </a:solidFill>
                    <a:latin typeface="Gill Sans MT" pitchFamily="34" charset="0"/>
                  </a:rPr>
                  <a:t>    PROTECTION</a:t>
                </a:r>
                <a:endParaRPr lang="en-GB" sz="1100" dirty="0">
                  <a:solidFill>
                    <a:srgbClr val="174A7C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416000" y="6310662"/>
                <a:ext cx="13573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174A7C"/>
                  </a:buClr>
                  <a:buFont typeface="Wingdings" pitchFamily="2" charset="2"/>
                  <a:buChar char="l"/>
                </a:pPr>
                <a:r>
                  <a:rPr lang="en-GB" sz="1100" dirty="0" smtClean="0">
                    <a:solidFill>
                      <a:srgbClr val="174A7C"/>
                    </a:solidFill>
                    <a:latin typeface="Gill Sans MT" pitchFamily="34" charset="0"/>
                  </a:rPr>
                  <a:t>    SPECIALITY</a:t>
                </a:r>
                <a:endParaRPr lang="en-GB" sz="1100" dirty="0">
                  <a:solidFill>
                    <a:srgbClr val="174A7C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558348" y="6310662"/>
                <a:ext cx="15716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A1E60"/>
                  </a:buClr>
                </a:pPr>
                <a:r>
                  <a:rPr lang="en-GB" sz="1100" dirty="0" smtClean="0">
                    <a:solidFill>
                      <a:srgbClr val="174A7C"/>
                    </a:solidFill>
                    <a:latin typeface="Gill Sans MT" pitchFamily="34" charset="0"/>
                  </a:rPr>
                  <a:t>ENVIRONMENTAL</a:t>
                </a:r>
                <a:endParaRPr lang="en-GB" sz="1100" dirty="0">
                  <a:solidFill>
                    <a:srgbClr val="174A7C"/>
                  </a:solidFill>
                  <a:latin typeface="Gill Sans MT" pitchFamily="34" charset="0"/>
                </a:endParaRPr>
              </a:p>
            </p:txBody>
          </p:sp>
        </p:grpSp>
      </p:grp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857750" y="2500313"/>
            <a:ext cx="3929063" cy="3000375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sz="2400" b="1">
                <a:solidFill>
                  <a:srgbClr val="174A7C"/>
                </a:solidFill>
                <a:latin typeface="Gill Sans MT" pitchFamily="34" charset="0"/>
              </a:defRPr>
            </a:lvl1pPr>
            <a:lvl2pPr algn="r">
              <a:buFontTx/>
              <a:buNone/>
              <a:defRPr sz="1800">
                <a:solidFill>
                  <a:srgbClr val="174A7C"/>
                </a:solidFill>
                <a:latin typeface="Gill Sans MT" pitchFamily="34" charset="0"/>
              </a:defRPr>
            </a:lvl2pPr>
            <a:lvl3pPr algn="r">
              <a:buFontTx/>
              <a:buNone/>
              <a:defRPr sz="1800" b="1">
                <a:solidFill>
                  <a:srgbClr val="174A7C"/>
                </a:solidFill>
                <a:latin typeface="Gill Sans MT" pitchFamily="34" charset="0"/>
              </a:defRPr>
            </a:lvl3pPr>
            <a:lvl4pPr algn="r">
              <a:buFontTx/>
              <a:buNone/>
              <a:defRPr sz="1400">
                <a:solidFill>
                  <a:srgbClr val="174A7C"/>
                </a:solidFill>
                <a:latin typeface="Gill Sans MT" pitchFamily="34" charset="0"/>
              </a:defRPr>
            </a:lvl4pPr>
            <a:lvl5pPr algn="r">
              <a:buFontTx/>
              <a:buNone/>
              <a:defRPr sz="1400">
                <a:solidFill>
                  <a:srgbClr val="174A7C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7537" y="6637734"/>
            <a:ext cx="914400" cy="228600"/>
          </a:xfrm>
          <a:prstGeom prst="rect">
            <a:avLst/>
          </a:prstGeom>
        </p:spPr>
        <p:txBody>
          <a:bodyPr anchor="ctr"/>
          <a:lstStyle>
            <a:lvl1pPr algn="r">
              <a:defRPr sz="1100"/>
            </a:lvl1pPr>
          </a:lstStyle>
          <a:p>
            <a:fld id="{1023CD18-E2D9-44B1-AC3E-6DBC5089F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129" y="6597352"/>
            <a:ext cx="1728192" cy="268982"/>
          </a:xfrm>
          <a:prstGeom prst="rect">
            <a:avLst/>
          </a:prstGeom>
        </p:spPr>
        <p:txBody>
          <a:bodyPr/>
          <a:lstStyle>
            <a:lvl1pPr algn="ctr">
              <a:defRPr sz="1200" b="1" i="1"/>
            </a:lvl1pPr>
          </a:lstStyle>
          <a:p>
            <a:pPr>
              <a:defRPr/>
            </a:pPr>
            <a:r>
              <a:rPr lang="en-US" smtClean="0"/>
              <a:t>Business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–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 PAGE MASTER-LAYER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857750" y="2500313"/>
            <a:ext cx="3929063" cy="3000375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sz="2400" b="1">
                <a:solidFill>
                  <a:srgbClr val="174A7C"/>
                </a:solidFill>
                <a:latin typeface="Gill Sans MT" pitchFamily="34" charset="0"/>
              </a:defRPr>
            </a:lvl1pPr>
            <a:lvl2pPr algn="r">
              <a:buFontTx/>
              <a:buNone/>
              <a:defRPr sz="1800">
                <a:solidFill>
                  <a:srgbClr val="174A7C"/>
                </a:solidFill>
                <a:latin typeface="Gill Sans MT" pitchFamily="34" charset="0"/>
              </a:defRPr>
            </a:lvl2pPr>
            <a:lvl3pPr algn="r">
              <a:buFontTx/>
              <a:buNone/>
              <a:defRPr sz="1800" b="1">
                <a:solidFill>
                  <a:srgbClr val="174A7C"/>
                </a:solidFill>
                <a:latin typeface="Gill Sans MT" pitchFamily="34" charset="0"/>
              </a:defRPr>
            </a:lvl3pPr>
            <a:lvl4pPr algn="r">
              <a:buFontTx/>
              <a:buNone/>
              <a:defRPr sz="1400">
                <a:solidFill>
                  <a:srgbClr val="174A7C"/>
                </a:solidFill>
                <a:latin typeface="Gill Sans MT" pitchFamily="34" charset="0"/>
              </a:defRPr>
            </a:lvl4pPr>
            <a:lvl5pPr algn="r">
              <a:buFontTx/>
              <a:buNone/>
              <a:defRPr sz="1400">
                <a:solidFill>
                  <a:srgbClr val="174A7C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66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A7F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0063" y="1000109"/>
            <a:ext cx="8143875" cy="47863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74A7C"/>
                </a:solidFill>
                <a:latin typeface="Gill Sans MT" pitchFamily="34" charset="0"/>
              </a:defRPr>
            </a:lvl1pPr>
            <a:lvl2pPr>
              <a:defRPr sz="2000">
                <a:solidFill>
                  <a:srgbClr val="A7A9AC"/>
                </a:solidFill>
                <a:latin typeface="Gill Sans MT" pitchFamily="34" charset="0"/>
              </a:defRPr>
            </a:lvl2pPr>
            <a:lvl3pPr>
              <a:defRPr sz="2400">
                <a:solidFill>
                  <a:srgbClr val="373D75"/>
                </a:solidFill>
                <a:latin typeface="Gill Sans MT" pitchFamily="34" charset="0"/>
              </a:defRPr>
            </a:lvl3pPr>
            <a:lvl4pPr>
              <a:defRPr sz="2400">
                <a:solidFill>
                  <a:srgbClr val="373D75"/>
                </a:solidFill>
                <a:latin typeface="Gill Sans MT" pitchFamily="34" charset="0"/>
              </a:defRPr>
            </a:lvl4pPr>
            <a:lvl5pPr>
              <a:defRPr sz="2400">
                <a:solidFill>
                  <a:srgbClr val="373D75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637734"/>
            <a:ext cx="914400" cy="228600"/>
          </a:xfrm>
          <a:prstGeom prst="rect">
            <a:avLst/>
          </a:prstGeom>
        </p:spPr>
        <p:txBody>
          <a:bodyPr anchor="ctr"/>
          <a:lstStyle>
            <a:lvl1pPr algn="r">
              <a:defRPr sz="1100"/>
            </a:lvl1pPr>
          </a:lstStyle>
          <a:p>
            <a:fld id="{1023CD18-E2D9-44B1-AC3E-6DBC5089F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129" y="6597352"/>
            <a:ext cx="1728192" cy="268982"/>
          </a:xfrm>
          <a:prstGeom prst="rect">
            <a:avLst/>
          </a:prstGeom>
        </p:spPr>
        <p:txBody>
          <a:bodyPr/>
          <a:lstStyle>
            <a:lvl1pPr algn="ctr">
              <a:defRPr sz="1200" b="1" i="1"/>
            </a:lvl1pPr>
          </a:lstStyle>
          <a:p>
            <a:pPr>
              <a:defRPr/>
            </a:pPr>
            <a:r>
              <a:rPr lang="en-US" smtClean="0"/>
              <a:t>Business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278800"/>
            <a:ext cx="3071802" cy="2214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999999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071802" y="2278800"/>
            <a:ext cx="3000396" cy="2214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999999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72198" y="2278800"/>
            <a:ext cx="3071802" cy="2214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999999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A7C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4714885"/>
            <a:ext cx="9144000" cy="428628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rgbClr val="174A7C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37537" y="6637734"/>
            <a:ext cx="914400" cy="228600"/>
          </a:xfrm>
          <a:prstGeom prst="rect">
            <a:avLst/>
          </a:prstGeom>
        </p:spPr>
        <p:txBody>
          <a:bodyPr anchor="ctr"/>
          <a:lstStyle>
            <a:lvl1pPr algn="r">
              <a:defRPr sz="1100"/>
            </a:lvl1pPr>
          </a:lstStyle>
          <a:p>
            <a:fld id="{1023CD18-E2D9-44B1-AC3E-6DBC5089F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-12129" y="6597352"/>
            <a:ext cx="1728192" cy="268982"/>
          </a:xfrm>
          <a:prstGeom prst="rect">
            <a:avLst/>
          </a:prstGeom>
        </p:spPr>
        <p:txBody>
          <a:bodyPr/>
          <a:lstStyle>
            <a:lvl1pPr algn="ctr">
              <a:defRPr sz="1200" b="1" i="1"/>
            </a:lvl1pPr>
          </a:lstStyle>
          <a:p>
            <a:pPr>
              <a:defRPr/>
            </a:pPr>
            <a:r>
              <a:rPr lang="en-US" smtClean="0"/>
              <a:t>Business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72188" y="1428757"/>
            <a:ext cx="2428875" cy="121443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999999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72198" y="2928943"/>
            <a:ext cx="2428875" cy="121443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999999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072198" y="4286265"/>
            <a:ext cx="2428875" cy="121443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999999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0063" y="1285860"/>
            <a:ext cx="5072062" cy="45720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74A7C"/>
                </a:solidFill>
                <a:latin typeface="Gill Sans MT" pitchFamily="34" charset="0"/>
              </a:defRPr>
            </a:lvl1pPr>
            <a:lvl2pPr>
              <a:defRPr sz="1800">
                <a:solidFill>
                  <a:srgbClr val="A7A9AC"/>
                </a:solidFill>
                <a:latin typeface="Gill Sans MT" pitchFamily="34" charset="0"/>
              </a:defRPr>
            </a:lvl2pPr>
            <a:lvl3pPr>
              <a:defRPr sz="2400">
                <a:solidFill>
                  <a:srgbClr val="373D75"/>
                </a:solidFill>
                <a:latin typeface="Gill Sans MT" pitchFamily="34" charset="0"/>
              </a:defRPr>
            </a:lvl3pPr>
            <a:lvl4pPr>
              <a:defRPr sz="2400">
                <a:solidFill>
                  <a:srgbClr val="373D75"/>
                </a:solidFill>
                <a:latin typeface="Gill Sans MT" pitchFamily="34" charset="0"/>
              </a:defRPr>
            </a:lvl4pPr>
            <a:lvl5pPr>
              <a:defRPr sz="2400">
                <a:solidFill>
                  <a:srgbClr val="373D75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A7C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237537" y="6637734"/>
            <a:ext cx="914400" cy="228600"/>
          </a:xfrm>
          <a:prstGeom prst="rect">
            <a:avLst/>
          </a:prstGeom>
        </p:spPr>
        <p:txBody>
          <a:bodyPr anchor="ctr"/>
          <a:lstStyle>
            <a:lvl1pPr algn="r">
              <a:defRPr sz="1100"/>
            </a:lvl1pPr>
          </a:lstStyle>
          <a:p>
            <a:fld id="{1023CD18-E2D9-44B1-AC3E-6DBC5089F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12129" y="6597352"/>
            <a:ext cx="1728192" cy="268982"/>
          </a:xfrm>
          <a:prstGeom prst="rect">
            <a:avLst/>
          </a:prstGeom>
        </p:spPr>
        <p:txBody>
          <a:bodyPr/>
          <a:lstStyle>
            <a:lvl1pPr algn="ctr">
              <a:defRPr sz="1200" b="1" i="1"/>
            </a:lvl1pPr>
          </a:lstStyle>
          <a:p>
            <a:pPr>
              <a:defRPr/>
            </a:pPr>
            <a:r>
              <a:rPr lang="en-US" smtClean="0"/>
              <a:t>Business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A7C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071563"/>
            <a:ext cx="3857625" cy="49291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A7C"/>
                </a:solidFill>
                <a:latin typeface="Gill Sans MT" pitchFamily="34" charset="0"/>
              </a:defRPr>
            </a:lvl1pPr>
            <a:lvl2pPr>
              <a:defRPr sz="1600">
                <a:solidFill>
                  <a:srgbClr val="A7A9AC"/>
                </a:solidFill>
                <a:latin typeface="Gill Sans MT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3438" y="1071546"/>
            <a:ext cx="3857625" cy="49291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A7C"/>
                </a:solidFill>
                <a:latin typeface="Gill Sans MT" pitchFamily="34" charset="0"/>
              </a:defRPr>
            </a:lvl1pPr>
            <a:lvl2pPr>
              <a:defRPr sz="1600">
                <a:solidFill>
                  <a:srgbClr val="A7A9AC"/>
                </a:solidFill>
                <a:latin typeface="Gill Sans MT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7537" y="6637734"/>
            <a:ext cx="914400" cy="228600"/>
          </a:xfrm>
          <a:prstGeom prst="rect">
            <a:avLst/>
          </a:prstGeom>
        </p:spPr>
        <p:txBody>
          <a:bodyPr anchor="ctr"/>
          <a:lstStyle>
            <a:lvl1pPr algn="r">
              <a:defRPr sz="1100"/>
            </a:lvl1pPr>
          </a:lstStyle>
          <a:p>
            <a:fld id="{1023CD18-E2D9-44B1-AC3E-6DBC5089F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-12129" y="6597352"/>
            <a:ext cx="1728192" cy="268982"/>
          </a:xfrm>
          <a:prstGeom prst="rect">
            <a:avLst/>
          </a:prstGeom>
        </p:spPr>
        <p:txBody>
          <a:bodyPr/>
          <a:lstStyle>
            <a:lvl1pPr algn="ctr">
              <a:defRPr sz="1200" b="1" i="1"/>
            </a:lvl1pPr>
          </a:lstStyle>
          <a:p>
            <a:pPr>
              <a:defRPr/>
            </a:pPr>
            <a:r>
              <a:rPr lang="en-US" smtClean="0"/>
              <a:t>Business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A7C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7537" y="6637734"/>
            <a:ext cx="914400" cy="228600"/>
          </a:xfrm>
          <a:prstGeom prst="rect">
            <a:avLst/>
          </a:prstGeom>
        </p:spPr>
        <p:txBody>
          <a:bodyPr anchor="ctr"/>
          <a:lstStyle>
            <a:lvl1pPr algn="r">
              <a:defRPr sz="1100"/>
            </a:lvl1pPr>
          </a:lstStyle>
          <a:p>
            <a:fld id="{1023CD18-E2D9-44B1-AC3E-6DBC5089F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129" y="6597352"/>
            <a:ext cx="1728192" cy="268982"/>
          </a:xfrm>
          <a:prstGeom prst="rect">
            <a:avLst/>
          </a:prstGeom>
        </p:spPr>
        <p:txBody>
          <a:bodyPr/>
          <a:lstStyle>
            <a:lvl1pPr algn="ctr">
              <a:defRPr sz="1200" b="1" i="1"/>
            </a:lvl1pPr>
          </a:lstStyle>
          <a:p>
            <a:pPr>
              <a:defRPr/>
            </a:pPr>
            <a:r>
              <a:rPr lang="en-US" smtClean="0"/>
              <a:t>Business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A7C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571500" y="1571625"/>
            <a:ext cx="7858125" cy="40719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637734"/>
            <a:ext cx="914400" cy="228600"/>
          </a:xfrm>
          <a:prstGeom prst="rect">
            <a:avLst/>
          </a:prstGeom>
        </p:spPr>
        <p:txBody>
          <a:bodyPr anchor="ctr"/>
          <a:lstStyle>
            <a:lvl1pPr algn="r">
              <a:defRPr sz="1100"/>
            </a:lvl1pPr>
          </a:lstStyle>
          <a:p>
            <a:fld id="{1023CD18-E2D9-44B1-AC3E-6DBC5089F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129" y="6597352"/>
            <a:ext cx="1728192" cy="268982"/>
          </a:xfrm>
          <a:prstGeom prst="rect">
            <a:avLst/>
          </a:prstGeom>
        </p:spPr>
        <p:txBody>
          <a:bodyPr/>
          <a:lstStyle>
            <a:lvl1pPr algn="ctr">
              <a:defRPr sz="1200" b="1" i="1"/>
            </a:lvl1pPr>
          </a:lstStyle>
          <a:p>
            <a:pPr>
              <a:defRPr/>
            </a:pPr>
            <a:r>
              <a:rPr lang="en-US" smtClean="0"/>
              <a:t>Business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A7C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571500" y="1571625"/>
            <a:ext cx="7929590" cy="185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5" name="Table Placeholder 7"/>
          <p:cNvSpPr>
            <a:spLocks noGrp="1"/>
          </p:cNvSpPr>
          <p:nvPr>
            <p:ph type="tbl" sz="quarter" idx="11"/>
          </p:nvPr>
        </p:nvSpPr>
        <p:spPr>
          <a:xfrm>
            <a:off x="571472" y="3643314"/>
            <a:ext cx="7929590" cy="185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7537" y="6637734"/>
            <a:ext cx="914400" cy="228600"/>
          </a:xfrm>
          <a:prstGeom prst="rect">
            <a:avLst/>
          </a:prstGeom>
        </p:spPr>
        <p:txBody>
          <a:bodyPr anchor="ctr"/>
          <a:lstStyle>
            <a:lvl1pPr algn="r">
              <a:defRPr sz="1100"/>
            </a:lvl1pPr>
          </a:lstStyle>
          <a:p>
            <a:fld id="{1023CD18-E2D9-44B1-AC3E-6DBC5089F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-12129" y="6597352"/>
            <a:ext cx="1728192" cy="268982"/>
          </a:xfrm>
          <a:prstGeom prst="rect">
            <a:avLst/>
          </a:prstGeom>
        </p:spPr>
        <p:txBody>
          <a:bodyPr/>
          <a:lstStyle>
            <a:lvl1pPr algn="ctr">
              <a:defRPr sz="1200" b="1" i="1"/>
            </a:lvl1pPr>
          </a:lstStyle>
          <a:p>
            <a:pPr>
              <a:defRPr/>
            </a:pPr>
            <a:r>
              <a:rPr lang="en-US" smtClean="0"/>
              <a:t>Business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7537" y="6637734"/>
            <a:ext cx="914400" cy="228600"/>
          </a:xfrm>
          <a:prstGeom prst="rect">
            <a:avLst/>
          </a:prstGeom>
        </p:spPr>
        <p:txBody>
          <a:bodyPr anchor="ctr"/>
          <a:lstStyle>
            <a:lvl1pPr algn="r">
              <a:defRPr sz="1100"/>
            </a:lvl1pPr>
          </a:lstStyle>
          <a:p>
            <a:fld id="{1023CD18-E2D9-44B1-AC3E-6DBC5089F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129" y="6597352"/>
            <a:ext cx="1728192" cy="268982"/>
          </a:xfrm>
          <a:prstGeom prst="rect">
            <a:avLst/>
          </a:prstGeom>
        </p:spPr>
        <p:txBody>
          <a:bodyPr/>
          <a:lstStyle>
            <a:lvl1pPr algn="ctr">
              <a:defRPr sz="1200" b="1" i="1"/>
            </a:lvl1pPr>
          </a:lstStyle>
          <a:p>
            <a:pPr>
              <a:defRPr/>
            </a:pPr>
            <a:r>
              <a:rPr lang="en-US" smtClean="0"/>
              <a:t>Business Confidential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Elek Logo_RGB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15011" y="6063341"/>
            <a:ext cx="3071828" cy="49766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5720" y="6310662"/>
            <a:ext cx="5214974" cy="261610"/>
            <a:chOff x="3558348" y="6310662"/>
            <a:chExt cx="5214974" cy="261610"/>
          </a:xfrm>
        </p:grpSpPr>
        <p:sp>
          <p:nvSpPr>
            <p:cNvPr id="9" name="TextBox 8"/>
            <p:cNvSpPr txBox="1"/>
            <p:nvPr/>
          </p:nvSpPr>
          <p:spPr>
            <a:xfrm>
              <a:off x="4844232" y="6310662"/>
              <a:ext cx="16430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174A7C"/>
                </a:buClr>
                <a:buFont typeface="Wingdings" pitchFamily="2" charset="2"/>
                <a:buChar char=""/>
              </a:pPr>
              <a:r>
                <a:rPr lang="en-GB" sz="1100" dirty="0" smtClean="0">
                  <a:solidFill>
                    <a:srgbClr val="174A7C"/>
                  </a:solidFill>
                  <a:latin typeface="Gill Sans MT" pitchFamily="34" charset="0"/>
                </a:rPr>
                <a:t>    HEALTHCARE</a:t>
              </a:r>
              <a:endParaRPr lang="en-GB" sz="1100" dirty="0">
                <a:solidFill>
                  <a:srgbClr val="174A7C"/>
                </a:solidFill>
                <a:latin typeface="Gill Sans MT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20000" y="6310662"/>
              <a:ext cx="13573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174A7C"/>
                </a:buClr>
                <a:buFont typeface="Wingdings" pitchFamily="2" charset="2"/>
                <a:buChar char="l"/>
              </a:pPr>
              <a:r>
                <a:rPr lang="en-GB" sz="1100" dirty="0" smtClean="0">
                  <a:solidFill>
                    <a:srgbClr val="174A7C"/>
                  </a:solidFill>
                  <a:latin typeface="Gill Sans MT" pitchFamily="34" charset="0"/>
                </a:rPr>
                <a:t>    PROTECTION</a:t>
              </a:r>
              <a:endParaRPr lang="en-GB" sz="1100" dirty="0">
                <a:solidFill>
                  <a:srgbClr val="174A7C"/>
                </a:solidFill>
                <a:latin typeface="Gill Sans MT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16000" y="6310662"/>
              <a:ext cx="13573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174A7C"/>
                </a:buClr>
                <a:buFont typeface="Wingdings" pitchFamily="2" charset="2"/>
                <a:buChar char="l"/>
              </a:pPr>
              <a:r>
                <a:rPr lang="en-GB" sz="1100" dirty="0" smtClean="0">
                  <a:solidFill>
                    <a:srgbClr val="174A7C"/>
                  </a:solidFill>
                  <a:latin typeface="Gill Sans MT" pitchFamily="34" charset="0"/>
                </a:rPr>
                <a:t>    SPECIALITY</a:t>
              </a:r>
              <a:endParaRPr lang="en-GB" sz="1100" dirty="0">
                <a:solidFill>
                  <a:srgbClr val="174A7C"/>
                </a:solidFill>
                <a:latin typeface="Gill Sans MT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58348" y="6310662"/>
              <a:ext cx="15716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A1E60"/>
                </a:buClr>
              </a:pPr>
              <a:r>
                <a:rPr lang="en-GB" sz="1100" dirty="0" smtClean="0">
                  <a:solidFill>
                    <a:srgbClr val="174A7C"/>
                  </a:solidFill>
                  <a:latin typeface="Gill Sans MT" pitchFamily="34" charset="0"/>
                </a:rPr>
                <a:t>ENVIRONMENTAL</a:t>
              </a:r>
              <a:endParaRPr lang="en-GB" sz="1100" dirty="0">
                <a:solidFill>
                  <a:srgbClr val="174A7C"/>
                </a:solidFill>
                <a:latin typeface="Gill Sans MT" pitchFamily="34" charset="0"/>
              </a:endParaRPr>
            </a:p>
          </p:txBody>
        </p:sp>
      </p:grp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2129" y="6597352"/>
            <a:ext cx="1728192" cy="268982"/>
          </a:xfrm>
          <a:prstGeom prst="rect">
            <a:avLst/>
          </a:prstGeom>
        </p:spPr>
        <p:txBody>
          <a:bodyPr/>
          <a:lstStyle>
            <a:lvl1pPr algn="ctr">
              <a:defRPr sz="1200" b="1" i="1"/>
            </a:lvl1pPr>
          </a:lstStyle>
          <a:p>
            <a:pPr>
              <a:defRPr/>
            </a:pPr>
            <a:r>
              <a:rPr lang="en-US" smtClean="0"/>
              <a:t>Business Confidential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37734"/>
            <a:ext cx="914400" cy="228600"/>
          </a:xfrm>
          <a:prstGeom prst="rect">
            <a:avLst/>
          </a:prstGeom>
        </p:spPr>
        <p:txBody>
          <a:bodyPr anchor="ctr"/>
          <a:lstStyle>
            <a:lvl1pPr algn="r">
              <a:defRPr sz="1100"/>
            </a:lvl1pPr>
          </a:lstStyle>
          <a:p>
            <a:fld id="{1023CD18-E2D9-44B1-AC3E-6DBC5089F0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5" r:id="rId2"/>
    <p:sldLayoutId id="2147483683" r:id="rId3"/>
    <p:sldLayoutId id="2147483670" r:id="rId4"/>
    <p:sldLayoutId id="2147483685" r:id="rId5"/>
    <p:sldLayoutId id="2147483674" r:id="rId6"/>
    <p:sldLayoutId id="2147483686" r:id="rId7"/>
    <p:sldLayoutId id="2147483687" r:id="rId8"/>
    <p:sldLayoutId id="2147483684" r:id="rId9"/>
    <p:sldLayoutId id="2147483693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3419872" y="1268760"/>
            <a:ext cx="5472608" cy="3528392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174A7C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rgbClr val="174A7C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rgbClr val="174A7C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rgbClr val="174A7C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rgbClr val="174A7C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cs typeface="Arial" pitchFamily="34" charset="0"/>
              </a:rPr>
              <a:t>Advances in Additive Manufacturing Using Magnesium Alloy Powders </a:t>
            </a:r>
          </a:p>
          <a:p>
            <a:endParaRPr lang="en-GB" sz="2800" dirty="0" smtClean="0">
              <a:cs typeface="Arial" pitchFamily="34" charset="0"/>
            </a:endParaRPr>
          </a:p>
          <a:p>
            <a:r>
              <a:rPr lang="en-GB" b="0" dirty="0" smtClean="0">
                <a:cs typeface="Arial" pitchFamily="34" charset="0"/>
              </a:rPr>
              <a:t>The Eight Triennial International Aircraft Fire and Cabin Safety Research Conference</a:t>
            </a:r>
          </a:p>
          <a:p>
            <a:r>
              <a:rPr lang="en-GB" sz="2200" b="0" dirty="0" smtClean="0">
                <a:cs typeface="Arial" pitchFamily="34" charset="0"/>
              </a:rPr>
              <a:t>October 24-27</a:t>
            </a:r>
          </a:p>
          <a:p>
            <a:r>
              <a:rPr lang="en-GB" sz="2200" b="0" dirty="0" smtClean="0">
                <a:cs typeface="Arial" pitchFamily="34" charset="0"/>
              </a:rPr>
              <a:t>Atlantic City NJ</a:t>
            </a:r>
            <a:endParaRPr lang="en-GB" sz="2200" dirty="0" smtClean="0">
              <a:cs typeface="Arial" pitchFamily="34" charset="0"/>
            </a:endParaRPr>
          </a:p>
          <a:p>
            <a:endParaRPr lang="en-GB" sz="2000" b="0" dirty="0" smtClean="0">
              <a:cs typeface="Arial" pitchFamily="34" charset="0"/>
            </a:endParaRPr>
          </a:p>
          <a:p>
            <a:r>
              <a:rPr lang="en-GB" sz="2000" b="0" dirty="0" err="1" smtClean="0">
                <a:cs typeface="Arial" pitchFamily="34" charset="0"/>
              </a:rPr>
              <a:t>Dr.</a:t>
            </a:r>
            <a:r>
              <a:rPr lang="en-GB" sz="2000" b="0" dirty="0" smtClean="0">
                <a:cs typeface="Arial" pitchFamily="34" charset="0"/>
              </a:rPr>
              <a:t> Rajiv </a:t>
            </a:r>
            <a:r>
              <a:rPr lang="en-GB" sz="2000" b="0" dirty="0" err="1" smtClean="0">
                <a:cs typeface="Arial" pitchFamily="34" charset="0"/>
              </a:rPr>
              <a:t>Tandon</a:t>
            </a:r>
            <a:endParaRPr lang="en-GB" sz="2000" b="0" dirty="0" smtClean="0">
              <a:cs typeface="Arial" pitchFamily="34" charset="0"/>
            </a:endParaRPr>
          </a:p>
          <a:p>
            <a:r>
              <a:rPr lang="en-GB" sz="2200" b="0" dirty="0" smtClean="0">
                <a:cs typeface="Arial" pitchFamily="34" charset="0"/>
              </a:rPr>
              <a:t>Magnesium </a:t>
            </a:r>
            <a:r>
              <a:rPr lang="en-GB" sz="2200" b="0" dirty="0" err="1" smtClean="0">
                <a:cs typeface="Arial" pitchFamily="34" charset="0"/>
              </a:rPr>
              <a:t>Elektron</a:t>
            </a:r>
            <a:r>
              <a:rPr lang="en-GB" sz="2200" b="0" dirty="0" smtClean="0">
                <a:cs typeface="Arial" pitchFamily="34" charset="0"/>
              </a:rPr>
              <a:t> Powders</a:t>
            </a:r>
          </a:p>
          <a:p>
            <a:pPr lvl="4" algn="ctr"/>
            <a:endParaRPr lang="en-GB" sz="1800" dirty="0" smtClean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453336"/>
            <a:ext cx="30684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Copyright © Magnesium </a:t>
            </a:r>
            <a:r>
              <a:rPr lang="en-US" sz="1050" dirty="0" err="1" smtClean="0"/>
              <a:t>Elektron</a:t>
            </a:r>
            <a:r>
              <a:rPr lang="en-US" sz="1050" dirty="0" smtClean="0"/>
              <a:t> Powders 2016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569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1600" y="1124744"/>
            <a:ext cx="7560840" cy="478633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1"/>
                </a:solidFill>
              </a:rPr>
              <a:t>Background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1"/>
                </a:solidFill>
              </a:rPr>
              <a:t>Introduction to Additive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anufacturing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1"/>
                </a:solidFill>
              </a:rPr>
              <a:t>Challenges/Opportunities for A/M Using Mg Alloy Powders</a:t>
            </a:r>
          </a:p>
          <a:p>
            <a:pPr marL="342900" lvl="1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Directed Energy Deposition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dirty="0" err="1">
                <a:solidFill>
                  <a:schemeClr val="tx1"/>
                </a:solidFill>
              </a:rPr>
              <a:t>Elektron</a:t>
            </a:r>
            <a:r>
              <a:rPr lang="en-US" sz="2400" baseline="30000" dirty="0" err="1">
                <a:solidFill>
                  <a:schemeClr val="tx1"/>
                </a:solidFill>
              </a:rPr>
              <a:t>®</a:t>
            </a:r>
            <a:r>
              <a:rPr lang="en-US" sz="2400" dirty="0" err="1">
                <a:solidFill>
                  <a:schemeClr val="tx1"/>
                </a:solidFill>
              </a:rPr>
              <a:t>MAP</a:t>
            </a:r>
            <a:r>
              <a:rPr lang="en-US" sz="2400" dirty="0">
                <a:solidFill>
                  <a:schemeClr val="tx1"/>
                </a:solidFill>
              </a:rPr>
              <a:t> 43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Laser Powder Bed Deposition of </a:t>
            </a:r>
            <a:r>
              <a:rPr lang="en-US" sz="2400" dirty="0" err="1">
                <a:solidFill>
                  <a:schemeClr val="tx1"/>
                </a:solidFill>
              </a:rPr>
              <a:t>Elektron</a:t>
            </a:r>
            <a:r>
              <a:rPr lang="en-US" sz="2400" baseline="30000" dirty="0" err="1">
                <a:solidFill>
                  <a:schemeClr val="tx1"/>
                </a:solidFill>
              </a:rPr>
              <a:t>®</a:t>
            </a:r>
            <a:r>
              <a:rPr lang="en-US" sz="2400" dirty="0" err="1">
                <a:solidFill>
                  <a:schemeClr val="tx1"/>
                </a:solidFill>
              </a:rPr>
              <a:t>MAP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43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1"/>
                </a:solidFill>
              </a:rPr>
              <a:t>Summary &amp; Conclusions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F1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0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64288" y="3861048"/>
            <a:ext cx="1800200" cy="2016224"/>
          </a:xfrm>
          <a:prstGeom prst="rect">
            <a:avLst/>
          </a:prstGeom>
          <a:solidFill>
            <a:srgbClr val="D295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>
                <a:solidFill>
                  <a:srgbClr val="174A7C"/>
                </a:solidFill>
                <a:latin typeface="Gill Sans MT" pitchFamily="34" charset="0"/>
              </a:rPr>
              <a:t>A Luxfer Group Company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755576" y="1268760"/>
          <a:ext cx="806489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7013463" y="5085184"/>
            <a:ext cx="21018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1400" b="1" dirty="0">
                <a:solidFill>
                  <a:srgbClr val="373D75"/>
                </a:solidFill>
                <a:latin typeface="Gill Sans MT" pitchFamily="34" charset="0"/>
                <a:ea typeface="ＭＳ Ｐゴシック" pitchFamily="34" charset="-128"/>
              </a:rPr>
              <a:t>MAGNESIUM</a:t>
            </a:r>
            <a:br>
              <a:rPr lang="en-US" sz="1400" b="1" dirty="0">
                <a:solidFill>
                  <a:srgbClr val="373D75"/>
                </a:solidFill>
                <a:latin typeface="Gill Sans MT" pitchFamily="34" charset="0"/>
                <a:ea typeface="ＭＳ Ｐゴシック" pitchFamily="34" charset="-128"/>
              </a:rPr>
            </a:br>
            <a:r>
              <a:rPr lang="en-US" sz="1400" b="1" dirty="0">
                <a:solidFill>
                  <a:srgbClr val="373D75"/>
                </a:solidFill>
                <a:latin typeface="Gill Sans MT" pitchFamily="34" charset="0"/>
                <a:ea typeface="ＭＳ Ｐゴシック" pitchFamily="34" charset="-128"/>
              </a:rPr>
              <a:t>ELEKTRON</a:t>
            </a:r>
          </a:p>
          <a:p>
            <a:pPr algn="ctr" eaLnBrk="0" hangingPunct="0"/>
            <a:r>
              <a:rPr lang="en-US" sz="1400" b="1" dirty="0">
                <a:solidFill>
                  <a:srgbClr val="373D75"/>
                </a:solidFill>
                <a:latin typeface="Gill Sans MT" pitchFamily="34" charset="0"/>
                <a:ea typeface="ＭＳ Ｐゴシック" pitchFamily="34" charset="-128"/>
              </a:rPr>
              <a:t>POWDERS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F1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/>
          <p:nvPr/>
        </p:nvGrpSpPr>
        <p:grpSpPr>
          <a:xfrm>
            <a:off x="-10044" y="0"/>
            <a:ext cx="9154041" cy="6865531"/>
            <a:chOff x="-10044" y="0"/>
            <a:chExt cx="9154041" cy="6865531"/>
          </a:xfrm>
        </p:grpSpPr>
        <p:grpSp>
          <p:nvGrpSpPr>
            <p:cNvPr id="4" name="Group 8"/>
            <p:cNvGrpSpPr/>
            <p:nvPr/>
          </p:nvGrpSpPr>
          <p:grpSpPr>
            <a:xfrm>
              <a:off x="-10044" y="0"/>
              <a:ext cx="9154041" cy="6865531"/>
              <a:chOff x="-10044" y="0"/>
              <a:chExt cx="9154041" cy="686553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0044" y="0"/>
                <a:ext cx="9154041" cy="6865531"/>
              </a:xfrm>
              <a:prstGeom prst="rect">
                <a:avLst/>
              </a:prstGeom>
            </p:spPr>
          </p:pic>
          <p:pic>
            <p:nvPicPr>
              <p:cNvPr id="8" name="Picture 7" descr="MagElek Logo_RGB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214942" y="372397"/>
                <a:ext cx="3357586" cy="543958"/>
              </a:xfrm>
              <a:prstGeom prst="rect">
                <a:avLst/>
              </a:prstGeom>
            </p:spPr>
          </p:pic>
        </p:grpSp>
        <p:pic>
          <p:nvPicPr>
            <p:cNvPr id="20" name="Picture 19" descr="lux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5357826"/>
              <a:ext cx="1285884" cy="1285884"/>
            </a:xfrm>
            <a:prstGeom prst="rect">
              <a:avLst/>
            </a:prstGeom>
          </p:spPr>
        </p:pic>
      </p:grpSp>
      <p:grpSp>
        <p:nvGrpSpPr>
          <p:cNvPr id="5" name="Group 11"/>
          <p:cNvGrpSpPr/>
          <p:nvPr/>
        </p:nvGrpSpPr>
        <p:grpSpPr>
          <a:xfrm>
            <a:off x="3442512" y="6310662"/>
            <a:ext cx="5272892" cy="261610"/>
            <a:chOff x="3500430" y="6310662"/>
            <a:chExt cx="5272892" cy="261610"/>
          </a:xfrm>
        </p:grpSpPr>
        <p:sp>
          <p:nvSpPr>
            <p:cNvPr id="16" name="TextBox 15"/>
            <p:cNvSpPr txBox="1"/>
            <p:nvPr/>
          </p:nvSpPr>
          <p:spPr>
            <a:xfrm>
              <a:off x="4786314" y="6310662"/>
              <a:ext cx="16430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A1E60"/>
                </a:buClr>
                <a:buFont typeface="Wingdings" pitchFamily="2" charset="2"/>
                <a:buChar char=""/>
              </a:pPr>
              <a:r>
                <a:rPr lang="en-GB" sz="1100" dirty="0" smtClean="0">
                  <a:solidFill>
                    <a:srgbClr val="373D75"/>
                  </a:solidFill>
                  <a:latin typeface="Gill Sans MT" pitchFamily="34" charset="0"/>
                </a:rPr>
                <a:t>    HEALTH CARE</a:t>
              </a:r>
              <a:endParaRPr lang="en-GB" sz="1100" dirty="0">
                <a:solidFill>
                  <a:srgbClr val="373D75"/>
                </a:solidFill>
                <a:latin typeface="Gill Sans MT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20000" y="6310662"/>
              <a:ext cx="13573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A1E60"/>
                </a:buClr>
                <a:buFont typeface="Wingdings" pitchFamily="2" charset="2"/>
                <a:buChar char="l"/>
              </a:pPr>
              <a:r>
                <a:rPr lang="en-GB" sz="1100" dirty="0" smtClean="0">
                  <a:solidFill>
                    <a:srgbClr val="373D75"/>
                  </a:solidFill>
                  <a:latin typeface="Gill Sans MT" pitchFamily="34" charset="0"/>
                </a:rPr>
                <a:t>    PROTECTION</a:t>
              </a:r>
              <a:endParaRPr lang="en-GB" sz="1100" dirty="0">
                <a:solidFill>
                  <a:srgbClr val="373D75"/>
                </a:solidFill>
                <a:latin typeface="Gill Sans MT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16000" y="6310662"/>
              <a:ext cx="1357322" cy="255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A1E60"/>
                </a:buClr>
                <a:buFont typeface="Wingdings" pitchFamily="2" charset="2"/>
                <a:buChar char="l"/>
              </a:pPr>
              <a:r>
                <a:rPr lang="en-GB" sz="1100" dirty="0" smtClean="0">
                  <a:solidFill>
                    <a:srgbClr val="373D75"/>
                  </a:solidFill>
                  <a:latin typeface="Gill Sans MT" pitchFamily="34" charset="0"/>
                </a:rPr>
                <a:t>    SPECIALITY</a:t>
              </a:r>
              <a:endParaRPr lang="en-GB" sz="1100" dirty="0">
                <a:solidFill>
                  <a:srgbClr val="373D75"/>
                </a:solidFill>
                <a:latin typeface="Gill Sans MT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00430" y="6310662"/>
              <a:ext cx="15716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A1E60"/>
                </a:buClr>
              </a:pPr>
              <a:r>
                <a:rPr lang="en-GB" sz="1100" dirty="0" smtClean="0">
                  <a:solidFill>
                    <a:srgbClr val="373D75"/>
                  </a:solidFill>
                  <a:latin typeface="Gill Sans MT" pitchFamily="34" charset="0"/>
                </a:rPr>
                <a:t>ENVIRONMENTAL</a:t>
              </a:r>
              <a:endParaRPr lang="en-GB" sz="1100" dirty="0">
                <a:solidFill>
                  <a:srgbClr val="373D75"/>
                </a:solidFill>
                <a:latin typeface="Gill Sans MT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35227" y="1124744"/>
            <a:ext cx="226696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742909" y="5167910"/>
            <a:ext cx="45565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rajiv.tandon@magnesium-elektronusa.com</a:t>
            </a:r>
          </a:p>
          <a:p>
            <a:r>
              <a:rPr lang="en-US" dirty="0"/>
              <a:t>m</a:t>
            </a:r>
            <a:r>
              <a:rPr lang="en-US" dirty="0" smtClean="0"/>
              <a:t>obile: 732-573-5173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31840" y="6021288"/>
            <a:ext cx="601216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gnesium Elektron Template FINAL">
  <a:themeElements>
    <a:clrScheme name="ME">
      <a:dk1>
        <a:srgbClr val="174A7C"/>
      </a:dk1>
      <a:lt1>
        <a:sysClr val="window" lastClr="FFFFFF"/>
      </a:lt1>
      <a:dk2>
        <a:srgbClr val="174A7C"/>
      </a:dk2>
      <a:lt2>
        <a:srgbClr val="A7A9AC"/>
      </a:lt2>
      <a:accent1>
        <a:srgbClr val="C6D5E8"/>
      </a:accent1>
      <a:accent2>
        <a:srgbClr val="DCE6F2"/>
      </a:accent2>
      <a:accent3>
        <a:srgbClr val="C6D5E8"/>
      </a:accent3>
      <a:accent4>
        <a:srgbClr val="DCE6F2"/>
      </a:accent4>
      <a:accent5>
        <a:srgbClr val="C6D5E8"/>
      </a:accent5>
      <a:accent6>
        <a:srgbClr val="DCE6F2"/>
      </a:accent6>
      <a:hlink>
        <a:srgbClr val="C6D5E8"/>
      </a:hlink>
      <a:folHlink>
        <a:srgbClr val="DCE6F2"/>
      </a:folHlink>
    </a:clrScheme>
    <a:fontScheme name="M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Magnesium Elektron Template FINAL</Template>
  <TotalTime>7773</TotalTime>
  <Words>107</Words>
  <Application>Microsoft Office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Magnesium Elektron Template FINAL</vt:lpstr>
      <vt:lpstr>PowerPoint Presentation</vt:lpstr>
      <vt:lpstr>Outline</vt:lpstr>
      <vt:lpstr>A Luxfer Group Company</vt:lpstr>
      <vt:lpstr>PowerPoint Presentation</vt:lpstr>
    </vt:vector>
  </TitlesOfParts>
  <Company>HP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Rajiv Tandon</dc:creator>
  <cp:lastModifiedBy>Horner, April CTR (FAA)</cp:lastModifiedBy>
  <cp:revision>388</cp:revision>
  <cp:lastPrinted>2015-05-01T18:18:01Z</cp:lastPrinted>
  <dcterms:created xsi:type="dcterms:W3CDTF">2012-04-26T08:04:36Z</dcterms:created>
  <dcterms:modified xsi:type="dcterms:W3CDTF">2016-10-17T14:19:24Z</dcterms:modified>
</cp:coreProperties>
</file>