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28" r:id="rId2"/>
  </p:sldMasterIdLst>
  <p:notesMasterIdLst>
    <p:notesMasterId r:id="rId18"/>
  </p:notesMasterIdLst>
  <p:sldIdLst>
    <p:sldId id="721" r:id="rId3"/>
    <p:sldId id="642" r:id="rId4"/>
    <p:sldId id="731" r:id="rId5"/>
    <p:sldId id="746" r:id="rId6"/>
    <p:sldId id="751" r:id="rId7"/>
    <p:sldId id="743" r:id="rId8"/>
    <p:sldId id="738" r:id="rId9"/>
    <p:sldId id="728" r:id="rId10"/>
    <p:sldId id="741" r:id="rId11"/>
    <p:sldId id="744" r:id="rId12"/>
    <p:sldId id="748" r:id="rId13"/>
    <p:sldId id="747" r:id="rId14"/>
    <p:sldId id="742" r:id="rId15"/>
    <p:sldId id="749" r:id="rId16"/>
    <p:sldId id="644" r:id="rId17"/>
  </p:sldIdLst>
  <p:sldSz cx="9144000" cy="5143500" type="screen16x9"/>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2887">
          <p15:clr>
            <a:srgbClr val="A4A3A4"/>
          </p15:clr>
        </p15:guide>
        <p15:guide id="3" orient="horz" pos="479">
          <p15:clr>
            <a:srgbClr val="A4A3A4"/>
          </p15:clr>
        </p15:guide>
        <p15:guide id="4" orient="horz" pos="238">
          <p15:clr>
            <a:srgbClr val="A4A3A4"/>
          </p15:clr>
        </p15:guide>
        <p15:guide id="5" orient="horz" pos="1618">
          <p15:clr>
            <a:srgbClr val="A4A3A4"/>
          </p15:clr>
        </p15:guide>
        <p15:guide id="6" orient="horz" pos="564">
          <p15:clr>
            <a:srgbClr val="A4A3A4"/>
          </p15:clr>
        </p15:guide>
        <p15:guide id="7" pos="2880">
          <p15:clr>
            <a:srgbClr val="A4A3A4"/>
          </p15:clr>
        </p15:guide>
        <p15:guide id="8" pos="288">
          <p15:clr>
            <a:srgbClr val="A4A3A4"/>
          </p15:clr>
        </p15:guide>
        <p15:guide id="9" pos="5302">
          <p15:clr>
            <a:srgbClr val="A4A3A4"/>
          </p15:clr>
        </p15:guide>
        <p15:guide id="10" pos="5472">
          <p15:clr>
            <a:srgbClr val="A4A3A4"/>
          </p15:clr>
        </p15:guide>
        <p15:guide id="11" pos="55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3D"/>
    <a:srgbClr val="616265"/>
    <a:srgbClr val="DDF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2063" autoAdjust="0"/>
  </p:normalViewPr>
  <p:slideViewPr>
    <p:cSldViewPr>
      <p:cViewPr varScale="1">
        <p:scale>
          <a:sx n="86" d="100"/>
          <a:sy n="86" d="100"/>
        </p:scale>
        <p:origin x="966" y="78"/>
      </p:cViewPr>
      <p:guideLst>
        <p:guide orient="horz"/>
        <p:guide orient="horz" pos="2887"/>
        <p:guide orient="horz" pos="479"/>
        <p:guide orient="horz" pos="238"/>
        <p:guide orient="horz" pos="1618"/>
        <p:guide orient="horz" pos="564"/>
        <p:guide pos="2880"/>
        <p:guide pos="288"/>
        <p:guide pos="5302"/>
        <p:guide pos="5472"/>
        <p:guide pos="5588"/>
      </p:guideLst>
    </p:cSldViewPr>
  </p:slideViewPr>
  <p:outlineViewPr>
    <p:cViewPr>
      <p:scale>
        <a:sx n="33" d="100"/>
        <a:sy n="33" d="100"/>
      </p:scale>
      <p:origin x="6" y="186"/>
    </p:cViewPr>
  </p:outlineViewPr>
  <p:notesTextViewPr>
    <p:cViewPr>
      <p:scale>
        <a:sx n="100" d="100"/>
        <a:sy n="100" d="100"/>
      </p:scale>
      <p:origin x="0" y="0"/>
    </p:cViewPr>
  </p:notesTextViewPr>
  <p:sorterViewPr>
    <p:cViewPr>
      <p:scale>
        <a:sx n="170" d="100"/>
        <a:sy n="1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03901BC3-3D0F-4774-B7D6-DA2F40498026}" type="datetimeFigureOut">
              <a:rPr lang="en-US" smtClean="0"/>
              <a:pPr/>
              <a:t>10/20/2016</a:t>
            </a:fld>
            <a:endParaRPr lang="en-US"/>
          </a:p>
        </p:txBody>
      </p:sp>
      <p:sp>
        <p:nvSpPr>
          <p:cNvPr id="4" name="Slide Image Placeholder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8CD4A1DC-1111-4AD5-8D41-B86459B94599}" type="slidenum">
              <a:rPr lang="en-US" smtClean="0"/>
              <a:pPr/>
              <a:t>‹#›</a:t>
            </a:fld>
            <a:endParaRPr lang="en-US"/>
          </a:p>
        </p:txBody>
      </p:sp>
    </p:spTree>
    <p:extLst>
      <p:ext uri="{BB962C8B-B14F-4D97-AF65-F5344CB8AC3E}">
        <p14:creationId xmlns:p14="http://schemas.microsoft.com/office/powerpoint/2010/main" val="2078032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9" name="Group 8"/>
          <p:cNvGrpSpPr/>
          <p:nvPr userDrawn="1"/>
        </p:nvGrpSpPr>
        <p:grpSpPr bwMode="hidden">
          <a:xfrm>
            <a:off x="0" y="-1"/>
            <a:ext cx="9144000" cy="5143501"/>
            <a:chOff x="0" y="-1"/>
            <a:chExt cx="9144000" cy="5143501"/>
          </a:xfrm>
        </p:grpSpPr>
        <p:sp>
          <p:nvSpPr>
            <p:cNvPr id="8" name="Rectangle 7"/>
            <p:cNvSpPr/>
            <p:nvPr userDrawn="1"/>
          </p:nvSpPr>
          <p:spPr bwMode="hidden">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DRAFT</a:t>
              </a:r>
              <a:endParaRPr lang="en-US" dirty="0"/>
            </a:p>
          </p:txBody>
        </p:sp>
        <p:pic>
          <p:nvPicPr>
            <p:cNvPr id="7" name="Picture 6"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p:ph type="title"/>
          </p:nvPr>
        </p:nvSpPr>
        <p:spPr>
          <a:xfrm>
            <a:off x="457200" y="895350"/>
            <a:ext cx="5559552" cy="940274"/>
          </a:xfrm>
        </p:spPr>
        <p:txBody>
          <a:bodyPr anchor="b"/>
          <a:lstStyle>
            <a:lvl1pPr>
              <a:defRPr sz="2100" cap="all" baseline="0">
                <a:solidFill>
                  <a:schemeClr val="accent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latin typeface="+mj-lt"/>
              </a:rPr>
              <a:t>SAE INTERNATIONAL</a:t>
            </a:r>
            <a:endParaRPr lang="en-US" sz="1200" b="1" dirty="0">
              <a:latin typeface="+mj-lt"/>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accent1"/>
                </a:solidFill>
              </a:defRPr>
            </a:lvl1pPr>
            <a:lvl2pPr marL="0" indent="0" algn="l">
              <a:buNone/>
              <a:defRPr sz="2100">
                <a:solidFill>
                  <a:schemeClr val="accent1"/>
                </a:solidFill>
              </a:defRPr>
            </a:lvl2pPr>
            <a:lvl3pPr marL="0" indent="0" algn="l">
              <a:buNone/>
              <a:defRPr sz="2100">
                <a:solidFill>
                  <a:schemeClr val="accent1"/>
                </a:solidFill>
              </a:defRPr>
            </a:lvl3pPr>
            <a:lvl4pPr marL="0" indent="0" algn="l">
              <a:buNone/>
              <a:defRPr sz="2100">
                <a:solidFill>
                  <a:schemeClr val="accent1"/>
                </a:solidFill>
              </a:defRPr>
            </a:lvl4pPr>
            <a:lvl5pPr marL="0" indent="0" algn="l">
              <a:buNone/>
              <a:tabLst/>
              <a:defRPr sz="2100">
                <a:solidFill>
                  <a:schemeClr val="accent1"/>
                </a:solidFill>
              </a:defRPr>
            </a:lvl5pPr>
            <a:lvl6pPr marL="0" indent="0" algn="l">
              <a:spcBef>
                <a:spcPts val="0"/>
              </a:spcBef>
              <a:buNone/>
              <a:defRPr sz="2100">
                <a:solidFill>
                  <a:schemeClr val="accent1"/>
                </a:solidFill>
              </a:defRPr>
            </a:lvl6pPr>
            <a:lvl7pPr marL="0" indent="0" algn="l">
              <a:spcBef>
                <a:spcPts val="0"/>
              </a:spcBef>
              <a:buNone/>
              <a:defRPr sz="2100">
                <a:solidFill>
                  <a:schemeClr val="accent1"/>
                </a:solidFill>
              </a:defRPr>
            </a:lvl7pPr>
            <a:lvl8pPr marL="0" indent="0" algn="l">
              <a:spcBef>
                <a:spcPts val="0"/>
              </a:spcBef>
              <a:buNone/>
              <a:defRPr sz="2100">
                <a:solidFill>
                  <a:schemeClr val="accent1"/>
                </a:solidFill>
              </a:defRPr>
            </a:lvl8pPr>
            <a:lvl9pPr marL="0" indent="0" algn="l">
              <a:spcBef>
                <a:spcPts val="0"/>
              </a:spcBef>
              <a:buNone/>
              <a:defRPr sz="2100">
                <a:solidFill>
                  <a:schemeClr val="accent1"/>
                </a:solidFill>
              </a:defRPr>
            </a:lvl9pPr>
          </a:lstStyle>
          <a:p>
            <a:pPr lvl="0"/>
            <a:r>
              <a:rPr lang="en-US" sz="2100" dirty="0" smtClean="0"/>
              <a:t>Click to edit subhead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accent1"/>
        </a:solidFill>
        <a:effectLst/>
      </p:bgPr>
    </p:bg>
    <p:spTree>
      <p:nvGrpSpPr>
        <p:cNvPr id="1" name=""/>
        <p:cNvGrpSpPr/>
        <p:nvPr/>
      </p:nvGrpSpPr>
      <p:grpSpPr>
        <a:xfrm>
          <a:off x="0" y="0"/>
          <a:ext cx="0" cy="0"/>
          <a:chOff x="0" y="0"/>
          <a:chExt cx="0" cy="0"/>
        </a:xfrm>
      </p:grpSpPr>
      <p:sp>
        <p:nvSpPr>
          <p:cNvPr id="9" name="Freeform 8"/>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457200" y="911224"/>
            <a:ext cx="822960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C5A2E38E-3676-4AC9-AE40-117CF2D4B3AC}" type="slidenum">
              <a:rPr lang="en-US" smtClean="0"/>
              <a:pPr/>
              <a:t>‹#›</a:t>
            </a:fld>
            <a:endParaRPr lang="en-US"/>
          </a:p>
        </p:txBody>
      </p:sp>
      <p:sp>
        <p:nvSpPr>
          <p:cNvPr id="10"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latin typeface="+mj-lt"/>
              </a:rPr>
              <a:t>SAE INTERNATIONAL</a:t>
            </a:r>
            <a:endParaRPr lang="en-US" sz="800" b="1" cap="all" baseline="0" dirty="0">
              <a:latin typeface="+mj-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One-third Slide">
    <p:bg>
      <p:bgPr>
        <a:solidFill>
          <a:schemeClr val="accent1"/>
        </a:solidFill>
        <a:effectLst/>
      </p:bgPr>
    </p:bg>
    <p:spTree>
      <p:nvGrpSpPr>
        <p:cNvPr id="1" name=""/>
        <p:cNvGrpSpPr/>
        <p:nvPr/>
      </p:nvGrpSpPr>
      <p:grpSpPr>
        <a:xfrm>
          <a:off x="0" y="0"/>
          <a:ext cx="0" cy="0"/>
          <a:chOff x="0" y="0"/>
          <a:chExt cx="0" cy="0"/>
        </a:xfrm>
      </p:grpSpPr>
      <p:sp>
        <p:nvSpPr>
          <p:cNvPr id="18" name="Freeform 17"/>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C5A2E38E-3676-4AC9-AE40-117CF2D4B3AC}" type="slidenum">
              <a:rPr lang="en-US" smtClean="0"/>
              <a:pPr/>
              <a:t>‹#›</a:t>
            </a:fld>
            <a:endParaRPr lang="en-US" dirty="0"/>
          </a:p>
        </p:txBody>
      </p:sp>
      <p:sp>
        <p:nvSpPr>
          <p:cNvPr id="6" name="Content Placeholder 5"/>
          <p:cNvSpPr>
            <a:spLocks noGrp="1"/>
          </p:cNvSpPr>
          <p:nvPr>
            <p:ph sz="quarter" idx="12" hasCustomPrompt="1"/>
          </p:nvPr>
        </p:nvSpPr>
        <p:spPr>
          <a:xfrm>
            <a:off x="457200" y="911224"/>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3246120" y="911224"/>
            <a:ext cx="544068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dirty="0" smtClean="0">
                <a:latin typeface="+mj-lt"/>
              </a:rPr>
              <a:t>SAE INTERNATIONAL</a:t>
            </a:r>
            <a:endParaRPr lang="en-US" sz="800" b="1" dirty="0">
              <a:latin typeface="+mj-lt"/>
            </a:endParaRPr>
          </a:p>
        </p:txBody>
      </p:sp>
      <p:sp>
        <p:nvSpPr>
          <p:cNvPr id="12" name="Footer Placeholder 2"/>
          <p:cNvSpPr>
            <a:spLocks noGrp="1"/>
          </p:cNvSpPr>
          <p:nvPr>
            <p:ph type="ftr" sz="quarter" idx="10"/>
          </p:nvPr>
        </p:nvSpPr>
        <p:spPr>
          <a:xfrm>
            <a:off x="3246120" y="4873752"/>
            <a:ext cx="2895600" cy="128016"/>
          </a:xfrm>
        </p:spPr>
        <p:txBody>
          <a:bodyPr/>
          <a:lstStyle/>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Two Columns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C5A2E38E-3676-4AC9-AE40-117CF2D4B3AC}" type="slidenum">
              <a:rPr lang="en-US" smtClean="0"/>
              <a:pPr/>
              <a:t>‹#›</a:t>
            </a:fld>
            <a:endParaRPr lang="en-US" dirty="0"/>
          </a:p>
        </p:txBody>
      </p:sp>
      <p:sp>
        <p:nvSpPr>
          <p:cNvPr id="6" name="Content Placeholder 5"/>
          <p:cNvSpPr>
            <a:spLocks noGrp="1"/>
          </p:cNvSpPr>
          <p:nvPr>
            <p:ph sz="quarter" idx="12" hasCustomPrompt="1"/>
          </p:nvPr>
        </p:nvSpPr>
        <p:spPr>
          <a:xfrm>
            <a:off x="457200" y="911224"/>
            <a:ext cx="4050792"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4636008" y="911224"/>
            <a:ext cx="4050792"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latin typeface="+mj-lt"/>
              </a:rPr>
              <a:t>SAE INTERNATIONAL</a:t>
            </a:r>
            <a:endParaRPr lang="en-US" sz="800" b="1" cap="all" baseline="0" dirty="0">
              <a:latin typeface="+mj-lt"/>
            </a:endParaRPr>
          </a:p>
        </p:txBody>
      </p:sp>
      <p:sp>
        <p:nvSpPr>
          <p:cNvPr id="11" name="Footer Placeholder 2"/>
          <p:cNvSpPr>
            <a:spLocks noGrp="1"/>
          </p:cNvSpPr>
          <p:nvPr>
            <p:ph type="ftr" sz="quarter" idx="10"/>
          </p:nvPr>
        </p:nvSpPr>
        <p:spPr>
          <a:xfrm>
            <a:off x="3246120" y="4873752"/>
            <a:ext cx="2895600" cy="128016"/>
          </a:xfrm>
        </p:spPr>
        <p:txBody>
          <a:bodyPr/>
          <a:lstStyle/>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Two-thirds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C5A2E38E-3676-4AC9-AE40-117CF2D4B3AC}" type="slidenum">
              <a:rPr lang="en-US" smtClean="0"/>
              <a:pPr/>
              <a:t>‹#›</a:t>
            </a:fld>
            <a:endParaRPr lang="en-US" dirty="0"/>
          </a:p>
        </p:txBody>
      </p:sp>
      <p:sp>
        <p:nvSpPr>
          <p:cNvPr id="6" name="Content Placeholder 5"/>
          <p:cNvSpPr>
            <a:spLocks noGrp="1"/>
          </p:cNvSpPr>
          <p:nvPr>
            <p:ph sz="quarter" idx="12" hasCustomPrompt="1"/>
          </p:nvPr>
        </p:nvSpPr>
        <p:spPr>
          <a:xfrm>
            <a:off x="457200" y="911224"/>
            <a:ext cx="544068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035040" y="911224"/>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latin typeface="+mj-lt"/>
              </a:rPr>
              <a:t>SAE INTERNATIONAL</a:t>
            </a:r>
            <a:endParaRPr lang="en-US" sz="800" b="1" cap="all" baseline="0" dirty="0">
              <a:latin typeface="+mj-lt"/>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lumns Slide">
    <p:bg>
      <p:bgPr>
        <a:solidFill>
          <a:schemeClr val="accent1"/>
        </a:solidFill>
        <a:effectLst/>
      </p:bgPr>
    </p:bg>
    <p:spTree>
      <p:nvGrpSpPr>
        <p:cNvPr id="1" name=""/>
        <p:cNvGrpSpPr/>
        <p:nvPr/>
      </p:nvGrpSpPr>
      <p:grpSpPr>
        <a:xfrm>
          <a:off x="0" y="0"/>
          <a:ext cx="0" cy="0"/>
          <a:chOff x="0" y="0"/>
          <a:chExt cx="0" cy="0"/>
        </a:xfrm>
      </p:grpSpPr>
      <p:sp>
        <p:nvSpPr>
          <p:cNvPr id="11" name="Freeform 10"/>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p>
            <a:fld id="{C5A2E38E-3676-4AC9-AE40-117CF2D4B3AC}" type="slidenum">
              <a:rPr lang="en-US" smtClean="0"/>
              <a:pPr/>
              <a:t>‹#›</a:t>
            </a:fld>
            <a:endParaRPr lang="en-US"/>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3" hasCustomPrompt="1"/>
          </p:nvPr>
        </p:nvSpPr>
        <p:spPr>
          <a:xfrm>
            <a:off x="457200" y="914400"/>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a:p>
        </p:txBody>
      </p:sp>
      <p:sp>
        <p:nvSpPr>
          <p:cNvPr id="19" name="Content Placeholder 18"/>
          <p:cNvSpPr>
            <a:spLocks noGrp="1"/>
          </p:cNvSpPr>
          <p:nvPr>
            <p:ph sz="quarter" idx="14" hasCustomPrompt="1"/>
          </p:nvPr>
        </p:nvSpPr>
        <p:spPr>
          <a:xfrm>
            <a:off x="3246120" y="914400"/>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20"/>
          <p:cNvSpPr>
            <a:spLocks noGrp="1"/>
          </p:cNvSpPr>
          <p:nvPr>
            <p:ph sz="quarter" idx="15" hasCustomPrompt="1"/>
          </p:nvPr>
        </p:nvSpPr>
        <p:spPr>
          <a:xfrm>
            <a:off x="6035040" y="914400"/>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Box 11"/>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latin typeface="+mj-lt"/>
              </a:rPr>
              <a:t>SAE INTERNATIONAL</a:t>
            </a:r>
            <a:endParaRPr lang="en-US" sz="800" b="1" cap="all" baseline="0" dirty="0">
              <a:latin typeface="+mj-lt"/>
            </a:endParaRPr>
          </a:p>
        </p:txBody>
      </p:sp>
      <p:sp>
        <p:nvSpPr>
          <p:cNvPr id="13" name="Footer Placeholder 2"/>
          <p:cNvSpPr>
            <a:spLocks noGrp="1"/>
          </p:cNvSpPr>
          <p:nvPr>
            <p:ph type="ftr" sz="quarter" idx="10"/>
          </p:nvPr>
        </p:nvSpPr>
        <p:spPr>
          <a:xfrm>
            <a:off x="3246120" y="4873752"/>
            <a:ext cx="2895600" cy="128016"/>
          </a:xfrm>
        </p:spPr>
        <p:txBody>
          <a:bodyPr/>
          <a:lstStyle/>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Bottom Two Columns Slide">
    <p:bg>
      <p:bgPr>
        <a:solidFill>
          <a:schemeClr val="accent1"/>
        </a:solidFill>
        <a:effectLst/>
      </p:bgPr>
    </p:bg>
    <p:spTree>
      <p:nvGrpSpPr>
        <p:cNvPr id="1" name=""/>
        <p:cNvGrpSpPr/>
        <p:nvPr/>
      </p:nvGrpSpPr>
      <p:grpSpPr>
        <a:xfrm>
          <a:off x="0" y="0"/>
          <a:ext cx="0" cy="0"/>
          <a:chOff x="0" y="0"/>
          <a:chExt cx="0" cy="0"/>
        </a:xfrm>
      </p:grpSpPr>
      <p:sp>
        <p:nvSpPr>
          <p:cNvPr id="11" name="Freeform 10"/>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3" name="Content Placeholder 2"/>
          <p:cNvSpPr>
            <a:spLocks noGrp="1"/>
          </p:cNvSpPr>
          <p:nvPr>
            <p:ph idx="1" hasCustomPrompt="1"/>
          </p:nvPr>
        </p:nvSpPr>
        <p:spPr>
          <a:xfrm>
            <a:off x="457200" y="911227"/>
            <a:ext cx="8229600" cy="1255903"/>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12"/>
          </p:nvPr>
        </p:nvSpPr>
        <p:spPr/>
        <p:txBody>
          <a:bodyPr/>
          <a:lstStyle/>
          <a:p>
            <a:fld id="{C5A2E38E-3676-4AC9-AE40-117CF2D4B3AC}" type="slidenum">
              <a:rPr lang="en-US" smtClean="0"/>
              <a:pPr/>
              <a:t>‹#›</a:t>
            </a:fld>
            <a:endParaRPr lang="en-US"/>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13"/>
          <p:cNvSpPr>
            <a:spLocks noGrp="1"/>
          </p:cNvSpPr>
          <p:nvPr>
            <p:ph sz="quarter" idx="13" hasCustomPrompt="1"/>
          </p:nvPr>
        </p:nvSpPr>
        <p:spPr>
          <a:xfrm>
            <a:off x="457200" y="2286000"/>
            <a:ext cx="4050792" cy="22860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16"/>
          <p:cNvSpPr>
            <a:spLocks noGrp="1"/>
          </p:cNvSpPr>
          <p:nvPr>
            <p:ph sz="quarter" idx="14" hasCustomPrompt="1"/>
          </p:nvPr>
        </p:nvSpPr>
        <p:spPr>
          <a:xfrm>
            <a:off x="4636008" y="2286000"/>
            <a:ext cx="4050792" cy="22860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Box 11"/>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latin typeface="+mj-lt"/>
              </a:rPr>
              <a:t>SAE INTERNATIONAL</a:t>
            </a:r>
            <a:endParaRPr lang="en-US" sz="800" b="1" cap="all" baseline="0" dirty="0">
              <a:latin typeface="+mj-lt"/>
            </a:endParaRPr>
          </a:p>
        </p:txBody>
      </p:sp>
      <p:sp>
        <p:nvSpPr>
          <p:cNvPr id="13" name="Footer Placeholder 2"/>
          <p:cNvSpPr>
            <a:spLocks noGrp="1"/>
          </p:cNvSpPr>
          <p:nvPr>
            <p:ph type="ftr" sz="quarter" idx="10"/>
          </p:nvPr>
        </p:nvSpPr>
        <p:spPr>
          <a:xfrm>
            <a:off x="3246120" y="4873752"/>
            <a:ext cx="2895600" cy="128016"/>
          </a:xfrm>
        </p:spPr>
        <p:txBody>
          <a:bodyPr/>
          <a:lstStyle/>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Bottom Three Columns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7160"/>
            <a:ext cx="8229600" cy="502920"/>
          </a:xfrm>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457200" y="911227"/>
            <a:ext cx="8229600" cy="1584325"/>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2"/>
          </p:nvPr>
        </p:nvSpPr>
        <p:spPr/>
        <p:txBody>
          <a:bodyPr/>
          <a:lstStyle/>
          <a:p>
            <a:fld id="{C5A2E38E-3676-4AC9-AE40-117CF2D4B3AC}" type="slidenum">
              <a:rPr lang="en-US" smtClean="0"/>
              <a:pPr/>
              <a:t>‹#›</a:t>
            </a:fld>
            <a:endParaRPr lang="en-US"/>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3" hasCustomPrompt="1"/>
          </p:nvPr>
        </p:nvSpPr>
        <p:spPr>
          <a:xfrm>
            <a:off x="457200" y="2606040"/>
            <a:ext cx="2651760" cy="19659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8"/>
          <p:cNvSpPr>
            <a:spLocks noGrp="1"/>
          </p:cNvSpPr>
          <p:nvPr>
            <p:ph sz="quarter" idx="14" hasCustomPrompt="1"/>
          </p:nvPr>
        </p:nvSpPr>
        <p:spPr>
          <a:xfrm>
            <a:off x="3246120" y="2606040"/>
            <a:ext cx="2651760" cy="19659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20"/>
          <p:cNvSpPr>
            <a:spLocks noGrp="1"/>
          </p:cNvSpPr>
          <p:nvPr>
            <p:ph sz="quarter" idx="15" hasCustomPrompt="1"/>
          </p:nvPr>
        </p:nvSpPr>
        <p:spPr>
          <a:xfrm>
            <a:off x="6035040" y="2606040"/>
            <a:ext cx="2651760" cy="19659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Box 12"/>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latin typeface="+mj-lt"/>
              </a:rPr>
              <a:t>SAE INTERNATIONAL</a:t>
            </a:r>
            <a:endParaRPr lang="en-US" sz="800" b="1" cap="all" baseline="0" dirty="0">
              <a:latin typeface="+mj-lt"/>
            </a:endParaRPr>
          </a:p>
        </p:txBody>
      </p:sp>
      <p:sp>
        <p:nvSpPr>
          <p:cNvPr id="14" name="Footer Placeholder 2"/>
          <p:cNvSpPr>
            <a:spLocks noGrp="1"/>
          </p:cNvSpPr>
          <p:nvPr>
            <p:ph type="ftr" sz="quarter" idx="10"/>
          </p:nvPr>
        </p:nvSpPr>
        <p:spPr>
          <a:xfrm>
            <a:off x="3246120" y="4873752"/>
            <a:ext cx="2895600" cy="128016"/>
          </a:xfrm>
        </p:spPr>
        <p:txBody>
          <a:bodyPr/>
          <a:lstStyle/>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x Columns with Captions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p>
            <a:fld id="{C5A2E38E-3676-4AC9-AE40-117CF2D4B3AC}" type="slidenum">
              <a:rPr lang="en-US" smtClean="0"/>
              <a:pPr/>
              <a:t>‹#›</a:t>
            </a:fld>
            <a:endParaRPr lang="en-US"/>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latin typeface="+mj-lt"/>
              </a:rPr>
              <a:t>SAE INTERNATIONAL</a:t>
            </a:r>
            <a:endParaRPr lang="en-US" sz="800" b="1" cap="all" baseline="0" dirty="0">
              <a:latin typeface="+mj-lt"/>
            </a:endParaRPr>
          </a:p>
        </p:txBody>
      </p:sp>
      <p:sp>
        <p:nvSpPr>
          <p:cNvPr id="17" name="Content Placeholder 16"/>
          <p:cNvSpPr>
            <a:spLocks noGrp="1"/>
          </p:cNvSpPr>
          <p:nvPr>
            <p:ph sz="quarter" idx="13" hasCustomPrompt="1"/>
          </p:nvPr>
        </p:nvSpPr>
        <p:spPr>
          <a:xfrm>
            <a:off x="457200" y="914400"/>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8"/>
          <p:cNvSpPr>
            <a:spLocks noGrp="1"/>
          </p:cNvSpPr>
          <p:nvPr>
            <p:ph sz="quarter" idx="14" hasCustomPrompt="1"/>
          </p:nvPr>
        </p:nvSpPr>
        <p:spPr>
          <a:xfrm>
            <a:off x="3246120" y="914400"/>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20"/>
          <p:cNvSpPr>
            <a:spLocks noGrp="1"/>
          </p:cNvSpPr>
          <p:nvPr>
            <p:ph sz="quarter" idx="15" hasCustomPrompt="1"/>
          </p:nvPr>
        </p:nvSpPr>
        <p:spPr>
          <a:xfrm>
            <a:off x="6035040" y="914400"/>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13"/>
          <p:cNvSpPr>
            <a:spLocks noGrp="1"/>
          </p:cNvSpPr>
          <p:nvPr>
            <p:ph type="body" sz="quarter" idx="16" hasCustomPrompt="1"/>
          </p:nvPr>
        </p:nvSpPr>
        <p:spPr>
          <a:xfrm>
            <a:off x="457200" y="2266950"/>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16" name="Text Placeholder 13"/>
          <p:cNvSpPr>
            <a:spLocks noGrp="1"/>
          </p:cNvSpPr>
          <p:nvPr>
            <p:ph type="body" sz="quarter" idx="17" hasCustomPrompt="1"/>
          </p:nvPr>
        </p:nvSpPr>
        <p:spPr>
          <a:xfrm>
            <a:off x="3246120" y="2266950"/>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18" name="Text Placeholder 13"/>
          <p:cNvSpPr>
            <a:spLocks noGrp="1"/>
          </p:cNvSpPr>
          <p:nvPr>
            <p:ph type="body" sz="quarter" idx="18" hasCustomPrompt="1"/>
          </p:nvPr>
        </p:nvSpPr>
        <p:spPr>
          <a:xfrm>
            <a:off x="6035040" y="2266950"/>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0" name="Content Placeholder 16"/>
          <p:cNvSpPr>
            <a:spLocks noGrp="1"/>
          </p:cNvSpPr>
          <p:nvPr>
            <p:ph sz="quarter" idx="19" hasCustomPrompt="1"/>
          </p:nvPr>
        </p:nvSpPr>
        <p:spPr>
          <a:xfrm>
            <a:off x="457200" y="2854139"/>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18"/>
          <p:cNvSpPr>
            <a:spLocks noGrp="1"/>
          </p:cNvSpPr>
          <p:nvPr>
            <p:ph sz="quarter" idx="20" hasCustomPrompt="1"/>
          </p:nvPr>
        </p:nvSpPr>
        <p:spPr>
          <a:xfrm>
            <a:off x="3246120" y="2854139"/>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20"/>
          <p:cNvSpPr>
            <a:spLocks noGrp="1"/>
          </p:cNvSpPr>
          <p:nvPr>
            <p:ph sz="quarter" idx="21" hasCustomPrompt="1"/>
          </p:nvPr>
        </p:nvSpPr>
        <p:spPr>
          <a:xfrm>
            <a:off x="6035040" y="2854139"/>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Text Placeholder 13"/>
          <p:cNvSpPr>
            <a:spLocks noGrp="1"/>
          </p:cNvSpPr>
          <p:nvPr>
            <p:ph type="body" sz="quarter" idx="22" hasCustomPrompt="1"/>
          </p:nvPr>
        </p:nvSpPr>
        <p:spPr>
          <a:xfrm>
            <a:off x="457200" y="4206689"/>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5" name="Text Placeholder 13"/>
          <p:cNvSpPr>
            <a:spLocks noGrp="1"/>
          </p:cNvSpPr>
          <p:nvPr>
            <p:ph type="body" sz="quarter" idx="23" hasCustomPrompt="1"/>
          </p:nvPr>
        </p:nvSpPr>
        <p:spPr>
          <a:xfrm>
            <a:off x="3246120" y="4206689"/>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6" name="Text Placeholder 13"/>
          <p:cNvSpPr>
            <a:spLocks noGrp="1"/>
          </p:cNvSpPr>
          <p:nvPr>
            <p:ph type="body" sz="quarter" idx="24" hasCustomPrompt="1"/>
          </p:nvPr>
        </p:nvSpPr>
        <p:spPr>
          <a:xfrm>
            <a:off x="6035040" y="4206689"/>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7" name="Footer Placeholder 2"/>
          <p:cNvSpPr>
            <a:spLocks noGrp="1"/>
          </p:cNvSpPr>
          <p:nvPr>
            <p:ph type="ftr" sz="quarter" idx="10"/>
          </p:nvPr>
        </p:nvSpPr>
        <p:spPr>
          <a:xfrm>
            <a:off x="3246120" y="4873752"/>
            <a:ext cx="2895600" cy="128016"/>
          </a:xfrm>
        </p:spPr>
        <p:txBody>
          <a:bodyPr/>
          <a:lstStyle/>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377428"/>
          </a:xfrm>
        </p:spPr>
        <p:txBody>
          <a:bodyPr/>
          <a:lstStyle/>
          <a:p>
            <a:r>
              <a:rPr lang="en-US" smtClean="0"/>
              <a:t>Click to edit Master title style</a:t>
            </a:r>
            <a:endParaRPr lang="en-US"/>
          </a:p>
        </p:txBody>
      </p:sp>
    </p:spTree>
    <p:extLst>
      <p:ext uri="{BB962C8B-B14F-4D97-AF65-F5344CB8AC3E}">
        <p14:creationId xmlns:p14="http://schemas.microsoft.com/office/powerpoint/2010/main" val="15898328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37742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085850"/>
            <a:ext cx="39624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1085850"/>
            <a:ext cx="38862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sldNum" sz="quarter" idx="10"/>
          </p:nvPr>
        </p:nvSpPr>
        <p:spPr>
          <a:ln/>
        </p:spPr>
        <p:txBody>
          <a:bodyPr/>
          <a:lstStyle>
            <a:lvl1pPr>
              <a:defRPr/>
            </a:lvl1pPr>
          </a:lstStyle>
          <a:p>
            <a:pPr>
              <a:defRPr/>
            </a:pPr>
            <a:fld id="{B406C905-EC01-4E5F-AAD1-A3AD878264A8}" type="slidenum">
              <a:rPr lang="en-US"/>
              <a:pPr>
                <a:defRPr/>
              </a:pPr>
              <a:t>‹#›</a:t>
            </a:fld>
            <a:endParaRPr lang="en-US"/>
          </a:p>
        </p:txBody>
      </p:sp>
    </p:spTree>
    <p:extLst>
      <p:ext uri="{BB962C8B-B14F-4D97-AF65-F5344CB8AC3E}">
        <p14:creationId xmlns:p14="http://schemas.microsoft.com/office/powerpoint/2010/main" val="394177492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SAE Blue">
    <p:spTree>
      <p:nvGrpSpPr>
        <p:cNvPr id="1" name=""/>
        <p:cNvGrpSpPr/>
        <p:nvPr/>
      </p:nvGrpSpPr>
      <p:grpSpPr>
        <a:xfrm>
          <a:off x="0" y="0"/>
          <a:ext cx="0" cy="0"/>
          <a:chOff x="0" y="0"/>
          <a:chExt cx="0" cy="0"/>
        </a:xfrm>
      </p:grpSpPr>
      <p:pic>
        <p:nvPicPr>
          <p:cNvPr id="10" name="Picture 9"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15" name="Group 14"/>
          <p:cNvGrpSpPr/>
          <p:nvPr userDrawn="1"/>
        </p:nvGrpSpPr>
        <p:grpSpPr bwMode="hidden">
          <a:xfrm>
            <a:off x="0" y="-1"/>
            <a:ext cx="9144000" cy="5143501"/>
            <a:chOff x="0" y="-1"/>
            <a:chExt cx="9144000" cy="5143501"/>
          </a:xfrm>
        </p:grpSpPr>
        <p:sp>
          <p:nvSpPr>
            <p:cNvPr id="12" name="Rectangle 11"/>
            <p:cNvSpPr/>
            <p:nvPr userDrawn="1"/>
          </p:nvSpPr>
          <p:spPr bwMode="hidden">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userDrawn="1">
            <p:ph type="title"/>
          </p:nvPr>
        </p:nvSpPr>
        <p:spPr>
          <a:xfrm>
            <a:off x="457200" y="895350"/>
            <a:ext cx="5559552" cy="940274"/>
          </a:xfrm>
        </p:spPr>
        <p:txBody>
          <a:bodyPr anchor="b"/>
          <a:lstStyle>
            <a:lvl1pPr>
              <a:defRPr sz="2100" cap="all" baseline="0">
                <a:solidFill>
                  <a:schemeClr val="bg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schemeClr val="bg1"/>
                </a:solidFill>
                <a:latin typeface="+mj-lt"/>
              </a:rPr>
              <a:t>SAE INTERNATIONAL</a:t>
            </a:r>
            <a:endParaRPr lang="en-US" sz="1200" b="1" dirty="0">
              <a:solidFill>
                <a:schemeClr val="bg1"/>
              </a:solidFill>
              <a:latin typeface="+mj-lt"/>
            </a:endParaRPr>
          </a:p>
        </p:txBody>
      </p:sp>
      <p:sp>
        <p:nvSpPr>
          <p:cNvPr id="6" name="Subtitle 2"/>
          <p:cNvSpPr>
            <a:spLocks noGrp="1"/>
          </p:cNvSpPr>
          <p:nvPr userDrawn="1">
            <p:ph type="subTitle" idx="1" hasCustomPrompt="1"/>
          </p:nvPr>
        </p:nvSpPr>
        <p:spPr>
          <a:xfrm>
            <a:off x="457200" y="1883393"/>
            <a:ext cx="5562600" cy="2691783"/>
          </a:xfrm>
        </p:spPr>
        <p:txBody>
          <a:bodyPr>
            <a:noAutofit/>
          </a:bodyPr>
          <a:lstStyle>
            <a:lvl1pPr marL="0" indent="0" algn="l">
              <a:buNone/>
              <a:defRPr sz="2100" b="0" cap="none" baseline="0">
                <a:solidFill>
                  <a:schemeClr val="bg1"/>
                </a:solidFill>
              </a:defRPr>
            </a:lvl1pPr>
            <a:lvl2pPr marL="0" indent="0" algn="l">
              <a:buNone/>
              <a:defRPr sz="2100">
                <a:solidFill>
                  <a:schemeClr val="bg1"/>
                </a:solidFill>
              </a:defRPr>
            </a:lvl2pPr>
            <a:lvl3pPr marL="0" indent="0" algn="l">
              <a:buNone/>
              <a:defRPr sz="2100">
                <a:solidFill>
                  <a:schemeClr val="bg1"/>
                </a:solidFill>
              </a:defRPr>
            </a:lvl3pPr>
            <a:lvl4pPr marL="0" indent="0" algn="l">
              <a:buNone/>
              <a:defRPr sz="2100">
                <a:solidFill>
                  <a:schemeClr val="bg1"/>
                </a:solidFill>
              </a:defRPr>
            </a:lvl4pPr>
            <a:lvl5pPr marL="0" indent="0" algn="l">
              <a:buNone/>
              <a:tabLst/>
              <a:defRPr sz="2100">
                <a:solidFill>
                  <a:schemeClr val="bg1"/>
                </a:solidFill>
              </a:defRPr>
            </a:lvl5pPr>
            <a:lvl6pPr marL="0" indent="0" algn="l">
              <a:spcBef>
                <a:spcPts val="0"/>
              </a:spcBef>
              <a:buNone/>
              <a:defRPr sz="2100">
                <a:solidFill>
                  <a:schemeClr val="bg1"/>
                </a:solidFill>
              </a:defRPr>
            </a:lvl6pPr>
            <a:lvl7pPr marL="0" indent="0" algn="l">
              <a:spcBef>
                <a:spcPts val="0"/>
              </a:spcBef>
              <a:buNone/>
              <a:defRPr sz="2100">
                <a:solidFill>
                  <a:schemeClr val="bg1"/>
                </a:solidFill>
              </a:defRPr>
            </a:lvl7pPr>
            <a:lvl8pPr marL="0" indent="0" algn="l">
              <a:spcBef>
                <a:spcPts val="0"/>
              </a:spcBef>
              <a:buNone/>
              <a:defRPr sz="2100">
                <a:solidFill>
                  <a:schemeClr val="bg1"/>
                </a:solidFill>
              </a:defRPr>
            </a:lvl8pPr>
            <a:lvl9pPr marL="0" indent="0" algn="l">
              <a:spcBef>
                <a:spcPts val="0"/>
              </a:spcBef>
              <a:buNone/>
              <a:defRPr sz="2100">
                <a:solidFill>
                  <a:schemeClr val="bg1"/>
                </a:solidFill>
              </a:defRPr>
            </a:lvl9pPr>
          </a:lstStyle>
          <a:p>
            <a:pPr lvl="0"/>
            <a:r>
              <a:rPr lang="en-US" sz="2100" dirty="0" smtClean="0"/>
              <a:t>Click to edit subhead</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651273"/>
            <a:ext cx="7772400" cy="37742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200150"/>
            <a:ext cx="7924800" cy="3314700"/>
          </a:xfrm>
        </p:spPr>
        <p:txBody>
          <a:bodyPr/>
          <a:lstStyle/>
          <a:p>
            <a:pPr lvl="0"/>
            <a:endParaRPr lang="en-US" noProof="0" smtClean="0"/>
          </a:p>
        </p:txBody>
      </p:sp>
      <p:sp>
        <p:nvSpPr>
          <p:cNvPr id="4" name="Rectangle 4"/>
          <p:cNvSpPr>
            <a:spLocks noGrp="1" noChangeArrowheads="1"/>
          </p:cNvSpPr>
          <p:nvPr>
            <p:ph type="sldNum" sz="quarter" idx="10"/>
          </p:nvPr>
        </p:nvSpPr>
        <p:spPr>
          <a:ln/>
        </p:spPr>
        <p:txBody>
          <a:bodyPr/>
          <a:lstStyle>
            <a:lvl1pPr>
              <a:defRPr/>
            </a:lvl1pPr>
          </a:lstStyle>
          <a:p>
            <a:pPr>
              <a:defRPr/>
            </a:pPr>
            <a:fld id="{3697E331-D7E6-4D4D-B760-87BA3D26231F}" type="slidenum">
              <a:rPr lang="en-US"/>
              <a:pPr>
                <a:defRPr/>
              </a:pPr>
              <a:t>‹#›</a:t>
            </a:fld>
            <a:endParaRPr lang="en-US"/>
          </a:p>
        </p:txBody>
      </p:sp>
    </p:spTree>
    <p:extLst>
      <p:ext uri="{BB962C8B-B14F-4D97-AF65-F5344CB8AC3E}">
        <p14:creationId xmlns:p14="http://schemas.microsoft.com/office/powerpoint/2010/main" val="1894199686"/>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428750"/>
            <a:ext cx="8040688" cy="1454244"/>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4391356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200151"/>
            <a:ext cx="4038600" cy="3394472"/>
          </a:xfrm>
        </p:spPr>
        <p:txBody>
          <a:bodyPr/>
          <a:lstStyle/>
          <a:p>
            <a:pPr lvl="0"/>
            <a:endParaRPr lang="en-US" noProof="0" smtClean="0"/>
          </a:p>
        </p:txBody>
      </p:sp>
      <p:sp>
        <p:nvSpPr>
          <p:cNvPr id="5" name="Date Placeholder 4"/>
          <p:cNvSpPr>
            <a:spLocks noGrp="1" noChangeArrowheads="1"/>
          </p:cNvSpPr>
          <p:nvPr>
            <p:ph type="dt" sz="half" idx="10"/>
          </p:nvPr>
        </p:nvSpPr>
        <p:spPr>
          <a:xfrm>
            <a:off x="457200" y="4683919"/>
            <a:ext cx="2133600" cy="357188"/>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90E637-DBDD-4F07-BE19-4BCE5CF3A14E}" type="slidenum">
              <a:rPr lang="en-US" altLang="en-US"/>
              <a:pPr>
                <a:defRPr/>
              </a:pPr>
              <a:t>‹#›</a:t>
            </a:fld>
            <a:endParaRPr lang="en-US" altLang="en-US"/>
          </a:p>
        </p:txBody>
      </p:sp>
    </p:spTree>
    <p:extLst>
      <p:ext uri="{BB962C8B-B14F-4D97-AF65-F5344CB8AC3E}">
        <p14:creationId xmlns:p14="http://schemas.microsoft.com/office/powerpoint/2010/main" val="36070996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4683919"/>
            <a:ext cx="2133600" cy="357188"/>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F5FCAB-6DF6-4071-BF9F-0D79803C62FF}" type="slidenum">
              <a:rPr lang="en-US" altLang="en-US"/>
              <a:pPr>
                <a:defRPr/>
              </a:pPr>
              <a:t>‹#›</a:t>
            </a:fld>
            <a:endParaRPr lang="en-US" altLang="en-US"/>
          </a:p>
        </p:txBody>
      </p:sp>
    </p:spTree>
    <p:extLst>
      <p:ext uri="{BB962C8B-B14F-4D97-AF65-F5344CB8AC3E}">
        <p14:creationId xmlns:p14="http://schemas.microsoft.com/office/powerpoint/2010/main" val="11035750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200151"/>
            <a:ext cx="4038600" cy="3394472"/>
          </a:xfrm>
        </p:spPr>
        <p:txBody>
          <a:bodyPr/>
          <a:lstStyle/>
          <a:p>
            <a:pPr lvl="0"/>
            <a:endParaRPr lang="en-US" noProof="0" smtClean="0"/>
          </a:p>
        </p:txBody>
      </p:sp>
      <p:sp>
        <p:nvSpPr>
          <p:cNvPr id="4" name="Text Placeholder 3"/>
          <p:cNvSpPr>
            <a:spLocks noGrp="1"/>
          </p:cNvSpPr>
          <p:nvPr>
            <p:ph type="body" sz="half" idx="2"/>
          </p:nvPr>
        </p:nvSpPr>
        <p:spPr>
          <a:xfrm>
            <a:off x="4648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4683919"/>
            <a:ext cx="2133600" cy="357188"/>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6C0F28-FC53-4F00-B6B9-C9E5DECDB2E4}" type="slidenum">
              <a:rPr lang="en-US" altLang="en-US"/>
              <a:pPr>
                <a:defRPr/>
              </a:pPr>
              <a:t>‹#›</a:t>
            </a:fld>
            <a:endParaRPr lang="en-US" altLang="en-US"/>
          </a:p>
        </p:txBody>
      </p:sp>
    </p:spTree>
    <p:extLst>
      <p:ext uri="{BB962C8B-B14F-4D97-AF65-F5344CB8AC3E}">
        <p14:creationId xmlns:p14="http://schemas.microsoft.com/office/powerpoint/2010/main" val="40118761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9" name="Group 8"/>
          <p:cNvGrpSpPr/>
          <p:nvPr userDrawn="1"/>
        </p:nvGrpSpPr>
        <p:grpSpPr bwMode="hidden">
          <a:xfrm>
            <a:off x="0" y="-1"/>
            <a:ext cx="9144000" cy="5143501"/>
            <a:chOff x="0" y="-1"/>
            <a:chExt cx="9144000" cy="5143501"/>
          </a:xfrm>
        </p:grpSpPr>
        <p:sp>
          <p:nvSpPr>
            <p:cNvPr id="8" name="Rectangle 7"/>
            <p:cNvSpPr/>
            <p:nvPr userDrawn="1"/>
          </p:nvSpPr>
          <p:spPr bwMode="hidden">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6"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p:ph type="title"/>
          </p:nvPr>
        </p:nvSpPr>
        <p:spPr>
          <a:xfrm>
            <a:off x="457200" y="895350"/>
            <a:ext cx="5559552" cy="940274"/>
          </a:xfrm>
        </p:spPr>
        <p:txBody>
          <a:bodyPr anchor="b"/>
          <a:lstStyle>
            <a:lvl1pPr>
              <a:defRPr sz="2100" cap="all" baseline="0">
                <a:solidFill>
                  <a:schemeClr val="accent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prstClr val="black"/>
                </a:solidFill>
              </a:rPr>
              <a:t>SAE INTERNATIONAL</a:t>
            </a:r>
            <a:endParaRPr lang="en-US" sz="1200" b="1" dirty="0">
              <a:solidFill>
                <a:prstClr val="black"/>
              </a:solidFill>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accent1"/>
                </a:solidFill>
              </a:defRPr>
            </a:lvl1pPr>
            <a:lvl2pPr marL="0" indent="0" algn="l">
              <a:buNone/>
              <a:defRPr sz="2100">
                <a:solidFill>
                  <a:schemeClr val="accent1"/>
                </a:solidFill>
              </a:defRPr>
            </a:lvl2pPr>
            <a:lvl3pPr marL="0" indent="0" algn="l">
              <a:buNone/>
              <a:defRPr sz="2100">
                <a:solidFill>
                  <a:schemeClr val="accent1"/>
                </a:solidFill>
              </a:defRPr>
            </a:lvl3pPr>
            <a:lvl4pPr marL="0" indent="0" algn="l">
              <a:buNone/>
              <a:defRPr sz="2100">
                <a:solidFill>
                  <a:schemeClr val="accent1"/>
                </a:solidFill>
              </a:defRPr>
            </a:lvl4pPr>
            <a:lvl5pPr marL="0" indent="0" algn="l">
              <a:buNone/>
              <a:tabLst/>
              <a:defRPr sz="2100">
                <a:solidFill>
                  <a:schemeClr val="accent1"/>
                </a:solidFill>
              </a:defRPr>
            </a:lvl5pPr>
            <a:lvl6pPr marL="0" indent="0" algn="l">
              <a:spcBef>
                <a:spcPts val="0"/>
              </a:spcBef>
              <a:buNone/>
              <a:defRPr sz="2100">
                <a:solidFill>
                  <a:schemeClr val="accent1"/>
                </a:solidFill>
              </a:defRPr>
            </a:lvl6pPr>
            <a:lvl7pPr marL="0" indent="0" algn="l">
              <a:spcBef>
                <a:spcPts val="0"/>
              </a:spcBef>
              <a:buNone/>
              <a:defRPr sz="2100">
                <a:solidFill>
                  <a:schemeClr val="accent1"/>
                </a:solidFill>
              </a:defRPr>
            </a:lvl7pPr>
            <a:lvl8pPr marL="0" indent="0" algn="l">
              <a:spcBef>
                <a:spcPts val="0"/>
              </a:spcBef>
              <a:buNone/>
              <a:defRPr sz="2100">
                <a:solidFill>
                  <a:schemeClr val="accent1"/>
                </a:solidFill>
              </a:defRPr>
            </a:lvl8pPr>
            <a:lvl9pPr marL="0" indent="0" algn="l">
              <a:spcBef>
                <a:spcPts val="0"/>
              </a:spcBef>
              <a:buNone/>
              <a:defRPr sz="2100">
                <a:solidFill>
                  <a:schemeClr val="accent1"/>
                </a:solidFill>
              </a:defRPr>
            </a:lvl9pPr>
          </a:lstStyle>
          <a:p>
            <a:pPr lvl="0"/>
            <a:r>
              <a:rPr lang="en-US" sz="2100" dirty="0" smtClean="0"/>
              <a:t>Click to edit subhead</a:t>
            </a:r>
          </a:p>
        </p:txBody>
      </p:sp>
    </p:spTree>
    <p:extLst>
      <p:ext uri="{BB962C8B-B14F-4D97-AF65-F5344CB8AC3E}">
        <p14:creationId xmlns:p14="http://schemas.microsoft.com/office/powerpoint/2010/main" val="11094786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SAE Blue">
    <p:spTree>
      <p:nvGrpSpPr>
        <p:cNvPr id="1" name=""/>
        <p:cNvGrpSpPr/>
        <p:nvPr/>
      </p:nvGrpSpPr>
      <p:grpSpPr>
        <a:xfrm>
          <a:off x="0" y="0"/>
          <a:ext cx="0" cy="0"/>
          <a:chOff x="0" y="0"/>
          <a:chExt cx="0" cy="0"/>
        </a:xfrm>
      </p:grpSpPr>
      <p:pic>
        <p:nvPicPr>
          <p:cNvPr id="10" name="Picture 9"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15" name="Group 14"/>
          <p:cNvGrpSpPr/>
          <p:nvPr userDrawn="1"/>
        </p:nvGrpSpPr>
        <p:grpSpPr bwMode="hidden">
          <a:xfrm>
            <a:off x="0" y="-1"/>
            <a:ext cx="9144000" cy="5143501"/>
            <a:chOff x="0" y="-1"/>
            <a:chExt cx="9144000" cy="5143501"/>
          </a:xfrm>
        </p:grpSpPr>
        <p:sp>
          <p:nvSpPr>
            <p:cNvPr id="12" name="Rectangle 11"/>
            <p:cNvSpPr/>
            <p:nvPr userDrawn="1"/>
          </p:nvSpPr>
          <p:spPr bwMode="hidden">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userDrawn="1">
            <p:ph type="title"/>
          </p:nvPr>
        </p:nvSpPr>
        <p:spPr>
          <a:xfrm>
            <a:off x="457200" y="895350"/>
            <a:ext cx="5559552" cy="940274"/>
          </a:xfrm>
        </p:spPr>
        <p:txBody>
          <a:bodyPr anchor="b"/>
          <a:lstStyle>
            <a:lvl1pPr>
              <a:defRPr sz="2100" cap="all" baseline="0">
                <a:solidFill>
                  <a:schemeClr val="bg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prstClr val="white"/>
                </a:solidFill>
              </a:rPr>
              <a:t>SAE INTERNATIONAL</a:t>
            </a:r>
            <a:endParaRPr lang="en-US" sz="1200" b="1" dirty="0">
              <a:solidFill>
                <a:prstClr val="white"/>
              </a:solidFill>
            </a:endParaRPr>
          </a:p>
        </p:txBody>
      </p:sp>
      <p:sp>
        <p:nvSpPr>
          <p:cNvPr id="6" name="Subtitle 2"/>
          <p:cNvSpPr>
            <a:spLocks noGrp="1"/>
          </p:cNvSpPr>
          <p:nvPr userDrawn="1">
            <p:ph type="subTitle" idx="1" hasCustomPrompt="1"/>
          </p:nvPr>
        </p:nvSpPr>
        <p:spPr>
          <a:xfrm>
            <a:off x="457200" y="1883393"/>
            <a:ext cx="5562600" cy="2691783"/>
          </a:xfrm>
        </p:spPr>
        <p:txBody>
          <a:bodyPr>
            <a:noAutofit/>
          </a:bodyPr>
          <a:lstStyle>
            <a:lvl1pPr marL="0" indent="0" algn="l">
              <a:buNone/>
              <a:defRPr sz="2100" b="0" cap="none" baseline="0">
                <a:solidFill>
                  <a:schemeClr val="bg1"/>
                </a:solidFill>
              </a:defRPr>
            </a:lvl1pPr>
            <a:lvl2pPr marL="0" indent="0" algn="l">
              <a:buNone/>
              <a:defRPr sz="2100">
                <a:solidFill>
                  <a:schemeClr val="bg1"/>
                </a:solidFill>
              </a:defRPr>
            </a:lvl2pPr>
            <a:lvl3pPr marL="0" indent="0" algn="l">
              <a:buNone/>
              <a:defRPr sz="2100">
                <a:solidFill>
                  <a:schemeClr val="bg1"/>
                </a:solidFill>
              </a:defRPr>
            </a:lvl3pPr>
            <a:lvl4pPr marL="0" indent="0" algn="l">
              <a:buNone/>
              <a:defRPr sz="2100">
                <a:solidFill>
                  <a:schemeClr val="bg1"/>
                </a:solidFill>
              </a:defRPr>
            </a:lvl4pPr>
            <a:lvl5pPr marL="0" indent="0" algn="l">
              <a:buNone/>
              <a:tabLst/>
              <a:defRPr sz="2100">
                <a:solidFill>
                  <a:schemeClr val="bg1"/>
                </a:solidFill>
              </a:defRPr>
            </a:lvl5pPr>
            <a:lvl6pPr marL="0" indent="0" algn="l">
              <a:spcBef>
                <a:spcPts val="0"/>
              </a:spcBef>
              <a:buNone/>
              <a:defRPr sz="2100">
                <a:solidFill>
                  <a:schemeClr val="bg1"/>
                </a:solidFill>
              </a:defRPr>
            </a:lvl6pPr>
            <a:lvl7pPr marL="0" indent="0" algn="l">
              <a:spcBef>
                <a:spcPts val="0"/>
              </a:spcBef>
              <a:buNone/>
              <a:defRPr sz="2100">
                <a:solidFill>
                  <a:schemeClr val="bg1"/>
                </a:solidFill>
              </a:defRPr>
            </a:lvl7pPr>
            <a:lvl8pPr marL="0" indent="0" algn="l">
              <a:spcBef>
                <a:spcPts val="0"/>
              </a:spcBef>
              <a:buNone/>
              <a:defRPr sz="2100">
                <a:solidFill>
                  <a:schemeClr val="bg1"/>
                </a:solidFill>
              </a:defRPr>
            </a:lvl8pPr>
            <a:lvl9pPr marL="0" indent="0" algn="l">
              <a:spcBef>
                <a:spcPts val="0"/>
              </a:spcBef>
              <a:buNone/>
              <a:defRPr sz="2100">
                <a:solidFill>
                  <a:schemeClr val="bg1"/>
                </a:solidFill>
              </a:defRPr>
            </a:lvl9pPr>
          </a:lstStyle>
          <a:p>
            <a:pPr lvl="0"/>
            <a:r>
              <a:rPr lang="en-US" sz="2100" dirty="0" smtClean="0"/>
              <a:t>Click to edit subhead</a:t>
            </a:r>
          </a:p>
        </p:txBody>
      </p:sp>
    </p:spTree>
    <p:extLst>
      <p:ext uri="{BB962C8B-B14F-4D97-AF65-F5344CB8AC3E}">
        <p14:creationId xmlns:p14="http://schemas.microsoft.com/office/powerpoint/2010/main" val="32248256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SAE Orange">
    <p:spTree>
      <p:nvGrpSpPr>
        <p:cNvPr id="1" name=""/>
        <p:cNvGrpSpPr/>
        <p:nvPr/>
      </p:nvGrpSpPr>
      <p:grpSpPr>
        <a:xfrm>
          <a:off x="0" y="0"/>
          <a:ext cx="0" cy="0"/>
          <a:chOff x="0" y="0"/>
          <a:chExt cx="0" cy="0"/>
        </a:xfrm>
      </p:grpSpPr>
      <p:pic>
        <p:nvPicPr>
          <p:cNvPr id="12" name="Picture 11"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10" name="Group 9"/>
          <p:cNvGrpSpPr/>
          <p:nvPr userDrawn="1"/>
        </p:nvGrpSpPr>
        <p:grpSpPr bwMode="hidden">
          <a:xfrm>
            <a:off x="0" y="-1"/>
            <a:ext cx="9144000" cy="5143501"/>
            <a:chOff x="0" y="-1"/>
            <a:chExt cx="9144000" cy="5143501"/>
          </a:xfrm>
        </p:grpSpPr>
        <p:sp>
          <p:nvSpPr>
            <p:cNvPr id="8" name="Rectangle 7"/>
            <p:cNvSpPr/>
            <p:nvPr userDrawn="1"/>
          </p:nvSpPr>
          <p:spPr bwMode="hidden">
            <a:xfrm>
              <a:off x="0" y="0"/>
              <a:ext cx="9144000" cy="51435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p:ph type="title"/>
          </p:nvPr>
        </p:nvSpPr>
        <p:spPr>
          <a:xfrm>
            <a:off x="457200" y="895350"/>
            <a:ext cx="5559552" cy="940274"/>
          </a:xfrm>
        </p:spPr>
        <p:txBody>
          <a:bodyPr anchor="b"/>
          <a:lstStyle>
            <a:lvl1pPr>
              <a:defRPr sz="2100" cap="all" baseline="0">
                <a:solidFill>
                  <a:schemeClr val="bg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prstClr val="white"/>
                </a:solidFill>
              </a:rPr>
              <a:t>SAE INTERNATIONAL</a:t>
            </a:r>
            <a:endParaRPr lang="en-US" sz="1200" b="1" dirty="0">
              <a:solidFill>
                <a:prstClr val="white"/>
              </a:solidFill>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bg1"/>
                </a:solidFill>
              </a:defRPr>
            </a:lvl1pPr>
            <a:lvl2pPr marL="0" indent="0" algn="l">
              <a:buNone/>
              <a:defRPr sz="2100">
                <a:solidFill>
                  <a:schemeClr val="bg1"/>
                </a:solidFill>
              </a:defRPr>
            </a:lvl2pPr>
            <a:lvl3pPr marL="0" indent="0" algn="l">
              <a:buNone/>
              <a:defRPr sz="2100">
                <a:solidFill>
                  <a:schemeClr val="bg1"/>
                </a:solidFill>
              </a:defRPr>
            </a:lvl3pPr>
            <a:lvl4pPr marL="0" indent="0" algn="l">
              <a:buNone/>
              <a:defRPr sz="2100">
                <a:solidFill>
                  <a:schemeClr val="bg1"/>
                </a:solidFill>
              </a:defRPr>
            </a:lvl4pPr>
            <a:lvl5pPr marL="0" indent="0" algn="l">
              <a:buNone/>
              <a:tabLst/>
              <a:defRPr sz="2100">
                <a:solidFill>
                  <a:schemeClr val="bg1"/>
                </a:solidFill>
              </a:defRPr>
            </a:lvl5pPr>
            <a:lvl6pPr marL="0" indent="0" algn="l">
              <a:spcBef>
                <a:spcPts val="0"/>
              </a:spcBef>
              <a:buNone/>
              <a:defRPr sz="2100">
                <a:solidFill>
                  <a:schemeClr val="bg1"/>
                </a:solidFill>
              </a:defRPr>
            </a:lvl6pPr>
            <a:lvl7pPr marL="0" indent="0" algn="l">
              <a:spcBef>
                <a:spcPts val="0"/>
              </a:spcBef>
              <a:buNone/>
              <a:defRPr sz="2100">
                <a:solidFill>
                  <a:schemeClr val="bg1"/>
                </a:solidFill>
              </a:defRPr>
            </a:lvl7pPr>
            <a:lvl8pPr marL="0" indent="0" algn="l">
              <a:spcBef>
                <a:spcPts val="0"/>
              </a:spcBef>
              <a:buNone/>
              <a:defRPr sz="2100">
                <a:solidFill>
                  <a:schemeClr val="bg1"/>
                </a:solidFill>
              </a:defRPr>
            </a:lvl8pPr>
            <a:lvl9pPr marL="0" indent="0" algn="l">
              <a:spcBef>
                <a:spcPts val="0"/>
              </a:spcBef>
              <a:buNone/>
              <a:defRPr sz="2100">
                <a:solidFill>
                  <a:schemeClr val="bg1"/>
                </a:solidFill>
              </a:defRPr>
            </a:lvl9pPr>
          </a:lstStyle>
          <a:p>
            <a:pPr lvl="0"/>
            <a:r>
              <a:rPr lang="en-US" sz="2100" dirty="0" smtClean="0"/>
              <a:t>Click to edit subhead</a:t>
            </a:r>
          </a:p>
        </p:txBody>
      </p:sp>
    </p:spTree>
    <p:extLst>
      <p:ext uri="{BB962C8B-B14F-4D97-AF65-F5344CB8AC3E}">
        <p14:creationId xmlns:p14="http://schemas.microsoft.com/office/powerpoint/2010/main" val="29377941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SAE Green">
    <p:bg>
      <p:bgPr>
        <a:solidFill>
          <a:schemeClr val="accent3"/>
        </a:solidFill>
        <a:effectLst/>
      </p:bgPr>
    </p:bg>
    <p:spTree>
      <p:nvGrpSpPr>
        <p:cNvPr id="1" name=""/>
        <p:cNvGrpSpPr/>
        <p:nvPr/>
      </p:nvGrpSpPr>
      <p:grpSpPr>
        <a:xfrm>
          <a:off x="0" y="0"/>
          <a:ext cx="0" cy="0"/>
          <a:chOff x="0" y="0"/>
          <a:chExt cx="0" cy="0"/>
        </a:xfrm>
      </p:grpSpPr>
      <p:pic>
        <p:nvPicPr>
          <p:cNvPr id="11" name="Picture 10"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10" name="Group 9"/>
          <p:cNvGrpSpPr/>
          <p:nvPr userDrawn="1"/>
        </p:nvGrpSpPr>
        <p:grpSpPr bwMode="hidden">
          <a:xfrm>
            <a:off x="0" y="-1"/>
            <a:ext cx="9144000" cy="5143501"/>
            <a:chOff x="0" y="-1"/>
            <a:chExt cx="9144000" cy="5143501"/>
          </a:xfrm>
        </p:grpSpPr>
        <p:sp>
          <p:nvSpPr>
            <p:cNvPr id="9" name="Rectangle 8"/>
            <p:cNvSpPr/>
            <p:nvPr userDrawn="1"/>
          </p:nvSpPr>
          <p:spPr bwMode="hidden">
            <a:xfrm>
              <a:off x="0" y="0"/>
              <a:ext cx="9144000"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6"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p:ph type="title"/>
          </p:nvPr>
        </p:nvSpPr>
        <p:spPr>
          <a:xfrm>
            <a:off x="457200" y="895350"/>
            <a:ext cx="5559552" cy="940274"/>
          </a:xfrm>
        </p:spPr>
        <p:txBody>
          <a:bodyPr anchor="b"/>
          <a:lstStyle>
            <a:lvl1pPr>
              <a:defRPr sz="2100" cap="all" baseline="0">
                <a:solidFill>
                  <a:schemeClr val="bg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prstClr val="white"/>
                </a:solidFill>
              </a:rPr>
              <a:t>SAE INTERNATIONAL</a:t>
            </a:r>
            <a:endParaRPr lang="en-US" sz="1200" b="1" dirty="0">
              <a:solidFill>
                <a:prstClr val="white"/>
              </a:solidFill>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bg1"/>
                </a:solidFill>
              </a:defRPr>
            </a:lvl1pPr>
            <a:lvl2pPr marL="0" indent="0" algn="l">
              <a:buNone/>
              <a:defRPr sz="2100">
                <a:solidFill>
                  <a:schemeClr val="bg1"/>
                </a:solidFill>
              </a:defRPr>
            </a:lvl2pPr>
            <a:lvl3pPr marL="0" indent="0" algn="l">
              <a:buNone/>
              <a:defRPr sz="2100">
                <a:solidFill>
                  <a:schemeClr val="bg1"/>
                </a:solidFill>
              </a:defRPr>
            </a:lvl3pPr>
            <a:lvl4pPr marL="0" indent="0" algn="l">
              <a:buNone/>
              <a:defRPr sz="2100">
                <a:solidFill>
                  <a:schemeClr val="bg1"/>
                </a:solidFill>
              </a:defRPr>
            </a:lvl4pPr>
            <a:lvl5pPr marL="0" indent="0" algn="l">
              <a:buNone/>
              <a:tabLst/>
              <a:defRPr sz="2100">
                <a:solidFill>
                  <a:schemeClr val="bg1"/>
                </a:solidFill>
              </a:defRPr>
            </a:lvl5pPr>
            <a:lvl6pPr marL="0" indent="0" algn="l">
              <a:spcBef>
                <a:spcPts val="0"/>
              </a:spcBef>
              <a:buNone/>
              <a:defRPr sz="2100">
                <a:solidFill>
                  <a:schemeClr val="bg1"/>
                </a:solidFill>
              </a:defRPr>
            </a:lvl6pPr>
            <a:lvl7pPr marL="0" indent="0" algn="l">
              <a:spcBef>
                <a:spcPts val="0"/>
              </a:spcBef>
              <a:buNone/>
              <a:defRPr sz="2100">
                <a:solidFill>
                  <a:schemeClr val="bg1"/>
                </a:solidFill>
              </a:defRPr>
            </a:lvl7pPr>
            <a:lvl8pPr marL="0" indent="0" algn="l">
              <a:spcBef>
                <a:spcPts val="0"/>
              </a:spcBef>
              <a:buNone/>
              <a:defRPr sz="2100">
                <a:solidFill>
                  <a:schemeClr val="bg1"/>
                </a:solidFill>
              </a:defRPr>
            </a:lvl8pPr>
            <a:lvl9pPr marL="0" indent="0" algn="l">
              <a:spcBef>
                <a:spcPts val="0"/>
              </a:spcBef>
              <a:buNone/>
              <a:defRPr sz="2100">
                <a:solidFill>
                  <a:schemeClr val="bg1"/>
                </a:solidFill>
              </a:defRPr>
            </a:lvl9pPr>
          </a:lstStyle>
          <a:p>
            <a:pPr lvl="0"/>
            <a:r>
              <a:rPr lang="en-US" sz="2100" dirty="0" smtClean="0"/>
              <a:t>Click to edit subhead</a:t>
            </a:r>
          </a:p>
        </p:txBody>
      </p:sp>
    </p:spTree>
    <p:extLst>
      <p:ext uri="{BB962C8B-B14F-4D97-AF65-F5344CB8AC3E}">
        <p14:creationId xmlns:p14="http://schemas.microsoft.com/office/powerpoint/2010/main" val="23485781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Image">
    <p:spTree>
      <p:nvGrpSpPr>
        <p:cNvPr id="1" name=""/>
        <p:cNvGrpSpPr/>
        <p:nvPr/>
      </p:nvGrpSpPr>
      <p:grpSpPr>
        <a:xfrm>
          <a:off x="0" y="0"/>
          <a:ext cx="0" cy="0"/>
          <a:chOff x="0" y="0"/>
          <a:chExt cx="0" cy="0"/>
        </a:xfrm>
      </p:grpSpPr>
      <p:sp>
        <p:nvSpPr>
          <p:cNvPr id="2" name="Title 1"/>
          <p:cNvSpPr>
            <a:spLocks noGrp="1"/>
          </p:cNvSpPr>
          <p:nvPr>
            <p:ph type="title"/>
          </p:nvPr>
        </p:nvSpPr>
        <p:spPr>
          <a:xfrm>
            <a:off x="457200" y="895350"/>
            <a:ext cx="5559552" cy="940274"/>
          </a:xfrm>
        </p:spPr>
        <p:txBody>
          <a:bodyPr anchor="b"/>
          <a:lstStyle>
            <a:lvl1pPr>
              <a:defRPr sz="2100" cap="all" baseline="0">
                <a:solidFill>
                  <a:schemeClr val="tx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prstClr val="black"/>
                </a:solidFill>
              </a:rPr>
              <a:t>SAE INTERNATIONAL</a:t>
            </a:r>
            <a:endParaRPr lang="en-US" sz="1200" b="1" dirty="0">
              <a:solidFill>
                <a:prstClr val="black"/>
              </a:solidFill>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tx1"/>
                </a:solidFill>
              </a:defRPr>
            </a:lvl1pPr>
            <a:lvl2pPr marL="0" indent="0" algn="l">
              <a:buNone/>
              <a:defRPr sz="2100">
                <a:solidFill>
                  <a:schemeClr val="tx1"/>
                </a:solidFill>
              </a:defRPr>
            </a:lvl2pPr>
            <a:lvl3pPr marL="0" indent="0" algn="l">
              <a:buNone/>
              <a:defRPr sz="2100">
                <a:solidFill>
                  <a:schemeClr val="tx1"/>
                </a:solidFill>
              </a:defRPr>
            </a:lvl3pPr>
            <a:lvl4pPr marL="0" indent="0" algn="l">
              <a:buNone/>
              <a:defRPr sz="2100">
                <a:solidFill>
                  <a:schemeClr val="tx1"/>
                </a:solidFill>
              </a:defRPr>
            </a:lvl4pPr>
            <a:lvl5pPr marL="0" indent="0" algn="l">
              <a:buNone/>
              <a:tabLst/>
              <a:defRPr sz="2100">
                <a:solidFill>
                  <a:schemeClr val="tx1"/>
                </a:solidFill>
              </a:defRPr>
            </a:lvl5pPr>
            <a:lvl6pPr marL="0" indent="0" algn="l">
              <a:spcBef>
                <a:spcPts val="0"/>
              </a:spcBef>
              <a:buNone/>
              <a:defRPr sz="2100">
                <a:solidFill>
                  <a:schemeClr val="tx1"/>
                </a:solidFill>
              </a:defRPr>
            </a:lvl6pPr>
            <a:lvl7pPr marL="0" indent="0" algn="l">
              <a:spcBef>
                <a:spcPts val="0"/>
              </a:spcBef>
              <a:buNone/>
              <a:defRPr sz="2100">
                <a:solidFill>
                  <a:schemeClr val="tx1"/>
                </a:solidFill>
              </a:defRPr>
            </a:lvl7pPr>
            <a:lvl8pPr marL="0" indent="0" algn="l">
              <a:spcBef>
                <a:spcPts val="0"/>
              </a:spcBef>
              <a:buNone/>
              <a:defRPr sz="2100">
                <a:solidFill>
                  <a:schemeClr val="tx1"/>
                </a:solidFill>
              </a:defRPr>
            </a:lvl8pPr>
            <a:lvl9pPr marL="0" indent="0" algn="l">
              <a:spcBef>
                <a:spcPts val="0"/>
              </a:spcBef>
              <a:buNone/>
              <a:defRPr sz="2100">
                <a:solidFill>
                  <a:schemeClr val="tx1"/>
                </a:solidFill>
              </a:defRPr>
            </a:lvl9pPr>
          </a:lstStyle>
          <a:p>
            <a:pPr lvl="0"/>
            <a:r>
              <a:rPr lang="en-US" sz="2100" dirty="0" smtClean="0"/>
              <a:t>Click to edit subhead</a:t>
            </a:r>
          </a:p>
        </p:txBody>
      </p:sp>
      <p:pic>
        <p:nvPicPr>
          <p:cNvPr id="8" name="Picture 7" descr="int_sae_sg_720_dbl_rgb_wht.png"/>
          <p:cNvPicPr>
            <a:picLocks noChangeAspect="1"/>
          </p:cNvPicPr>
          <p:nvPr userDrawn="1"/>
        </p:nvPicPr>
        <p:blipFill>
          <a:blip r:embed="rId2" cstate="print"/>
          <a:srcRect l="1818"/>
          <a:stretch>
            <a:fillRect/>
          </a:stretch>
        </p:blipFill>
        <p:spPr>
          <a:xfrm rot="16200000">
            <a:off x="5238750" y="1241110"/>
            <a:ext cx="5143502" cy="2661285"/>
          </a:xfrm>
          <a:prstGeom prst="rect">
            <a:avLst/>
          </a:prstGeom>
        </p:spPr>
      </p:pic>
    </p:spTree>
    <p:extLst>
      <p:ext uri="{BB962C8B-B14F-4D97-AF65-F5344CB8AC3E}">
        <p14:creationId xmlns:p14="http://schemas.microsoft.com/office/powerpoint/2010/main" val="266869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SAE Orange">
    <p:spTree>
      <p:nvGrpSpPr>
        <p:cNvPr id="1" name=""/>
        <p:cNvGrpSpPr/>
        <p:nvPr/>
      </p:nvGrpSpPr>
      <p:grpSpPr>
        <a:xfrm>
          <a:off x="0" y="0"/>
          <a:ext cx="0" cy="0"/>
          <a:chOff x="0" y="0"/>
          <a:chExt cx="0" cy="0"/>
        </a:xfrm>
      </p:grpSpPr>
      <p:pic>
        <p:nvPicPr>
          <p:cNvPr id="12" name="Picture 11"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10" name="Group 9"/>
          <p:cNvGrpSpPr/>
          <p:nvPr userDrawn="1"/>
        </p:nvGrpSpPr>
        <p:grpSpPr bwMode="hidden">
          <a:xfrm>
            <a:off x="0" y="-1"/>
            <a:ext cx="9144000" cy="5143501"/>
            <a:chOff x="0" y="-1"/>
            <a:chExt cx="9144000" cy="5143501"/>
          </a:xfrm>
        </p:grpSpPr>
        <p:sp>
          <p:nvSpPr>
            <p:cNvPr id="8" name="Rectangle 7"/>
            <p:cNvSpPr/>
            <p:nvPr userDrawn="1"/>
          </p:nvSpPr>
          <p:spPr bwMode="hidden">
            <a:xfrm>
              <a:off x="0" y="0"/>
              <a:ext cx="9144000" cy="51435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p:ph type="title"/>
          </p:nvPr>
        </p:nvSpPr>
        <p:spPr>
          <a:xfrm>
            <a:off x="457200" y="895350"/>
            <a:ext cx="5559552" cy="940274"/>
          </a:xfrm>
        </p:spPr>
        <p:txBody>
          <a:bodyPr anchor="b"/>
          <a:lstStyle>
            <a:lvl1pPr>
              <a:defRPr sz="2100" cap="all" baseline="0">
                <a:solidFill>
                  <a:schemeClr val="bg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schemeClr val="bg1"/>
                </a:solidFill>
                <a:latin typeface="+mj-lt"/>
              </a:rPr>
              <a:t>SAE INTERNATIONAL</a:t>
            </a:r>
            <a:endParaRPr lang="en-US" sz="1200" b="1" dirty="0">
              <a:solidFill>
                <a:schemeClr val="bg1"/>
              </a:solidFill>
              <a:latin typeface="+mj-lt"/>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bg1"/>
                </a:solidFill>
              </a:defRPr>
            </a:lvl1pPr>
            <a:lvl2pPr marL="0" indent="0" algn="l">
              <a:buNone/>
              <a:defRPr sz="2100">
                <a:solidFill>
                  <a:schemeClr val="bg1"/>
                </a:solidFill>
              </a:defRPr>
            </a:lvl2pPr>
            <a:lvl3pPr marL="0" indent="0" algn="l">
              <a:buNone/>
              <a:defRPr sz="2100">
                <a:solidFill>
                  <a:schemeClr val="bg1"/>
                </a:solidFill>
              </a:defRPr>
            </a:lvl3pPr>
            <a:lvl4pPr marL="0" indent="0" algn="l">
              <a:buNone/>
              <a:defRPr sz="2100">
                <a:solidFill>
                  <a:schemeClr val="bg1"/>
                </a:solidFill>
              </a:defRPr>
            </a:lvl4pPr>
            <a:lvl5pPr marL="0" indent="0" algn="l">
              <a:buNone/>
              <a:tabLst/>
              <a:defRPr sz="2100">
                <a:solidFill>
                  <a:schemeClr val="bg1"/>
                </a:solidFill>
              </a:defRPr>
            </a:lvl5pPr>
            <a:lvl6pPr marL="0" indent="0" algn="l">
              <a:spcBef>
                <a:spcPts val="0"/>
              </a:spcBef>
              <a:buNone/>
              <a:defRPr sz="2100">
                <a:solidFill>
                  <a:schemeClr val="bg1"/>
                </a:solidFill>
              </a:defRPr>
            </a:lvl6pPr>
            <a:lvl7pPr marL="0" indent="0" algn="l">
              <a:spcBef>
                <a:spcPts val="0"/>
              </a:spcBef>
              <a:buNone/>
              <a:defRPr sz="2100">
                <a:solidFill>
                  <a:schemeClr val="bg1"/>
                </a:solidFill>
              </a:defRPr>
            </a:lvl7pPr>
            <a:lvl8pPr marL="0" indent="0" algn="l">
              <a:spcBef>
                <a:spcPts val="0"/>
              </a:spcBef>
              <a:buNone/>
              <a:defRPr sz="2100">
                <a:solidFill>
                  <a:schemeClr val="bg1"/>
                </a:solidFill>
              </a:defRPr>
            </a:lvl8pPr>
            <a:lvl9pPr marL="0" indent="0" algn="l">
              <a:spcBef>
                <a:spcPts val="0"/>
              </a:spcBef>
              <a:buNone/>
              <a:defRPr sz="2100">
                <a:solidFill>
                  <a:schemeClr val="bg1"/>
                </a:solidFill>
              </a:defRPr>
            </a:lvl9pPr>
          </a:lstStyle>
          <a:p>
            <a:pPr lvl="0"/>
            <a:r>
              <a:rPr lang="en-US" sz="2100" dirty="0" smtClean="0"/>
              <a:t>Click to edit subhead</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SAE Box">
    <p:bg>
      <p:bgPr>
        <a:solidFill>
          <a:schemeClr val="accent1"/>
        </a:solidFill>
        <a:effectLst/>
      </p:bgPr>
    </p:bg>
    <p:spTree>
      <p:nvGrpSpPr>
        <p:cNvPr id="1" name=""/>
        <p:cNvGrpSpPr/>
        <p:nvPr/>
      </p:nvGrpSpPr>
      <p:grpSpPr>
        <a:xfrm>
          <a:off x="0" y="0"/>
          <a:ext cx="0" cy="0"/>
          <a:chOff x="0" y="0"/>
          <a:chExt cx="0" cy="0"/>
        </a:xfrm>
      </p:grpSpPr>
      <p:pic>
        <p:nvPicPr>
          <p:cNvPr id="12" name="Picture 11" descr="int_sae_vrt_blk_rgb_pos.png"/>
          <p:cNvPicPr>
            <a:picLocks noChangeAspect="1"/>
          </p:cNvPicPr>
          <p:nvPr userDrawn="1"/>
        </p:nvPicPr>
        <p:blipFill>
          <a:blip r:embed="rId2" cstate="print"/>
          <a:stretch>
            <a:fillRect/>
          </a:stretch>
        </p:blipFill>
        <p:spPr>
          <a:xfrm>
            <a:off x="424440" y="4261106"/>
            <a:ext cx="920498" cy="609601"/>
          </a:xfrm>
          <a:prstGeom prst="rect">
            <a:avLst/>
          </a:prstGeom>
        </p:spPr>
      </p:pic>
      <p:sp>
        <p:nvSpPr>
          <p:cNvPr id="2" name="Title 1"/>
          <p:cNvSpPr>
            <a:spLocks noGrp="1"/>
          </p:cNvSpPr>
          <p:nvPr>
            <p:ph type="title"/>
          </p:nvPr>
        </p:nvSpPr>
        <p:spPr>
          <a:xfrm>
            <a:off x="685800" y="314326"/>
            <a:ext cx="7735824" cy="1257301"/>
          </a:xfrm>
        </p:spPr>
        <p:txBody>
          <a:bodyPr anchor="b"/>
          <a:lstStyle>
            <a:lvl1pPr>
              <a:defRPr sz="2100" cap="all" baseline="0">
                <a:solidFill>
                  <a:schemeClr val="tx1"/>
                </a:solidFill>
              </a:defRPr>
            </a:lvl1pPr>
          </a:lstStyle>
          <a:p>
            <a:r>
              <a:rPr lang="en-US" smtClean="0"/>
              <a:t>Click to edit Master title style</a:t>
            </a:r>
            <a:endParaRPr lang="en-US" dirty="0"/>
          </a:p>
        </p:txBody>
      </p:sp>
      <p:grpSp>
        <p:nvGrpSpPr>
          <p:cNvPr id="6" name="Group 9"/>
          <p:cNvGrpSpPr/>
          <p:nvPr userDrawn="1"/>
        </p:nvGrpSpPr>
        <p:grpSpPr bwMode="hidden">
          <a:xfrm>
            <a:off x="0" y="0"/>
            <a:ext cx="9144000" cy="5143500"/>
            <a:chOff x="0" y="0"/>
            <a:chExt cx="9144000" cy="5143500"/>
          </a:xfrm>
        </p:grpSpPr>
        <p:sp>
          <p:nvSpPr>
            <p:cNvPr id="8" name="Rectangle 7"/>
            <p:cNvSpPr/>
            <p:nvPr userDrawn="1"/>
          </p:nvSpPr>
          <p:spPr bwMode="hidden">
            <a:xfrm>
              <a:off x="0" y="0"/>
              <a:ext cx="4572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bwMode="hidden">
            <a:xfrm>
              <a:off x="8686800" y="0"/>
              <a:ext cx="4572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bwMode="hidden">
            <a:xfrm>
              <a:off x="0" y="3790950"/>
              <a:ext cx="9144000" cy="1352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bwMode="hidden">
            <a:xfrm rot="-3540000">
              <a:off x="8483424" y="3474150"/>
              <a:ext cx="561406" cy="47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4" name="Text Placeholder 13"/>
          <p:cNvSpPr>
            <a:spLocks noGrp="1"/>
          </p:cNvSpPr>
          <p:nvPr userDrawn="1">
            <p:ph type="body" sz="quarter" idx="10"/>
          </p:nvPr>
        </p:nvSpPr>
        <p:spPr>
          <a:xfrm>
            <a:off x="685804" y="1628774"/>
            <a:ext cx="7731125" cy="1933575"/>
          </a:xfrm>
        </p:spPr>
        <p:txBody>
          <a:bodyPr/>
          <a:lstStyle>
            <a:lvl1pPr marL="0" indent="0">
              <a:buFont typeface="Arial" pitchFamily="34" charset="0"/>
              <a:buNone/>
              <a:defRPr sz="2100" b="0">
                <a:latin typeface="+mn-lt"/>
              </a:defRPr>
            </a:lvl1pPr>
            <a:lvl2pPr marL="0" indent="0">
              <a:buFont typeface="Arial" pitchFamily="34" charset="0"/>
              <a:buNone/>
              <a:defRPr sz="2100" b="0">
                <a:latin typeface="+mn-lt"/>
              </a:defRPr>
            </a:lvl2pPr>
            <a:lvl3pPr marL="0" indent="0">
              <a:buNone/>
              <a:defRPr sz="2100" b="0">
                <a:latin typeface="+mn-lt"/>
              </a:defRPr>
            </a:lvl3pPr>
            <a:lvl4pPr marL="0" indent="0">
              <a:buNone/>
              <a:defRPr sz="2100" b="0">
                <a:latin typeface="+mn-lt"/>
              </a:defRPr>
            </a:lvl4pPr>
            <a:lvl5pPr marL="0" indent="0">
              <a:buFont typeface="Arial" pitchFamily="34" charset="0"/>
              <a:buNone/>
              <a:defRPr sz="2100" b="0">
                <a:latin typeface="+mn-lt"/>
              </a:defRPr>
            </a:lvl5pPr>
            <a:lvl6pPr marL="0" indent="0">
              <a:spcBef>
                <a:spcPts val="0"/>
              </a:spcBef>
              <a:buNone/>
              <a:defRPr sz="2100"/>
            </a:lvl6pPr>
            <a:lvl7pPr marL="0" indent="0">
              <a:spcBef>
                <a:spcPts val="0"/>
              </a:spcBef>
              <a:buNone/>
              <a:defRPr sz="2100"/>
            </a:lvl7pPr>
            <a:lvl8pPr marL="0" indent="0">
              <a:spcBef>
                <a:spcPts val="0"/>
              </a:spcBef>
              <a:buNone/>
              <a:defRPr sz="2100"/>
            </a:lvl8pPr>
            <a:lvl9pPr marL="0" indent="0">
              <a:spcBef>
                <a:spcPts val="0"/>
              </a:spcBef>
              <a:buNone/>
              <a:defRPr sz="2100"/>
            </a:lvl9pPr>
          </a:lstStyle>
          <a:p>
            <a:pPr lvl="0"/>
            <a:r>
              <a:rPr lang="en-US" smtClean="0"/>
              <a:t>Click to edit Master text styles</a:t>
            </a:r>
          </a:p>
        </p:txBody>
      </p:sp>
      <p:pic>
        <p:nvPicPr>
          <p:cNvPr id="13" name="Picture 12" descr="int_sae_vrt_dbl_rgb_pos.png"/>
          <p:cNvPicPr>
            <a:picLocks noChangeAspect="1"/>
          </p:cNvPicPr>
          <p:nvPr userDrawn="1"/>
        </p:nvPicPr>
        <p:blipFill>
          <a:blip r:embed="rId3" cstate="print"/>
          <a:stretch>
            <a:fillRect/>
          </a:stretch>
        </p:blipFill>
        <p:spPr bwMode="hidden">
          <a:xfrm>
            <a:off x="420624" y="4261106"/>
            <a:ext cx="920498" cy="609601"/>
          </a:xfrm>
          <a:prstGeom prst="rect">
            <a:avLst/>
          </a:prstGeom>
        </p:spPr>
      </p:pic>
    </p:spTree>
    <p:extLst>
      <p:ext uri="{BB962C8B-B14F-4D97-AF65-F5344CB8AC3E}">
        <p14:creationId xmlns:p14="http://schemas.microsoft.com/office/powerpoint/2010/main" val="24246853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genda with Image Background">
    <p:spTree>
      <p:nvGrpSpPr>
        <p:cNvPr id="1" name=""/>
        <p:cNvGrpSpPr/>
        <p:nvPr/>
      </p:nvGrpSpPr>
      <p:grpSpPr>
        <a:xfrm>
          <a:off x="0" y="0"/>
          <a:ext cx="0" cy="0"/>
          <a:chOff x="0" y="0"/>
          <a:chExt cx="0" cy="0"/>
        </a:xfrm>
      </p:grpSpPr>
      <p:sp>
        <p:nvSpPr>
          <p:cNvPr id="9" name="Freeform 8"/>
          <p:cNvSpPr/>
          <p:nvPr userDrawn="1"/>
        </p:nvSpPr>
        <p:spPr>
          <a:xfrm>
            <a:off x="460690" y="432771"/>
            <a:ext cx="8229600" cy="4139231"/>
          </a:xfrm>
          <a:custGeom>
            <a:avLst/>
            <a:gdLst>
              <a:gd name="connsiteX0" fmla="*/ 7950394 w 8229600"/>
              <a:gd name="connsiteY0" fmla="*/ 4139231 h 4139231"/>
              <a:gd name="connsiteX1" fmla="*/ 8229600 w 8229600"/>
              <a:gd name="connsiteY1" fmla="*/ 3692501 h 4139231"/>
              <a:gd name="connsiteX2" fmla="*/ 8222620 w 8229600"/>
              <a:gd name="connsiteY2" fmla="*/ 0 h 4139231"/>
              <a:gd name="connsiteX3" fmla="*/ 0 w 8229600"/>
              <a:gd name="connsiteY3" fmla="*/ 0 h 4139231"/>
              <a:gd name="connsiteX4" fmla="*/ 0 w 8229600"/>
              <a:gd name="connsiteY4" fmla="*/ 4139231 h 4139231"/>
              <a:gd name="connsiteX5" fmla="*/ 7950394 w 8229600"/>
              <a:gd name="connsiteY5" fmla="*/ 4139231 h 41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0" h="4139231">
                <a:moveTo>
                  <a:pt x="7950394" y="4139231"/>
                </a:moveTo>
                <a:lnTo>
                  <a:pt x="8229600" y="3692501"/>
                </a:lnTo>
                <a:cubicBezTo>
                  <a:pt x="8227273" y="2461667"/>
                  <a:pt x="8224947" y="1230834"/>
                  <a:pt x="8222620" y="0"/>
                </a:cubicBezTo>
                <a:lnTo>
                  <a:pt x="0" y="0"/>
                </a:lnTo>
                <a:lnTo>
                  <a:pt x="0" y="4139231"/>
                </a:lnTo>
                <a:lnTo>
                  <a:pt x="7950394" y="4139231"/>
                </a:lnTo>
                <a:close/>
              </a:path>
            </a:pathLst>
          </a:cu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hasCustomPrompt="1"/>
          </p:nvPr>
        </p:nvSpPr>
        <p:spPr>
          <a:xfrm>
            <a:off x="762000" y="658368"/>
            <a:ext cx="7620000" cy="548640"/>
          </a:xfrm>
        </p:spPr>
        <p:txBody>
          <a:bodyPr>
            <a:noAutofit/>
          </a:bodyPr>
          <a:lstStyle>
            <a:lvl1pPr>
              <a:defRPr sz="3700" b="1">
                <a:solidFill>
                  <a:schemeClr val="tx1"/>
                </a:solidFill>
              </a:defRPr>
            </a:lvl1pPr>
          </a:lstStyle>
          <a:p>
            <a:r>
              <a:rPr lang="en-US" dirty="0" smtClean="0"/>
              <a:t>Click to edit title</a:t>
            </a:r>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5A2E38E-3676-4AC9-AE40-117CF2D4B3AC}" type="slidenum">
              <a:rPr lang="en-US" smtClean="0">
                <a:solidFill>
                  <a:prstClr val="white"/>
                </a:solidFill>
              </a:rPr>
              <a:pPr/>
              <a:t>‹#›</a:t>
            </a:fld>
            <a:endParaRPr lang="en-US" dirty="0">
              <a:solidFill>
                <a:prstClr val="white"/>
              </a:solidFill>
            </a:endParaRPr>
          </a:p>
        </p:txBody>
      </p:sp>
      <p:cxnSp>
        <p:nvCxnSpPr>
          <p:cNvPr id="8" name="Straight Connector 7"/>
          <p:cNvCxnSpPr/>
          <p:nvPr userDrawn="1"/>
        </p:nvCxnSpPr>
        <p:spPr>
          <a:xfrm>
            <a:off x="457200" y="4828034"/>
            <a:ext cx="8229600" cy="119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457200" y="4873754"/>
            <a:ext cx="2130552" cy="123111"/>
          </a:xfrm>
          <a:prstGeom prst="rect">
            <a:avLst/>
          </a:prstGeom>
          <a:noFill/>
        </p:spPr>
        <p:txBody>
          <a:bodyPr wrap="square" lIns="0" tIns="0" rIns="0" bIns="0" rtlCol="0">
            <a:spAutoFit/>
          </a:bodyPr>
          <a:lstStyle/>
          <a:p>
            <a:r>
              <a:rPr lang="en-US" sz="800" b="1" dirty="0" smtClean="0">
                <a:solidFill>
                  <a:prstClr val="white"/>
                </a:solidFill>
              </a:rPr>
              <a:t>SAE INTERNATIONAL</a:t>
            </a:r>
            <a:endParaRPr lang="en-US" sz="800" b="1" dirty="0">
              <a:solidFill>
                <a:prstClr val="white"/>
              </a:solidFill>
            </a:endParaRPr>
          </a:p>
        </p:txBody>
      </p:sp>
      <p:sp>
        <p:nvSpPr>
          <p:cNvPr id="10" name="Text Placeholder 9"/>
          <p:cNvSpPr>
            <a:spLocks noGrp="1"/>
          </p:cNvSpPr>
          <p:nvPr>
            <p:ph type="body" sz="quarter" idx="13" hasCustomPrompt="1"/>
          </p:nvPr>
        </p:nvSpPr>
        <p:spPr>
          <a:xfrm>
            <a:off x="762000" y="1428750"/>
            <a:ext cx="7620000" cy="2834640"/>
          </a:xfrm>
        </p:spPr>
        <p:txBody>
          <a:bodyPr/>
          <a:lstStyle>
            <a:lvl1pPr marL="0" marR="0" indent="0" algn="l" defTabSz="914400" rtl="0" eaLnBrk="1" fontAlgn="auto" latinLnBrk="0" hangingPunct="1">
              <a:lnSpc>
                <a:spcPct val="100000"/>
              </a:lnSpc>
              <a:spcBef>
                <a:spcPts val="0"/>
              </a:spcBef>
              <a:spcAft>
                <a:spcPts val="400"/>
              </a:spcAft>
              <a:buClrTx/>
              <a:buSzTx/>
              <a:buFontTx/>
              <a:buNone/>
              <a:tabLst/>
              <a:defRPr b="0"/>
            </a:lvl1pPr>
            <a:lvl2pPr marL="173038" marR="0" indent="-173038" algn="l" defTabSz="914400" rtl="0" eaLnBrk="1" fontAlgn="auto" latinLnBrk="0" hangingPunct="1">
              <a:lnSpc>
                <a:spcPct val="100000"/>
              </a:lnSpc>
              <a:spcBef>
                <a:spcPts val="0"/>
              </a:spcBef>
              <a:spcAft>
                <a:spcPts val="400"/>
              </a:spcAft>
              <a:buClrTx/>
              <a:buSzTx/>
              <a:buFont typeface="Arial" pitchFamily="34" charset="0"/>
              <a:buChar char="•"/>
              <a:tabLst/>
              <a:defRPr b="0"/>
            </a:lvl2pPr>
            <a:lvl3pPr marL="460375" indent="-230188">
              <a:lnSpc>
                <a:spcPct val="100000"/>
              </a:lnSpc>
              <a:spcBef>
                <a:spcPts val="0"/>
              </a:spcBef>
              <a:buFont typeface="Arial" pitchFamily="34" charset="0"/>
              <a:buChar char="–"/>
              <a:defRPr b="0"/>
            </a:lvl3pPr>
            <a:lvl4pPr marL="798513" indent="-171450">
              <a:lnSpc>
                <a:spcPct val="100000"/>
              </a:lnSpc>
              <a:spcBef>
                <a:spcPts val="0"/>
              </a:spcBef>
              <a:buFont typeface="Arial" pitchFamily="34" charset="0"/>
              <a:buChar char="•"/>
              <a:defRPr sz="1200" b="0"/>
            </a:lvl4pPr>
            <a:lvl5pPr marL="798513" indent="-171450">
              <a:lnSpc>
                <a:spcPct val="100000"/>
              </a:lnSpc>
              <a:spcBef>
                <a:spcPts val="0"/>
              </a:spcBef>
              <a:buFont typeface="Arial" pitchFamily="34" charset="0"/>
              <a:buChar char="•"/>
              <a:defRPr sz="1200" b="0"/>
            </a:lvl5pPr>
            <a:lvl6pPr marL="798513" indent="-171450">
              <a:lnSpc>
                <a:spcPct val="100000"/>
              </a:lnSpc>
              <a:spcBef>
                <a:spcPts val="0"/>
              </a:spcBef>
              <a:buFont typeface="Arial" pitchFamily="34" charset="0"/>
              <a:buChar char="•"/>
              <a:defRPr sz="1200" b="0"/>
            </a:lvl6pPr>
            <a:lvl7pPr marL="798513" indent="-171450">
              <a:lnSpc>
                <a:spcPct val="100000"/>
              </a:lnSpc>
              <a:spcBef>
                <a:spcPts val="0"/>
              </a:spcBef>
              <a:buFont typeface="Arial" pitchFamily="34" charset="0"/>
              <a:buChar char="•"/>
              <a:defRPr sz="1200" b="0"/>
            </a:lvl7pPr>
            <a:lvl8pPr marL="798513" indent="-171450">
              <a:lnSpc>
                <a:spcPct val="100000"/>
              </a:lnSpc>
              <a:spcBef>
                <a:spcPts val="0"/>
              </a:spcBef>
              <a:buFont typeface="Arial" pitchFamily="34" charset="0"/>
              <a:buChar char="•"/>
              <a:defRPr sz="1200" b="0"/>
            </a:lvl8pPr>
            <a:lvl9pPr marL="798513" indent="-171450">
              <a:lnSpc>
                <a:spcPct val="100000"/>
              </a:lnSpc>
              <a:spcBef>
                <a:spcPts val="0"/>
              </a:spcBef>
              <a:buFont typeface="Arial" pitchFamily="34" charset="0"/>
              <a:buChar char="•"/>
              <a:defRPr sz="1200" b="0"/>
            </a:lvl9pPr>
          </a:lstStyle>
          <a:p>
            <a:pPr lvl="0"/>
            <a:r>
              <a:rPr lang="en-US" dirty="0" smtClean="0"/>
              <a:t>Click to edit text</a:t>
            </a:r>
          </a:p>
          <a:p>
            <a:pPr lvl="0"/>
            <a:endParaRPr lang="en-US" dirty="0" smtClean="0"/>
          </a:p>
        </p:txBody>
      </p:sp>
    </p:spTree>
    <p:extLst>
      <p:ext uri="{BB962C8B-B14F-4D97-AF65-F5344CB8AC3E}">
        <p14:creationId xmlns:p14="http://schemas.microsoft.com/office/powerpoint/2010/main" val="17612379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Agenda with Color Backgroun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658368"/>
            <a:ext cx="7620000" cy="548640"/>
          </a:xfrm>
        </p:spPr>
        <p:txBody>
          <a:bodyPr>
            <a:noAutofit/>
          </a:bodyPr>
          <a:lstStyle>
            <a:lvl1pPr>
              <a:defRPr sz="3700" b="1">
                <a:solidFill>
                  <a:schemeClr val="bg1"/>
                </a:solidFill>
              </a:defRPr>
            </a:lvl1pPr>
          </a:lstStyle>
          <a:p>
            <a:r>
              <a:rPr lang="en-US" dirty="0" smtClean="0"/>
              <a:t>CLICK TO EDIT HEADLINE</a:t>
            </a:r>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5A2E38E-3676-4AC9-AE40-117CF2D4B3AC}" type="slidenum">
              <a:rPr lang="en-US" smtClean="0">
                <a:solidFill>
                  <a:prstClr val="white"/>
                </a:solidFill>
              </a:rPr>
              <a:pPr/>
              <a:t>‹#›</a:t>
            </a:fld>
            <a:endParaRPr lang="en-US">
              <a:solidFill>
                <a:prstClr val="white"/>
              </a:solidFill>
            </a:endParaRPr>
          </a:p>
        </p:txBody>
      </p:sp>
      <p:cxnSp>
        <p:nvCxnSpPr>
          <p:cNvPr id="8" name="Straight Connector 7"/>
          <p:cNvCxnSpPr/>
          <p:nvPr userDrawn="1"/>
        </p:nvCxnSpPr>
        <p:spPr>
          <a:xfrm>
            <a:off x="457200" y="4828034"/>
            <a:ext cx="8229600" cy="119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3" hasCustomPrompt="1"/>
          </p:nvPr>
        </p:nvSpPr>
        <p:spPr>
          <a:xfrm>
            <a:off x="762000" y="1428750"/>
            <a:ext cx="7620000" cy="2834640"/>
          </a:xfrm>
        </p:spPr>
        <p:txBody>
          <a:bodyPr/>
          <a:lstStyle>
            <a:lvl1pPr marL="0" indent="0">
              <a:lnSpc>
                <a:spcPct val="100000"/>
              </a:lnSpc>
              <a:spcBef>
                <a:spcPts val="0"/>
              </a:spcBef>
              <a:buFontTx/>
              <a:buNone/>
              <a:defRPr b="0">
                <a:solidFill>
                  <a:schemeClr val="bg1"/>
                </a:solidFill>
              </a:defRPr>
            </a:lvl1pPr>
            <a:lvl2pPr marL="173038" indent="-173038">
              <a:lnSpc>
                <a:spcPct val="100000"/>
              </a:lnSpc>
              <a:spcBef>
                <a:spcPts val="0"/>
              </a:spcBef>
              <a:buFont typeface="Arial" pitchFamily="34" charset="0"/>
              <a:buChar char="•"/>
              <a:defRPr b="0">
                <a:solidFill>
                  <a:schemeClr val="bg1"/>
                </a:solidFill>
              </a:defRPr>
            </a:lvl2pPr>
            <a:lvl3pPr marL="460375" indent="-230188">
              <a:lnSpc>
                <a:spcPct val="100000"/>
              </a:lnSpc>
              <a:spcBef>
                <a:spcPts val="0"/>
              </a:spcBef>
              <a:buFont typeface="Arial" pitchFamily="34" charset="0"/>
              <a:buChar char="–"/>
              <a:defRPr b="0">
                <a:solidFill>
                  <a:schemeClr val="bg1"/>
                </a:solidFill>
              </a:defRPr>
            </a:lvl3pPr>
            <a:lvl4pPr marL="798513" indent="-171450">
              <a:lnSpc>
                <a:spcPct val="100000"/>
              </a:lnSpc>
              <a:spcBef>
                <a:spcPts val="0"/>
              </a:spcBef>
              <a:buFont typeface="Arial" pitchFamily="34" charset="0"/>
              <a:buChar char="•"/>
              <a:defRPr sz="1200" b="0">
                <a:solidFill>
                  <a:schemeClr val="bg1"/>
                </a:solidFill>
              </a:defRPr>
            </a:lvl4pPr>
            <a:lvl5pPr marL="798513" indent="-171450">
              <a:lnSpc>
                <a:spcPct val="100000"/>
              </a:lnSpc>
              <a:spcBef>
                <a:spcPts val="0"/>
              </a:spcBef>
              <a:buFont typeface="Arial" pitchFamily="34" charset="0"/>
              <a:buChar char="•"/>
              <a:defRPr sz="1200" b="0">
                <a:solidFill>
                  <a:schemeClr val="bg1"/>
                </a:solidFill>
              </a:defRPr>
            </a:lvl5pPr>
            <a:lvl6pPr marL="798513" indent="-171450">
              <a:lnSpc>
                <a:spcPct val="100000"/>
              </a:lnSpc>
              <a:spcBef>
                <a:spcPts val="0"/>
              </a:spcBef>
              <a:buFont typeface="Arial" pitchFamily="34" charset="0"/>
              <a:buChar char="•"/>
              <a:defRPr sz="1200" b="0">
                <a:solidFill>
                  <a:schemeClr val="bg1"/>
                </a:solidFill>
              </a:defRPr>
            </a:lvl6pPr>
            <a:lvl7pPr marL="798513" indent="-171450">
              <a:lnSpc>
                <a:spcPct val="100000"/>
              </a:lnSpc>
              <a:spcBef>
                <a:spcPts val="0"/>
              </a:spcBef>
              <a:buFont typeface="Arial" pitchFamily="34" charset="0"/>
              <a:buChar char="•"/>
              <a:defRPr sz="1200" b="0">
                <a:solidFill>
                  <a:schemeClr val="bg1"/>
                </a:solidFill>
              </a:defRPr>
            </a:lvl7pPr>
            <a:lvl8pPr marL="798513" indent="-171450">
              <a:lnSpc>
                <a:spcPct val="100000"/>
              </a:lnSpc>
              <a:spcBef>
                <a:spcPts val="0"/>
              </a:spcBef>
              <a:buFont typeface="Arial" pitchFamily="34" charset="0"/>
              <a:buChar char="•"/>
              <a:defRPr sz="1200" b="0">
                <a:solidFill>
                  <a:schemeClr val="bg1"/>
                </a:solidFill>
              </a:defRPr>
            </a:lvl8pPr>
            <a:lvl9pPr marL="798513" indent="-171450">
              <a:lnSpc>
                <a:spcPct val="100000"/>
              </a:lnSpc>
              <a:spcBef>
                <a:spcPts val="0"/>
              </a:spcBef>
              <a:buFont typeface="Arial" pitchFamily="34" charset="0"/>
              <a:buChar char="•"/>
              <a:defRPr sz="1200" b="0">
                <a:solidFill>
                  <a:schemeClr val="bg1"/>
                </a:solidFill>
              </a:defRPr>
            </a:lvl9pPr>
          </a:lstStyle>
          <a:p>
            <a:pPr lvl="0"/>
            <a:r>
              <a:rPr lang="en-US" dirty="0" smtClean="0"/>
              <a:t>Click to edit text</a:t>
            </a:r>
          </a:p>
        </p:txBody>
      </p:sp>
      <p:sp>
        <p:nvSpPr>
          <p:cNvPr id="9" name="Freeform 8"/>
          <p:cNvSpPr/>
          <p:nvPr userDrawn="1"/>
        </p:nvSpPr>
        <p:spPr>
          <a:xfrm>
            <a:off x="460690" y="432771"/>
            <a:ext cx="8229600" cy="4139231"/>
          </a:xfrm>
          <a:custGeom>
            <a:avLst/>
            <a:gdLst>
              <a:gd name="connsiteX0" fmla="*/ 7950394 w 8229600"/>
              <a:gd name="connsiteY0" fmla="*/ 4139231 h 4139231"/>
              <a:gd name="connsiteX1" fmla="*/ 8229600 w 8229600"/>
              <a:gd name="connsiteY1" fmla="*/ 3692501 h 4139231"/>
              <a:gd name="connsiteX2" fmla="*/ 8222620 w 8229600"/>
              <a:gd name="connsiteY2" fmla="*/ 0 h 4139231"/>
              <a:gd name="connsiteX3" fmla="*/ 0 w 8229600"/>
              <a:gd name="connsiteY3" fmla="*/ 0 h 4139231"/>
              <a:gd name="connsiteX4" fmla="*/ 0 w 8229600"/>
              <a:gd name="connsiteY4" fmla="*/ 4139231 h 4139231"/>
              <a:gd name="connsiteX5" fmla="*/ 7950394 w 8229600"/>
              <a:gd name="connsiteY5" fmla="*/ 4139231 h 41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0" h="4139231">
                <a:moveTo>
                  <a:pt x="7950394" y="4139231"/>
                </a:moveTo>
                <a:lnTo>
                  <a:pt x="8229600" y="3692501"/>
                </a:lnTo>
                <a:cubicBezTo>
                  <a:pt x="8227273" y="2461667"/>
                  <a:pt x="8224947" y="1230834"/>
                  <a:pt x="8222620" y="0"/>
                </a:cubicBezTo>
                <a:lnTo>
                  <a:pt x="0" y="0"/>
                </a:lnTo>
                <a:lnTo>
                  <a:pt x="0" y="4139231"/>
                </a:lnTo>
                <a:lnTo>
                  <a:pt x="7950394" y="41392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white"/>
                </a:solidFill>
              </a:rPr>
              <a:t>SAE INTERNATIONAL</a:t>
            </a:r>
            <a:endParaRPr lang="en-US" sz="800" b="1" cap="all" dirty="0">
              <a:solidFill>
                <a:prstClr val="white"/>
              </a:solidFill>
            </a:endParaRPr>
          </a:p>
        </p:txBody>
      </p:sp>
    </p:spTree>
    <p:extLst>
      <p:ext uri="{BB962C8B-B14F-4D97-AF65-F5344CB8AC3E}">
        <p14:creationId xmlns:p14="http://schemas.microsoft.com/office/powerpoint/2010/main" val="2405781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vider Slide Color Background">
    <p:bg>
      <p:bgPr>
        <a:solidFill>
          <a:schemeClr val="accent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chemeClr val="bg1"/>
                </a:solidFill>
              </a:defRPr>
            </a:lvl1pPr>
          </a:lstStyle>
          <a:p>
            <a:endParaRPr lang="en-US">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5A2E38E-3676-4AC9-AE40-117CF2D4B3AC}" type="slidenum">
              <a:rPr lang="en-US" smtClean="0">
                <a:solidFill>
                  <a:prstClr val="white"/>
                </a:solidFill>
              </a:rPr>
              <a:pPr/>
              <a:t>‹#›</a:t>
            </a:fld>
            <a:endParaRPr lang="en-US">
              <a:solidFill>
                <a:prstClr val="white"/>
              </a:solidFill>
            </a:endParaRPr>
          </a:p>
        </p:txBody>
      </p:sp>
      <p:cxnSp>
        <p:nvCxnSpPr>
          <p:cNvPr id="8" name="Straight Connector 7"/>
          <p:cNvCxnSpPr/>
          <p:nvPr userDrawn="1"/>
        </p:nvCxnSpPr>
        <p:spPr>
          <a:xfrm>
            <a:off x="457200" y="4828034"/>
            <a:ext cx="8229600" cy="119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3" hasCustomPrompt="1"/>
          </p:nvPr>
        </p:nvSpPr>
        <p:spPr>
          <a:xfrm>
            <a:off x="762000" y="657224"/>
            <a:ext cx="7620000" cy="3429000"/>
          </a:xfrm>
        </p:spPr>
        <p:txBody>
          <a:bodyPr>
            <a:noAutofit/>
          </a:bodyPr>
          <a:lstStyle>
            <a:lvl1pPr marL="0" indent="0">
              <a:lnSpc>
                <a:spcPct val="100000"/>
              </a:lnSpc>
              <a:spcBef>
                <a:spcPts val="0"/>
              </a:spcBef>
              <a:spcAft>
                <a:spcPts val="0"/>
              </a:spcAft>
              <a:buFontTx/>
              <a:buNone/>
              <a:defRPr sz="3700" b="1" cap="all" baseline="0">
                <a:solidFill>
                  <a:schemeClr val="bg1"/>
                </a:solidFill>
                <a:latin typeface="+mj-lt"/>
              </a:defRPr>
            </a:lvl1pPr>
            <a:lvl2pPr marL="0" indent="0">
              <a:lnSpc>
                <a:spcPct val="100000"/>
              </a:lnSpc>
              <a:spcBef>
                <a:spcPts val="0"/>
              </a:spcBef>
              <a:buFontTx/>
              <a:buNone/>
              <a:defRPr sz="3700" b="0">
                <a:solidFill>
                  <a:schemeClr val="bg1"/>
                </a:solidFill>
              </a:defRPr>
            </a:lvl2pPr>
            <a:lvl3pPr marL="0" indent="0">
              <a:lnSpc>
                <a:spcPct val="100000"/>
              </a:lnSpc>
              <a:spcBef>
                <a:spcPts val="0"/>
              </a:spcBef>
              <a:buFontTx/>
              <a:buNone/>
              <a:defRPr sz="3700" b="0">
                <a:solidFill>
                  <a:schemeClr val="bg1"/>
                </a:solidFill>
              </a:defRPr>
            </a:lvl3pPr>
            <a:lvl4pPr marL="0" indent="0">
              <a:lnSpc>
                <a:spcPct val="100000"/>
              </a:lnSpc>
              <a:spcBef>
                <a:spcPts val="0"/>
              </a:spcBef>
              <a:buFontTx/>
              <a:buNone/>
              <a:defRPr sz="3700" b="0">
                <a:solidFill>
                  <a:schemeClr val="bg1"/>
                </a:solidFill>
              </a:defRPr>
            </a:lvl4pPr>
            <a:lvl5pPr marL="0" indent="0">
              <a:lnSpc>
                <a:spcPct val="100000"/>
              </a:lnSpc>
              <a:spcBef>
                <a:spcPts val="0"/>
              </a:spcBef>
              <a:buFontTx/>
              <a:buNone/>
              <a:defRPr sz="3700" b="0">
                <a:solidFill>
                  <a:schemeClr val="bg1"/>
                </a:solidFill>
              </a:defRPr>
            </a:lvl5pPr>
            <a:lvl6pPr marL="0" indent="0">
              <a:lnSpc>
                <a:spcPct val="100000"/>
              </a:lnSpc>
              <a:spcBef>
                <a:spcPts val="0"/>
              </a:spcBef>
              <a:buFontTx/>
              <a:buNone/>
              <a:defRPr sz="3700" b="0">
                <a:solidFill>
                  <a:schemeClr val="bg1"/>
                </a:solidFill>
              </a:defRPr>
            </a:lvl6pPr>
            <a:lvl7pPr marL="0" indent="0">
              <a:lnSpc>
                <a:spcPct val="100000"/>
              </a:lnSpc>
              <a:spcBef>
                <a:spcPts val="0"/>
              </a:spcBef>
              <a:buFontTx/>
              <a:buNone/>
              <a:defRPr sz="3700" b="0">
                <a:solidFill>
                  <a:schemeClr val="bg1"/>
                </a:solidFill>
              </a:defRPr>
            </a:lvl7pPr>
            <a:lvl8pPr marL="0" indent="0">
              <a:lnSpc>
                <a:spcPct val="100000"/>
              </a:lnSpc>
              <a:spcBef>
                <a:spcPts val="0"/>
              </a:spcBef>
              <a:buFontTx/>
              <a:buNone/>
              <a:defRPr sz="3700" b="0">
                <a:solidFill>
                  <a:schemeClr val="bg1"/>
                </a:solidFill>
              </a:defRPr>
            </a:lvl8pPr>
            <a:lvl9pPr marL="0" indent="0">
              <a:lnSpc>
                <a:spcPct val="100000"/>
              </a:lnSpc>
              <a:spcBef>
                <a:spcPts val="0"/>
              </a:spcBef>
              <a:buFontTx/>
              <a:buNone/>
              <a:defRPr sz="3700" b="0">
                <a:solidFill>
                  <a:schemeClr val="bg1"/>
                </a:solidFill>
              </a:defRPr>
            </a:lvl9pPr>
          </a:lstStyle>
          <a:p>
            <a:pPr lvl="0"/>
            <a:r>
              <a:rPr lang="en-US" dirty="0" smtClean="0"/>
              <a:t>CLICK TO EDIT HEADLINE</a:t>
            </a:r>
          </a:p>
          <a:p>
            <a:pPr lvl="1"/>
            <a:r>
              <a:rPr lang="en-US" dirty="0" smtClean="0"/>
              <a:t>Click to edit subhead</a:t>
            </a:r>
          </a:p>
        </p:txBody>
      </p:sp>
      <p:sp>
        <p:nvSpPr>
          <p:cNvPr id="9" name="Freeform 8"/>
          <p:cNvSpPr/>
          <p:nvPr userDrawn="1"/>
        </p:nvSpPr>
        <p:spPr>
          <a:xfrm>
            <a:off x="460690" y="432771"/>
            <a:ext cx="8229600" cy="4139231"/>
          </a:xfrm>
          <a:custGeom>
            <a:avLst/>
            <a:gdLst>
              <a:gd name="connsiteX0" fmla="*/ 7950394 w 8229600"/>
              <a:gd name="connsiteY0" fmla="*/ 4139231 h 4139231"/>
              <a:gd name="connsiteX1" fmla="*/ 8229600 w 8229600"/>
              <a:gd name="connsiteY1" fmla="*/ 3692501 h 4139231"/>
              <a:gd name="connsiteX2" fmla="*/ 8222620 w 8229600"/>
              <a:gd name="connsiteY2" fmla="*/ 0 h 4139231"/>
              <a:gd name="connsiteX3" fmla="*/ 0 w 8229600"/>
              <a:gd name="connsiteY3" fmla="*/ 0 h 4139231"/>
              <a:gd name="connsiteX4" fmla="*/ 0 w 8229600"/>
              <a:gd name="connsiteY4" fmla="*/ 4139231 h 4139231"/>
              <a:gd name="connsiteX5" fmla="*/ 7950394 w 8229600"/>
              <a:gd name="connsiteY5" fmla="*/ 4139231 h 41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0" h="4139231">
                <a:moveTo>
                  <a:pt x="7950394" y="4139231"/>
                </a:moveTo>
                <a:lnTo>
                  <a:pt x="8229600" y="3692501"/>
                </a:lnTo>
                <a:cubicBezTo>
                  <a:pt x="8227273" y="2461667"/>
                  <a:pt x="8224947" y="1230834"/>
                  <a:pt x="8222620" y="0"/>
                </a:cubicBezTo>
                <a:lnTo>
                  <a:pt x="0" y="0"/>
                </a:lnTo>
                <a:lnTo>
                  <a:pt x="0" y="4139231"/>
                </a:lnTo>
                <a:lnTo>
                  <a:pt x="7950394" y="41392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white"/>
                </a:solidFill>
              </a:rPr>
              <a:t>SAE INTERNATIONAL</a:t>
            </a:r>
            <a:endParaRPr lang="en-US" sz="800" b="1" cap="all" dirty="0">
              <a:solidFill>
                <a:prstClr val="white"/>
              </a:solidFill>
            </a:endParaRPr>
          </a:p>
        </p:txBody>
      </p:sp>
    </p:spTree>
    <p:extLst>
      <p:ext uri="{BB962C8B-B14F-4D97-AF65-F5344CB8AC3E}">
        <p14:creationId xmlns:p14="http://schemas.microsoft.com/office/powerpoint/2010/main" val="18966639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accent1"/>
        </a:solidFill>
        <a:effectLst/>
      </p:bgPr>
    </p:bg>
    <p:spTree>
      <p:nvGrpSpPr>
        <p:cNvPr id="1" name=""/>
        <p:cNvGrpSpPr/>
        <p:nvPr/>
      </p:nvGrpSpPr>
      <p:grpSpPr>
        <a:xfrm>
          <a:off x="0" y="0"/>
          <a:ext cx="0" cy="0"/>
          <a:chOff x="0" y="0"/>
          <a:chExt cx="0" cy="0"/>
        </a:xfrm>
      </p:grpSpPr>
      <p:sp>
        <p:nvSpPr>
          <p:cNvPr id="9" name="Freeform 8"/>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hasCustomPrompt="1"/>
          </p:nvPr>
        </p:nvSpPr>
        <p:spPr>
          <a:xfrm>
            <a:off x="457200" y="911224"/>
            <a:ext cx="822960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C5A2E38E-3676-4AC9-AE40-117CF2D4B3AC}" type="slidenum">
              <a:rPr lang="en-US" smtClean="0">
                <a:solidFill>
                  <a:prstClr val="black"/>
                </a:solidFill>
              </a:rPr>
              <a:pPr/>
              <a:t>‹#›</a:t>
            </a:fld>
            <a:endParaRPr lang="en-US">
              <a:solidFill>
                <a:prstClr val="black"/>
              </a:solidFill>
            </a:endParaRPr>
          </a:p>
        </p:txBody>
      </p:sp>
      <p:sp>
        <p:nvSpPr>
          <p:cNvPr id="10"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black"/>
                </a:solidFill>
              </a:rPr>
              <a:t>SAE INTERNATIONAL</a:t>
            </a:r>
            <a:endParaRPr lang="en-US" sz="800" b="1" cap="all" dirty="0">
              <a:solidFill>
                <a:prstClr val="black"/>
              </a:solidFill>
            </a:endParaRPr>
          </a:p>
        </p:txBody>
      </p:sp>
      <p:sp>
        <p:nvSpPr>
          <p:cNvPr id="12" name="Footer Placeholder 2"/>
          <p:cNvSpPr txBox="1">
            <a:spLocks/>
          </p:cNvSpPr>
          <p:nvPr userDrawn="1"/>
        </p:nvSpPr>
        <p:spPr>
          <a:xfrm>
            <a:off x="3124200" y="4868847"/>
            <a:ext cx="2895600" cy="128016"/>
          </a:xfrm>
          <a:prstGeom prst="rect">
            <a:avLst/>
          </a:prstGeom>
        </p:spPr>
        <p:txBody>
          <a:bodyPr vert="horz" lIns="0" tIns="0" rIns="0" bIns="0" rtlCol="0" anchor="b" anchorCtr="0"/>
          <a:lstStyle>
            <a:defPPr>
              <a:defRPr lang="en-US"/>
            </a:defPPr>
            <a:lvl1pPr marL="0" algn="l" defTabSz="914400" rtl="0" eaLnBrk="1" latinLnBrk="0" hangingPunct="1">
              <a:defRPr sz="800" b="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solidFill>
              </a:rPr>
              <a:t>SAE  INTERNATIONAL OVERVIEW-EUROPE OFFICE</a:t>
            </a:r>
            <a:endParaRPr lang="en-US" dirty="0">
              <a:solidFill>
                <a:prstClr val="black"/>
              </a:solidFill>
            </a:endParaRPr>
          </a:p>
        </p:txBody>
      </p:sp>
    </p:spTree>
    <p:extLst>
      <p:ext uri="{BB962C8B-B14F-4D97-AF65-F5344CB8AC3E}">
        <p14:creationId xmlns:p14="http://schemas.microsoft.com/office/powerpoint/2010/main" val="28151286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One-third Slide">
    <p:bg>
      <p:bgPr>
        <a:solidFill>
          <a:schemeClr val="accent1"/>
        </a:solidFill>
        <a:effectLst/>
      </p:bgPr>
    </p:bg>
    <p:spTree>
      <p:nvGrpSpPr>
        <p:cNvPr id="1" name=""/>
        <p:cNvGrpSpPr/>
        <p:nvPr/>
      </p:nvGrpSpPr>
      <p:grpSpPr>
        <a:xfrm>
          <a:off x="0" y="0"/>
          <a:ext cx="0" cy="0"/>
          <a:chOff x="0" y="0"/>
          <a:chExt cx="0" cy="0"/>
        </a:xfrm>
      </p:grpSpPr>
      <p:sp>
        <p:nvSpPr>
          <p:cNvPr id="18" name="Freeform 17"/>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C5A2E38E-3676-4AC9-AE40-117CF2D4B3AC}" type="slidenum">
              <a:rPr lang="en-US" smtClean="0">
                <a:solidFill>
                  <a:prstClr val="black"/>
                </a:solidFill>
              </a:rPr>
              <a:pPr/>
              <a:t>‹#›</a:t>
            </a:fld>
            <a:endParaRPr lang="en-US" dirty="0">
              <a:solidFill>
                <a:prstClr val="black"/>
              </a:solidFill>
            </a:endParaRPr>
          </a:p>
        </p:txBody>
      </p:sp>
      <p:sp>
        <p:nvSpPr>
          <p:cNvPr id="6" name="Content Placeholder 5"/>
          <p:cNvSpPr>
            <a:spLocks noGrp="1"/>
          </p:cNvSpPr>
          <p:nvPr>
            <p:ph sz="quarter" idx="12" hasCustomPrompt="1"/>
          </p:nvPr>
        </p:nvSpPr>
        <p:spPr>
          <a:xfrm>
            <a:off x="457200" y="911224"/>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3246120" y="911224"/>
            <a:ext cx="544068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dirty="0" smtClean="0">
                <a:solidFill>
                  <a:prstClr val="black"/>
                </a:solidFill>
              </a:rPr>
              <a:t>SAE INTERNATIONAL</a:t>
            </a:r>
            <a:endParaRPr lang="en-US" sz="800" b="1" dirty="0">
              <a:solidFill>
                <a:prstClr val="black"/>
              </a:solidFill>
            </a:endParaRPr>
          </a:p>
        </p:txBody>
      </p:sp>
      <p:sp>
        <p:nvSpPr>
          <p:cNvPr id="12" name="Footer Placeholder 2"/>
          <p:cNvSpPr>
            <a:spLocks noGrp="1"/>
          </p:cNvSpPr>
          <p:nvPr>
            <p:ph type="ftr" sz="quarter" idx="10"/>
          </p:nvPr>
        </p:nvSpPr>
        <p:spPr>
          <a:xfrm>
            <a:off x="3246120" y="4873752"/>
            <a:ext cx="2895600" cy="128016"/>
          </a:xfrm>
        </p:spPr>
        <p:txBody>
          <a:bodyPr/>
          <a:lstStyle/>
          <a:p>
            <a:endParaRPr lang="en-US" dirty="0">
              <a:solidFill>
                <a:prstClr val="black"/>
              </a:solidFill>
            </a:endParaRPr>
          </a:p>
        </p:txBody>
      </p:sp>
    </p:spTree>
    <p:extLst>
      <p:ext uri="{BB962C8B-B14F-4D97-AF65-F5344CB8AC3E}">
        <p14:creationId xmlns:p14="http://schemas.microsoft.com/office/powerpoint/2010/main" val="5481842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Two Columns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C5A2E38E-3676-4AC9-AE40-117CF2D4B3AC}" type="slidenum">
              <a:rPr lang="en-US" smtClean="0">
                <a:solidFill>
                  <a:prstClr val="black"/>
                </a:solidFill>
              </a:rPr>
              <a:pPr/>
              <a:t>‹#›</a:t>
            </a:fld>
            <a:endParaRPr lang="en-US" dirty="0">
              <a:solidFill>
                <a:prstClr val="black"/>
              </a:solidFill>
            </a:endParaRPr>
          </a:p>
        </p:txBody>
      </p:sp>
      <p:sp>
        <p:nvSpPr>
          <p:cNvPr id="6" name="Content Placeholder 5"/>
          <p:cNvSpPr>
            <a:spLocks noGrp="1"/>
          </p:cNvSpPr>
          <p:nvPr>
            <p:ph sz="quarter" idx="12" hasCustomPrompt="1"/>
          </p:nvPr>
        </p:nvSpPr>
        <p:spPr>
          <a:xfrm>
            <a:off x="457200" y="911224"/>
            <a:ext cx="4050792"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4636008" y="911224"/>
            <a:ext cx="4050792"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black"/>
                </a:solidFill>
              </a:rPr>
              <a:t>SAE INTERNATIONAL</a:t>
            </a:r>
            <a:endParaRPr lang="en-US" sz="800" b="1" cap="all" dirty="0">
              <a:solidFill>
                <a:prstClr val="black"/>
              </a:solidFill>
            </a:endParaRPr>
          </a:p>
        </p:txBody>
      </p:sp>
      <p:sp>
        <p:nvSpPr>
          <p:cNvPr id="11" name="Footer Placeholder 2"/>
          <p:cNvSpPr>
            <a:spLocks noGrp="1"/>
          </p:cNvSpPr>
          <p:nvPr>
            <p:ph type="ftr" sz="quarter" idx="10"/>
          </p:nvPr>
        </p:nvSpPr>
        <p:spPr>
          <a:xfrm>
            <a:off x="3246120" y="4873752"/>
            <a:ext cx="2895600" cy="128016"/>
          </a:xfrm>
        </p:spPr>
        <p:txBody>
          <a:bodyPr/>
          <a:lstStyle/>
          <a:p>
            <a:endParaRPr lang="en-US" dirty="0">
              <a:solidFill>
                <a:prstClr val="black"/>
              </a:solidFill>
            </a:endParaRPr>
          </a:p>
        </p:txBody>
      </p:sp>
    </p:spTree>
    <p:extLst>
      <p:ext uri="{BB962C8B-B14F-4D97-AF65-F5344CB8AC3E}">
        <p14:creationId xmlns:p14="http://schemas.microsoft.com/office/powerpoint/2010/main" val="39938995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Two-thirds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Slide Number Placeholder 3"/>
          <p:cNvSpPr>
            <a:spLocks noGrp="1"/>
          </p:cNvSpPr>
          <p:nvPr>
            <p:ph type="sldNum" sz="quarter" idx="11"/>
          </p:nvPr>
        </p:nvSpPr>
        <p:spPr/>
        <p:txBody>
          <a:bodyPr/>
          <a:lstStyle/>
          <a:p>
            <a:fld id="{C5A2E38E-3676-4AC9-AE40-117CF2D4B3AC}" type="slidenum">
              <a:rPr lang="en-US" smtClean="0">
                <a:solidFill>
                  <a:prstClr val="black"/>
                </a:solidFill>
              </a:rPr>
              <a:pPr/>
              <a:t>‹#›</a:t>
            </a:fld>
            <a:endParaRPr lang="en-US" dirty="0">
              <a:solidFill>
                <a:prstClr val="black"/>
              </a:solidFill>
            </a:endParaRPr>
          </a:p>
        </p:txBody>
      </p:sp>
      <p:sp>
        <p:nvSpPr>
          <p:cNvPr id="6" name="Content Placeholder 5"/>
          <p:cNvSpPr>
            <a:spLocks noGrp="1"/>
          </p:cNvSpPr>
          <p:nvPr>
            <p:ph sz="quarter" idx="12" hasCustomPrompt="1"/>
          </p:nvPr>
        </p:nvSpPr>
        <p:spPr>
          <a:xfrm>
            <a:off x="457200" y="911224"/>
            <a:ext cx="544068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035040" y="911224"/>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black"/>
                </a:solidFill>
              </a:rPr>
              <a:t>SAE INTERNATIONAL</a:t>
            </a:r>
            <a:endParaRPr lang="en-US" sz="800" b="1" cap="all" dirty="0">
              <a:solidFill>
                <a:prstClr val="black"/>
              </a:solidFill>
            </a:endParaRPr>
          </a:p>
        </p:txBody>
      </p:sp>
    </p:spTree>
    <p:extLst>
      <p:ext uri="{BB962C8B-B14F-4D97-AF65-F5344CB8AC3E}">
        <p14:creationId xmlns:p14="http://schemas.microsoft.com/office/powerpoint/2010/main" val="980807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ree Columns Slide">
    <p:bg>
      <p:bgPr>
        <a:solidFill>
          <a:schemeClr val="accent1"/>
        </a:solidFill>
        <a:effectLst/>
      </p:bgPr>
    </p:bg>
    <p:spTree>
      <p:nvGrpSpPr>
        <p:cNvPr id="1" name=""/>
        <p:cNvGrpSpPr/>
        <p:nvPr/>
      </p:nvGrpSpPr>
      <p:grpSpPr>
        <a:xfrm>
          <a:off x="0" y="0"/>
          <a:ext cx="0" cy="0"/>
          <a:chOff x="0" y="0"/>
          <a:chExt cx="0" cy="0"/>
        </a:xfrm>
      </p:grpSpPr>
      <p:sp>
        <p:nvSpPr>
          <p:cNvPr id="11" name="Freeform 10"/>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p>
            <a:fld id="{C5A2E38E-3676-4AC9-AE40-117CF2D4B3AC}" type="slidenum">
              <a:rPr lang="en-US" smtClean="0">
                <a:solidFill>
                  <a:prstClr val="black"/>
                </a:solidFill>
              </a:rPr>
              <a:pPr/>
              <a:t>‹#›</a:t>
            </a:fld>
            <a:endParaRPr lang="en-US">
              <a:solidFill>
                <a:prstClr val="black"/>
              </a:solidFill>
            </a:endParaRPr>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3" hasCustomPrompt="1"/>
          </p:nvPr>
        </p:nvSpPr>
        <p:spPr>
          <a:xfrm>
            <a:off x="457200" y="914400"/>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a:p>
        </p:txBody>
      </p:sp>
      <p:sp>
        <p:nvSpPr>
          <p:cNvPr id="19" name="Content Placeholder 18"/>
          <p:cNvSpPr>
            <a:spLocks noGrp="1"/>
          </p:cNvSpPr>
          <p:nvPr>
            <p:ph sz="quarter" idx="14" hasCustomPrompt="1"/>
          </p:nvPr>
        </p:nvSpPr>
        <p:spPr>
          <a:xfrm>
            <a:off x="3246120" y="914400"/>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20"/>
          <p:cNvSpPr>
            <a:spLocks noGrp="1"/>
          </p:cNvSpPr>
          <p:nvPr>
            <p:ph sz="quarter" idx="15" hasCustomPrompt="1"/>
          </p:nvPr>
        </p:nvSpPr>
        <p:spPr>
          <a:xfrm>
            <a:off x="6035040" y="914400"/>
            <a:ext cx="2651760" cy="36576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Box 11"/>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black"/>
                </a:solidFill>
              </a:rPr>
              <a:t>SAE INTERNATIONAL</a:t>
            </a:r>
            <a:endParaRPr lang="en-US" sz="800" b="1" cap="all" dirty="0">
              <a:solidFill>
                <a:prstClr val="black"/>
              </a:solidFill>
            </a:endParaRPr>
          </a:p>
        </p:txBody>
      </p:sp>
      <p:sp>
        <p:nvSpPr>
          <p:cNvPr id="13" name="Footer Placeholder 2"/>
          <p:cNvSpPr>
            <a:spLocks noGrp="1"/>
          </p:cNvSpPr>
          <p:nvPr>
            <p:ph type="ftr" sz="quarter" idx="10"/>
          </p:nvPr>
        </p:nvSpPr>
        <p:spPr>
          <a:xfrm>
            <a:off x="3246120" y="4873752"/>
            <a:ext cx="2895600" cy="128016"/>
          </a:xfrm>
        </p:spPr>
        <p:txBody>
          <a:bodyPr/>
          <a:lstStyle/>
          <a:p>
            <a:endParaRPr lang="en-US" dirty="0">
              <a:solidFill>
                <a:prstClr val="black"/>
              </a:solidFill>
            </a:endParaRPr>
          </a:p>
        </p:txBody>
      </p:sp>
    </p:spTree>
    <p:extLst>
      <p:ext uri="{BB962C8B-B14F-4D97-AF65-F5344CB8AC3E}">
        <p14:creationId xmlns:p14="http://schemas.microsoft.com/office/powerpoint/2010/main" val="42888964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with Bottom Two Columns Slide">
    <p:bg>
      <p:bgPr>
        <a:solidFill>
          <a:schemeClr val="accent1"/>
        </a:solidFill>
        <a:effectLst/>
      </p:bgPr>
    </p:bg>
    <p:spTree>
      <p:nvGrpSpPr>
        <p:cNvPr id="1" name=""/>
        <p:cNvGrpSpPr/>
        <p:nvPr/>
      </p:nvGrpSpPr>
      <p:grpSpPr>
        <a:xfrm>
          <a:off x="0" y="0"/>
          <a:ext cx="0" cy="0"/>
          <a:chOff x="0" y="0"/>
          <a:chExt cx="0" cy="0"/>
        </a:xfrm>
      </p:grpSpPr>
      <p:sp>
        <p:nvSpPr>
          <p:cNvPr id="11" name="Freeform 10"/>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3" name="Content Placeholder 2"/>
          <p:cNvSpPr>
            <a:spLocks noGrp="1"/>
          </p:cNvSpPr>
          <p:nvPr>
            <p:ph idx="1" hasCustomPrompt="1"/>
          </p:nvPr>
        </p:nvSpPr>
        <p:spPr>
          <a:xfrm>
            <a:off x="457200" y="911227"/>
            <a:ext cx="8229600" cy="1255903"/>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12"/>
          </p:nvPr>
        </p:nvSpPr>
        <p:spPr/>
        <p:txBody>
          <a:bodyPr/>
          <a:lstStyle/>
          <a:p>
            <a:fld id="{C5A2E38E-3676-4AC9-AE40-117CF2D4B3AC}" type="slidenum">
              <a:rPr lang="en-US" smtClean="0">
                <a:solidFill>
                  <a:prstClr val="black"/>
                </a:solidFill>
              </a:rPr>
              <a:pPr/>
              <a:t>‹#›</a:t>
            </a:fld>
            <a:endParaRPr lang="en-US">
              <a:solidFill>
                <a:prstClr val="black"/>
              </a:solidFill>
            </a:endParaRPr>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13"/>
          <p:cNvSpPr>
            <a:spLocks noGrp="1"/>
          </p:cNvSpPr>
          <p:nvPr>
            <p:ph sz="quarter" idx="13" hasCustomPrompt="1"/>
          </p:nvPr>
        </p:nvSpPr>
        <p:spPr>
          <a:xfrm>
            <a:off x="457200" y="2286000"/>
            <a:ext cx="4050792" cy="22860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16"/>
          <p:cNvSpPr>
            <a:spLocks noGrp="1"/>
          </p:cNvSpPr>
          <p:nvPr>
            <p:ph sz="quarter" idx="14" hasCustomPrompt="1"/>
          </p:nvPr>
        </p:nvSpPr>
        <p:spPr>
          <a:xfrm>
            <a:off x="4636008" y="2286000"/>
            <a:ext cx="4050792" cy="228600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Box 11"/>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black"/>
                </a:solidFill>
              </a:rPr>
              <a:t>SAE INTERNATIONAL</a:t>
            </a:r>
            <a:endParaRPr lang="en-US" sz="800" b="1" cap="all" dirty="0">
              <a:solidFill>
                <a:prstClr val="black"/>
              </a:solidFill>
            </a:endParaRPr>
          </a:p>
        </p:txBody>
      </p:sp>
      <p:sp>
        <p:nvSpPr>
          <p:cNvPr id="13" name="Footer Placeholder 2"/>
          <p:cNvSpPr>
            <a:spLocks noGrp="1"/>
          </p:cNvSpPr>
          <p:nvPr>
            <p:ph type="ftr" sz="quarter" idx="10"/>
          </p:nvPr>
        </p:nvSpPr>
        <p:spPr>
          <a:xfrm>
            <a:off x="3246120" y="4873752"/>
            <a:ext cx="2895600" cy="128016"/>
          </a:xfrm>
        </p:spPr>
        <p:txBody>
          <a:bodyPr/>
          <a:lstStyle/>
          <a:p>
            <a:endParaRPr lang="en-US" dirty="0">
              <a:solidFill>
                <a:prstClr val="black"/>
              </a:solidFill>
            </a:endParaRPr>
          </a:p>
        </p:txBody>
      </p:sp>
    </p:spTree>
    <p:extLst>
      <p:ext uri="{BB962C8B-B14F-4D97-AF65-F5344CB8AC3E}">
        <p14:creationId xmlns:p14="http://schemas.microsoft.com/office/powerpoint/2010/main" val="2410073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SAE Green">
    <p:bg>
      <p:bgPr>
        <a:solidFill>
          <a:schemeClr val="accent3"/>
        </a:solidFill>
        <a:effectLst/>
      </p:bgPr>
    </p:bg>
    <p:spTree>
      <p:nvGrpSpPr>
        <p:cNvPr id="1" name=""/>
        <p:cNvGrpSpPr/>
        <p:nvPr/>
      </p:nvGrpSpPr>
      <p:grpSpPr>
        <a:xfrm>
          <a:off x="0" y="0"/>
          <a:ext cx="0" cy="0"/>
          <a:chOff x="0" y="0"/>
          <a:chExt cx="0" cy="0"/>
        </a:xfrm>
      </p:grpSpPr>
      <p:pic>
        <p:nvPicPr>
          <p:cNvPr id="11" name="Picture 10" descr="int_sae_sg_720_blk_rgb_wht.png"/>
          <p:cNvPicPr>
            <a:picLocks noChangeAspect="1"/>
          </p:cNvPicPr>
          <p:nvPr userDrawn="1"/>
        </p:nvPicPr>
        <p:blipFill>
          <a:blip r:embed="rId2" cstate="print"/>
          <a:srcRect l="1303"/>
          <a:stretch>
            <a:fillRect/>
          </a:stretch>
        </p:blipFill>
        <p:spPr>
          <a:xfrm rot="-5400000">
            <a:off x="5246044" y="1247180"/>
            <a:ext cx="5143500" cy="2649143"/>
          </a:xfrm>
          <a:prstGeom prst="rect">
            <a:avLst/>
          </a:prstGeom>
        </p:spPr>
      </p:pic>
      <p:grpSp>
        <p:nvGrpSpPr>
          <p:cNvPr id="10" name="Group 9"/>
          <p:cNvGrpSpPr/>
          <p:nvPr userDrawn="1"/>
        </p:nvGrpSpPr>
        <p:grpSpPr bwMode="hidden">
          <a:xfrm>
            <a:off x="0" y="-1"/>
            <a:ext cx="9144000" cy="5143501"/>
            <a:chOff x="0" y="-1"/>
            <a:chExt cx="9144000" cy="5143501"/>
          </a:xfrm>
        </p:grpSpPr>
        <p:sp>
          <p:nvSpPr>
            <p:cNvPr id="9" name="Rectangle 8"/>
            <p:cNvSpPr/>
            <p:nvPr userDrawn="1"/>
          </p:nvSpPr>
          <p:spPr bwMode="hidden">
            <a:xfrm>
              <a:off x="0" y="0"/>
              <a:ext cx="9144000"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nt_sae_sg_720_dbl_rgb_wht.png"/>
            <p:cNvPicPr>
              <a:picLocks noChangeAspect="1"/>
            </p:cNvPicPr>
            <p:nvPr userDrawn="1"/>
          </p:nvPicPr>
          <p:blipFill>
            <a:blip r:embed="rId3" cstate="print"/>
            <a:srcRect l="1818"/>
            <a:stretch>
              <a:fillRect/>
            </a:stretch>
          </p:blipFill>
          <p:spPr bwMode="hidden">
            <a:xfrm rot="16200000">
              <a:off x="5238750" y="1238448"/>
              <a:ext cx="5143501" cy="2666604"/>
            </a:xfrm>
            <a:prstGeom prst="rect">
              <a:avLst/>
            </a:prstGeom>
          </p:spPr>
        </p:pic>
      </p:grpSp>
      <p:sp>
        <p:nvSpPr>
          <p:cNvPr id="2" name="Title 1"/>
          <p:cNvSpPr>
            <a:spLocks noGrp="1"/>
          </p:cNvSpPr>
          <p:nvPr>
            <p:ph type="title"/>
          </p:nvPr>
        </p:nvSpPr>
        <p:spPr>
          <a:xfrm>
            <a:off x="457200" y="895350"/>
            <a:ext cx="5559552" cy="940274"/>
          </a:xfrm>
        </p:spPr>
        <p:txBody>
          <a:bodyPr anchor="b"/>
          <a:lstStyle>
            <a:lvl1pPr>
              <a:defRPr sz="2100" cap="all" baseline="0">
                <a:solidFill>
                  <a:schemeClr val="bg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solidFill>
                  <a:schemeClr val="bg1"/>
                </a:solidFill>
                <a:latin typeface="+mj-lt"/>
              </a:rPr>
              <a:t>SAE INTERNATIONAL</a:t>
            </a:r>
            <a:endParaRPr lang="en-US" sz="1200" b="1" dirty="0">
              <a:solidFill>
                <a:schemeClr val="bg1"/>
              </a:solidFill>
              <a:latin typeface="+mj-lt"/>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bg1"/>
                </a:solidFill>
              </a:defRPr>
            </a:lvl1pPr>
            <a:lvl2pPr marL="0" indent="0" algn="l">
              <a:buNone/>
              <a:defRPr sz="2100">
                <a:solidFill>
                  <a:schemeClr val="bg1"/>
                </a:solidFill>
              </a:defRPr>
            </a:lvl2pPr>
            <a:lvl3pPr marL="0" indent="0" algn="l">
              <a:buNone/>
              <a:defRPr sz="2100">
                <a:solidFill>
                  <a:schemeClr val="bg1"/>
                </a:solidFill>
              </a:defRPr>
            </a:lvl3pPr>
            <a:lvl4pPr marL="0" indent="0" algn="l">
              <a:buNone/>
              <a:defRPr sz="2100">
                <a:solidFill>
                  <a:schemeClr val="bg1"/>
                </a:solidFill>
              </a:defRPr>
            </a:lvl4pPr>
            <a:lvl5pPr marL="0" indent="0" algn="l">
              <a:buNone/>
              <a:tabLst/>
              <a:defRPr sz="2100">
                <a:solidFill>
                  <a:schemeClr val="bg1"/>
                </a:solidFill>
              </a:defRPr>
            </a:lvl5pPr>
            <a:lvl6pPr marL="0" indent="0" algn="l">
              <a:spcBef>
                <a:spcPts val="0"/>
              </a:spcBef>
              <a:buNone/>
              <a:defRPr sz="2100">
                <a:solidFill>
                  <a:schemeClr val="bg1"/>
                </a:solidFill>
              </a:defRPr>
            </a:lvl6pPr>
            <a:lvl7pPr marL="0" indent="0" algn="l">
              <a:spcBef>
                <a:spcPts val="0"/>
              </a:spcBef>
              <a:buNone/>
              <a:defRPr sz="2100">
                <a:solidFill>
                  <a:schemeClr val="bg1"/>
                </a:solidFill>
              </a:defRPr>
            </a:lvl7pPr>
            <a:lvl8pPr marL="0" indent="0" algn="l">
              <a:spcBef>
                <a:spcPts val="0"/>
              </a:spcBef>
              <a:buNone/>
              <a:defRPr sz="2100">
                <a:solidFill>
                  <a:schemeClr val="bg1"/>
                </a:solidFill>
              </a:defRPr>
            </a:lvl8pPr>
            <a:lvl9pPr marL="0" indent="0" algn="l">
              <a:spcBef>
                <a:spcPts val="0"/>
              </a:spcBef>
              <a:buNone/>
              <a:defRPr sz="2100">
                <a:solidFill>
                  <a:schemeClr val="bg1"/>
                </a:solidFill>
              </a:defRPr>
            </a:lvl9pPr>
          </a:lstStyle>
          <a:p>
            <a:pPr lvl="0"/>
            <a:r>
              <a:rPr lang="en-US" sz="2100" dirty="0" smtClean="0"/>
              <a:t>Click to edit subhead</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with Bottom Three Columns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bwMode="hidden">
          <a:xfrm>
            <a:off x="0" y="295750"/>
            <a:ext cx="9144000" cy="4847753"/>
          </a:xfrm>
          <a:custGeom>
            <a:avLst/>
            <a:gdLst>
              <a:gd name="connsiteX0" fmla="*/ 0 w 9144000"/>
              <a:gd name="connsiteY0" fmla="*/ 0 h 758952"/>
              <a:gd name="connsiteX1" fmla="*/ 9144000 w 9144000"/>
              <a:gd name="connsiteY1" fmla="*/ 0 h 758952"/>
              <a:gd name="connsiteX2" fmla="*/ 9144000 w 9144000"/>
              <a:gd name="connsiteY2" fmla="*/ 758952 h 758952"/>
              <a:gd name="connsiteX3" fmla="*/ 0 w 9144000"/>
              <a:gd name="connsiteY3" fmla="*/ 758952 h 758952"/>
              <a:gd name="connsiteX4" fmla="*/ 0 w 9144000"/>
              <a:gd name="connsiteY4" fmla="*/ 0 h 758952"/>
              <a:gd name="connsiteX0" fmla="*/ 0 w 9144000"/>
              <a:gd name="connsiteY0" fmla="*/ 0 h 760491"/>
              <a:gd name="connsiteX1" fmla="*/ 9144000 w 9144000"/>
              <a:gd name="connsiteY1" fmla="*/ 0 h 760491"/>
              <a:gd name="connsiteX2" fmla="*/ 9144000 w 9144000"/>
              <a:gd name="connsiteY2" fmla="*/ 758952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760491"/>
              <a:gd name="connsiteX1" fmla="*/ 9144000 w 9144000"/>
              <a:gd name="connsiteY1" fmla="*/ 0 h 760491"/>
              <a:gd name="connsiteX2" fmla="*/ 9144000 w 9144000"/>
              <a:gd name="connsiteY2" fmla="*/ 295747 h 760491"/>
              <a:gd name="connsiteX3" fmla="*/ 9144000 w 9144000"/>
              <a:gd name="connsiteY3" fmla="*/ 758952 h 760491"/>
              <a:gd name="connsiteX4" fmla="*/ 8872396 w 9144000"/>
              <a:gd name="connsiteY4" fmla="*/ 760491 h 760491"/>
              <a:gd name="connsiteX5" fmla="*/ 0 w 9144000"/>
              <a:gd name="connsiteY5" fmla="*/ 758952 h 760491"/>
              <a:gd name="connsiteX6" fmla="*/ 0 w 9144000"/>
              <a:gd name="connsiteY6" fmla="*/ 0 h 760491"/>
              <a:gd name="connsiteX0" fmla="*/ 0 w 9144000"/>
              <a:gd name="connsiteY0" fmla="*/ 0 h 760491"/>
              <a:gd name="connsiteX1" fmla="*/ 9144000 w 9144000"/>
              <a:gd name="connsiteY1" fmla="*/ 0 h 760491"/>
              <a:gd name="connsiteX2" fmla="*/ 9144000 w 9144000"/>
              <a:gd name="connsiteY2" fmla="*/ 295747 h 760491"/>
              <a:gd name="connsiteX3" fmla="*/ 8872396 w 9144000"/>
              <a:gd name="connsiteY3" fmla="*/ 760491 h 760491"/>
              <a:gd name="connsiteX4" fmla="*/ 0 w 9144000"/>
              <a:gd name="connsiteY4" fmla="*/ 758952 h 760491"/>
              <a:gd name="connsiteX5" fmla="*/ 0 w 9144000"/>
              <a:gd name="connsiteY5" fmla="*/ 0 h 760491"/>
              <a:gd name="connsiteX0" fmla="*/ 0 w 9144000"/>
              <a:gd name="connsiteY0" fmla="*/ 0 h 5143500"/>
              <a:gd name="connsiteX1" fmla="*/ 9144000 w 9144000"/>
              <a:gd name="connsiteY1" fmla="*/ 5143500 h 5143500"/>
              <a:gd name="connsiteX2" fmla="*/ 9144000 w 9144000"/>
              <a:gd name="connsiteY2" fmla="*/ 295747 h 5143500"/>
              <a:gd name="connsiteX3" fmla="*/ 8872396 w 9144000"/>
              <a:gd name="connsiteY3" fmla="*/ 760491 h 5143500"/>
              <a:gd name="connsiteX4" fmla="*/ 0 w 9144000"/>
              <a:gd name="connsiteY4" fmla="*/ 758952 h 5143500"/>
              <a:gd name="connsiteX5" fmla="*/ 0 w 9144000"/>
              <a:gd name="connsiteY5" fmla="*/ 0 h 5143500"/>
              <a:gd name="connsiteX0" fmla="*/ 0 w 9144000"/>
              <a:gd name="connsiteY0" fmla="*/ 4847753 h 4847753"/>
              <a:gd name="connsiteX1" fmla="*/ 9144000 w 9144000"/>
              <a:gd name="connsiteY1" fmla="*/ 4847753 h 4847753"/>
              <a:gd name="connsiteX2" fmla="*/ 9144000 w 9144000"/>
              <a:gd name="connsiteY2" fmla="*/ 0 h 4847753"/>
              <a:gd name="connsiteX3" fmla="*/ 8872396 w 9144000"/>
              <a:gd name="connsiteY3" fmla="*/ 464744 h 4847753"/>
              <a:gd name="connsiteX4" fmla="*/ 0 w 9144000"/>
              <a:gd name="connsiteY4" fmla="*/ 463205 h 4847753"/>
              <a:gd name="connsiteX5" fmla="*/ 0 w 9144000"/>
              <a:gd name="connsiteY5" fmla="*/ 4847753 h 484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4847753">
                <a:moveTo>
                  <a:pt x="0" y="4847753"/>
                </a:moveTo>
                <a:lnTo>
                  <a:pt x="9144000" y="4847753"/>
                </a:lnTo>
                <a:lnTo>
                  <a:pt x="9144000" y="0"/>
                </a:lnTo>
                <a:lnTo>
                  <a:pt x="8872396" y="464744"/>
                </a:lnTo>
                <a:lnTo>
                  <a:pt x="0" y="463205"/>
                </a:lnTo>
                <a:lnTo>
                  <a:pt x="0" y="48477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137160"/>
            <a:ext cx="8229600" cy="502920"/>
          </a:xfrm>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457200" y="911227"/>
            <a:ext cx="8229600" cy="1584325"/>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2"/>
          </p:nvPr>
        </p:nvSpPr>
        <p:spPr/>
        <p:txBody>
          <a:bodyPr/>
          <a:lstStyle/>
          <a:p>
            <a:fld id="{C5A2E38E-3676-4AC9-AE40-117CF2D4B3AC}" type="slidenum">
              <a:rPr lang="en-US" smtClean="0">
                <a:solidFill>
                  <a:prstClr val="black"/>
                </a:solidFill>
              </a:rPr>
              <a:pPr/>
              <a:t>‹#›</a:t>
            </a:fld>
            <a:endParaRPr lang="en-US">
              <a:solidFill>
                <a:prstClr val="black"/>
              </a:solidFill>
            </a:endParaRPr>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3" hasCustomPrompt="1"/>
          </p:nvPr>
        </p:nvSpPr>
        <p:spPr>
          <a:xfrm>
            <a:off x="457200" y="2606040"/>
            <a:ext cx="2651760" cy="19659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8"/>
          <p:cNvSpPr>
            <a:spLocks noGrp="1"/>
          </p:cNvSpPr>
          <p:nvPr>
            <p:ph sz="quarter" idx="14" hasCustomPrompt="1"/>
          </p:nvPr>
        </p:nvSpPr>
        <p:spPr>
          <a:xfrm>
            <a:off x="3246120" y="2606040"/>
            <a:ext cx="2651760" cy="19659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20"/>
          <p:cNvSpPr>
            <a:spLocks noGrp="1"/>
          </p:cNvSpPr>
          <p:nvPr>
            <p:ph sz="quarter" idx="15" hasCustomPrompt="1"/>
          </p:nvPr>
        </p:nvSpPr>
        <p:spPr>
          <a:xfrm>
            <a:off x="6035040" y="2606040"/>
            <a:ext cx="2651760" cy="19659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Box 12"/>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black"/>
                </a:solidFill>
              </a:rPr>
              <a:t>SAE INTERNATIONAL</a:t>
            </a:r>
            <a:endParaRPr lang="en-US" sz="800" b="1" cap="all" dirty="0">
              <a:solidFill>
                <a:prstClr val="black"/>
              </a:solidFill>
            </a:endParaRPr>
          </a:p>
        </p:txBody>
      </p:sp>
      <p:sp>
        <p:nvSpPr>
          <p:cNvPr id="14" name="Footer Placeholder 2"/>
          <p:cNvSpPr>
            <a:spLocks noGrp="1"/>
          </p:cNvSpPr>
          <p:nvPr>
            <p:ph type="ftr" sz="quarter" idx="10"/>
          </p:nvPr>
        </p:nvSpPr>
        <p:spPr>
          <a:xfrm>
            <a:off x="3246120" y="4873752"/>
            <a:ext cx="2895600" cy="128016"/>
          </a:xfrm>
        </p:spPr>
        <p:txBody>
          <a:bodyPr/>
          <a:lstStyle/>
          <a:p>
            <a:endParaRPr lang="en-US" dirty="0">
              <a:solidFill>
                <a:prstClr val="black"/>
              </a:solidFill>
            </a:endParaRPr>
          </a:p>
        </p:txBody>
      </p:sp>
    </p:spTree>
    <p:extLst>
      <p:ext uri="{BB962C8B-B14F-4D97-AF65-F5344CB8AC3E}">
        <p14:creationId xmlns:p14="http://schemas.microsoft.com/office/powerpoint/2010/main" val="24997969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ix Columns with Captions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8229600" cy="502920"/>
          </a:xfrm>
        </p:spPr>
        <p:txBody>
          <a:body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p>
            <a:fld id="{C5A2E38E-3676-4AC9-AE40-117CF2D4B3AC}" type="slidenum">
              <a:rPr lang="en-US" smtClean="0">
                <a:solidFill>
                  <a:prstClr val="black"/>
                </a:solidFill>
              </a:rPr>
              <a:pPr/>
              <a:t>‹#›</a:t>
            </a:fld>
            <a:endParaRPr lang="en-US">
              <a:solidFill>
                <a:prstClr val="black"/>
              </a:solidFill>
            </a:endParaRPr>
          </a:p>
        </p:txBody>
      </p:sp>
      <p:cxnSp>
        <p:nvCxnSpPr>
          <p:cNvPr id="8" name="Straight Connector 7"/>
          <p:cNvCxnSpPr/>
          <p:nvPr userDrawn="1"/>
        </p:nvCxnSpPr>
        <p:spPr>
          <a:xfrm>
            <a:off x="457200" y="4828034"/>
            <a:ext cx="8229600" cy="11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dirty="0" smtClean="0">
                <a:solidFill>
                  <a:prstClr val="black"/>
                </a:solidFill>
              </a:rPr>
              <a:t>SAE INTERNATIONAL</a:t>
            </a:r>
            <a:endParaRPr lang="en-US" sz="800" b="1" cap="all" dirty="0">
              <a:solidFill>
                <a:prstClr val="black"/>
              </a:solidFill>
            </a:endParaRPr>
          </a:p>
        </p:txBody>
      </p:sp>
      <p:sp>
        <p:nvSpPr>
          <p:cNvPr id="17" name="Content Placeholder 16"/>
          <p:cNvSpPr>
            <a:spLocks noGrp="1"/>
          </p:cNvSpPr>
          <p:nvPr>
            <p:ph sz="quarter" idx="13" hasCustomPrompt="1"/>
          </p:nvPr>
        </p:nvSpPr>
        <p:spPr>
          <a:xfrm>
            <a:off x="457200" y="914400"/>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8"/>
          <p:cNvSpPr>
            <a:spLocks noGrp="1"/>
          </p:cNvSpPr>
          <p:nvPr>
            <p:ph sz="quarter" idx="14" hasCustomPrompt="1"/>
          </p:nvPr>
        </p:nvSpPr>
        <p:spPr>
          <a:xfrm>
            <a:off x="3246120" y="914400"/>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20"/>
          <p:cNvSpPr>
            <a:spLocks noGrp="1"/>
          </p:cNvSpPr>
          <p:nvPr>
            <p:ph sz="quarter" idx="15" hasCustomPrompt="1"/>
          </p:nvPr>
        </p:nvSpPr>
        <p:spPr>
          <a:xfrm>
            <a:off x="6035040" y="914400"/>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13"/>
          <p:cNvSpPr>
            <a:spLocks noGrp="1"/>
          </p:cNvSpPr>
          <p:nvPr>
            <p:ph type="body" sz="quarter" idx="16" hasCustomPrompt="1"/>
          </p:nvPr>
        </p:nvSpPr>
        <p:spPr>
          <a:xfrm>
            <a:off x="457200" y="2266950"/>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16" name="Text Placeholder 13"/>
          <p:cNvSpPr>
            <a:spLocks noGrp="1"/>
          </p:cNvSpPr>
          <p:nvPr>
            <p:ph type="body" sz="quarter" idx="17" hasCustomPrompt="1"/>
          </p:nvPr>
        </p:nvSpPr>
        <p:spPr>
          <a:xfrm>
            <a:off x="3246120" y="2266950"/>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18" name="Text Placeholder 13"/>
          <p:cNvSpPr>
            <a:spLocks noGrp="1"/>
          </p:cNvSpPr>
          <p:nvPr>
            <p:ph type="body" sz="quarter" idx="18" hasCustomPrompt="1"/>
          </p:nvPr>
        </p:nvSpPr>
        <p:spPr>
          <a:xfrm>
            <a:off x="6035040" y="2266950"/>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0" name="Content Placeholder 16"/>
          <p:cNvSpPr>
            <a:spLocks noGrp="1"/>
          </p:cNvSpPr>
          <p:nvPr>
            <p:ph sz="quarter" idx="19" hasCustomPrompt="1"/>
          </p:nvPr>
        </p:nvSpPr>
        <p:spPr>
          <a:xfrm>
            <a:off x="457200" y="2854139"/>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18"/>
          <p:cNvSpPr>
            <a:spLocks noGrp="1"/>
          </p:cNvSpPr>
          <p:nvPr>
            <p:ph sz="quarter" idx="20" hasCustomPrompt="1"/>
          </p:nvPr>
        </p:nvSpPr>
        <p:spPr>
          <a:xfrm>
            <a:off x="3246120" y="2854139"/>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20"/>
          <p:cNvSpPr>
            <a:spLocks noGrp="1"/>
          </p:cNvSpPr>
          <p:nvPr>
            <p:ph sz="quarter" idx="21" hasCustomPrompt="1"/>
          </p:nvPr>
        </p:nvSpPr>
        <p:spPr>
          <a:xfrm>
            <a:off x="6035040" y="2854139"/>
            <a:ext cx="2651760" cy="1280160"/>
          </a:xfrm>
        </p:spPr>
        <p:txBody>
          <a:bodyPr/>
          <a:lstStyle>
            <a:lvl1pPr>
              <a:defRPr/>
            </a:lvl1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Text Placeholder 13"/>
          <p:cNvSpPr>
            <a:spLocks noGrp="1"/>
          </p:cNvSpPr>
          <p:nvPr>
            <p:ph type="body" sz="quarter" idx="22" hasCustomPrompt="1"/>
          </p:nvPr>
        </p:nvSpPr>
        <p:spPr>
          <a:xfrm>
            <a:off x="457200" y="4206689"/>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5" name="Text Placeholder 13"/>
          <p:cNvSpPr>
            <a:spLocks noGrp="1"/>
          </p:cNvSpPr>
          <p:nvPr>
            <p:ph type="body" sz="quarter" idx="23" hasCustomPrompt="1"/>
          </p:nvPr>
        </p:nvSpPr>
        <p:spPr>
          <a:xfrm>
            <a:off x="3246120" y="4206689"/>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6" name="Text Placeholder 13"/>
          <p:cNvSpPr>
            <a:spLocks noGrp="1"/>
          </p:cNvSpPr>
          <p:nvPr>
            <p:ph type="body" sz="quarter" idx="24" hasCustomPrompt="1"/>
          </p:nvPr>
        </p:nvSpPr>
        <p:spPr>
          <a:xfrm>
            <a:off x="6035040" y="4206689"/>
            <a:ext cx="2651760" cy="365760"/>
          </a:xfrm>
        </p:spPr>
        <p:txBody>
          <a:bodyPr/>
          <a:lstStyle>
            <a:lvl1pPr marL="0" indent="0">
              <a:buFont typeface="Arial" pitchFamily="34" charset="0"/>
              <a:buNone/>
              <a:defRPr sz="1000" b="0"/>
            </a:lvl1pPr>
            <a:lvl2pPr marL="0" indent="0">
              <a:buFont typeface="Arial" pitchFamily="34" charset="0"/>
              <a:buNone/>
              <a:defRPr sz="1000" b="0"/>
            </a:lvl2pPr>
            <a:lvl3pPr marL="0" indent="0">
              <a:buNone/>
              <a:defRPr sz="1000" b="0"/>
            </a:lvl3pPr>
            <a:lvl4pPr marL="0" indent="0">
              <a:buNone/>
              <a:defRPr sz="1000" b="0"/>
            </a:lvl4pPr>
            <a:lvl5pPr marL="0" indent="0">
              <a:buNone/>
              <a:defRPr sz="1000" b="0"/>
            </a:lvl5pPr>
            <a:lvl6pPr marL="0" indent="0">
              <a:buNone/>
              <a:defRPr sz="1000"/>
            </a:lvl6pPr>
            <a:lvl8pPr marL="0" indent="0">
              <a:buNone/>
              <a:defRPr sz="1000"/>
            </a:lvl8pPr>
            <a:lvl9pPr marL="0" indent="0">
              <a:buNone/>
              <a:defRPr sz="1000"/>
            </a:lvl9pPr>
          </a:lstStyle>
          <a:p>
            <a:pPr lvl="0"/>
            <a:r>
              <a:rPr lang="en-US" dirty="0" smtClean="0"/>
              <a:t>Click to edit master text styles</a:t>
            </a:r>
            <a:endParaRPr lang="en-US" dirty="0"/>
          </a:p>
        </p:txBody>
      </p:sp>
      <p:sp>
        <p:nvSpPr>
          <p:cNvPr id="27" name="Footer Placeholder 2"/>
          <p:cNvSpPr>
            <a:spLocks noGrp="1"/>
          </p:cNvSpPr>
          <p:nvPr>
            <p:ph type="ftr" sz="quarter" idx="10"/>
          </p:nvPr>
        </p:nvSpPr>
        <p:spPr>
          <a:xfrm>
            <a:off x="3246120" y="4873752"/>
            <a:ext cx="2895600" cy="128016"/>
          </a:xfrm>
        </p:spPr>
        <p:txBody>
          <a:bodyPr/>
          <a:lstStyle/>
          <a:p>
            <a:endParaRPr lang="en-US" dirty="0">
              <a:solidFill>
                <a:prstClr val="black"/>
              </a:solidFill>
            </a:endParaRPr>
          </a:p>
        </p:txBody>
      </p:sp>
    </p:spTree>
    <p:extLst>
      <p:ext uri="{BB962C8B-B14F-4D97-AF65-F5344CB8AC3E}">
        <p14:creationId xmlns:p14="http://schemas.microsoft.com/office/powerpoint/2010/main" val="36100957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xfrm>
            <a:off x="1162050" y="4682729"/>
            <a:ext cx="1905000" cy="342900"/>
          </a:xfrm>
          <a:prstGeom prst="rect">
            <a:avLst/>
          </a:prstGeom>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AE59F2F-086D-461A-A518-8E6DF86E963C}" type="slidenum">
              <a:rPr lang="en-US">
                <a:solidFill>
                  <a:srgbClr val="000000"/>
                </a:solidFill>
              </a:rPr>
              <a:pPr>
                <a:defRPr/>
              </a:pPr>
              <a:t>‹#›</a:t>
            </a:fld>
            <a:endParaRPr lang="en-US">
              <a:solidFill>
                <a:srgbClr val="000000"/>
              </a:solidFill>
            </a:endParaRPr>
          </a:p>
        </p:txBody>
      </p:sp>
      <p:cxnSp>
        <p:nvCxnSpPr>
          <p:cNvPr id="6" name="Straight Connector 5"/>
          <p:cNvCxnSpPr/>
          <p:nvPr userDrawn="1"/>
        </p:nvCxnSpPr>
        <p:spPr bwMode="auto">
          <a:xfrm>
            <a:off x="0" y="685800"/>
            <a:ext cx="9144000"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nvGrpSpPr>
          <p:cNvPr id="15" name="Group 14"/>
          <p:cNvGrpSpPr/>
          <p:nvPr userDrawn="1"/>
        </p:nvGrpSpPr>
        <p:grpSpPr>
          <a:xfrm>
            <a:off x="-53561" y="4343401"/>
            <a:ext cx="2491961" cy="810690"/>
            <a:chOff x="-53561" y="5001993"/>
            <a:chExt cx="4572000" cy="1870128"/>
          </a:xfrm>
        </p:grpSpPr>
        <p:sp>
          <p:nvSpPr>
            <p:cNvPr id="16" name="Freeform 15"/>
            <p:cNvSpPr>
              <a:spLocks/>
            </p:cNvSpPr>
            <p:nvPr userDrawn="1"/>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bg1">
                <a:lumMod val="6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srgbClr val="000000"/>
                </a:solidFill>
              </a:endParaRPr>
            </a:p>
          </p:txBody>
        </p:sp>
        <p:sp>
          <p:nvSpPr>
            <p:cNvPr id="17" name="Freeform 16"/>
            <p:cNvSpPr>
              <a:spLocks/>
            </p:cNvSpPr>
            <p:nvPr userDrawn="1"/>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srgbClr val="000000"/>
                </a:solidFill>
              </a:endParaRPr>
            </a:p>
          </p:txBody>
        </p:sp>
        <p:sp>
          <p:nvSpPr>
            <p:cNvPr id="18" name="Right Triangle 17"/>
            <p:cNvSpPr>
              <a:spLocks/>
            </p:cNvSpPr>
            <p:nvPr userDrawn="1"/>
          </p:nvSpPr>
          <p:spPr bwMode="auto">
            <a:xfrm>
              <a:off x="-6042" y="5791253"/>
              <a:ext cx="3402314" cy="1080868"/>
            </a:xfrm>
            <a:prstGeom prst="rtTriangle">
              <a:avLst/>
            </a:prstGeom>
            <a:solidFill>
              <a:srgbClr val="0066FF"/>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fontAlgn="base">
                <a:spcBef>
                  <a:spcPct val="0"/>
                </a:spcBef>
                <a:spcAft>
                  <a:spcPct val="0"/>
                </a:spcAft>
              </a:pPr>
              <a:endParaRPr lang="en-US">
                <a:solidFill>
                  <a:srgbClr val="FFFFFF"/>
                </a:solidFill>
              </a:endParaRPr>
            </a:p>
          </p:txBody>
        </p:sp>
      </p:grpSp>
    </p:spTree>
    <p:extLst>
      <p:ext uri="{BB962C8B-B14F-4D97-AF65-F5344CB8AC3E}">
        <p14:creationId xmlns:p14="http://schemas.microsoft.com/office/powerpoint/2010/main" val="1057384252"/>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1"/>
          <p:cNvSpPr>
            <a:spLocks noGrp="1" noChangeArrowheads="1"/>
          </p:cNvSpPr>
          <p:nvPr>
            <p:ph type="dt" sz="half" idx="10"/>
          </p:nvPr>
        </p:nvSpPr>
        <p:spPr>
          <a:xfrm>
            <a:off x="1162050" y="4682729"/>
            <a:ext cx="1905000" cy="342900"/>
          </a:xfrm>
          <a:prstGeom prst="rect">
            <a:avLst/>
          </a:prstGeom>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DF346284-EB3E-4818-8B33-EDC0313BD5CE}" type="slidenum">
              <a:rPr lang="en-US">
                <a:solidFill>
                  <a:srgbClr val="000000"/>
                </a:solidFill>
              </a:rPr>
              <a:pPr>
                <a:defRPr/>
              </a:pPr>
              <a:t>‹#›</a:t>
            </a:fld>
            <a:endParaRPr lang="en-US">
              <a:solidFill>
                <a:srgbClr val="000000"/>
              </a:solidFill>
            </a:endParaRPr>
          </a:p>
        </p:txBody>
      </p:sp>
      <p:cxnSp>
        <p:nvCxnSpPr>
          <p:cNvPr id="9" name="Straight Connector 8"/>
          <p:cNvCxnSpPr/>
          <p:nvPr userDrawn="1"/>
        </p:nvCxnSpPr>
        <p:spPr bwMode="auto">
          <a:xfrm>
            <a:off x="0" y="685800"/>
            <a:ext cx="9144000"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nvGrpSpPr>
          <p:cNvPr id="14" name="Group 13"/>
          <p:cNvGrpSpPr/>
          <p:nvPr userDrawn="1"/>
        </p:nvGrpSpPr>
        <p:grpSpPr>
          <a:xfrm>
            <a:off x="-53561" y="4343401"/>
            <a:ext cx="2491961" cy="810690"/>
            <a:chOff x="-53561" y="5001993"/>
            <a:chExt cx="4572000" cy="1870128"/>
          </a:xfrm>
        </p:grpSpPr>
        <p:sp>
          <p:nvSpPr>
            <p:cNvPr id="11" name="Freeform 10"/>
            <p:cNvSpPr>
              <a:spLocks/>
            </p:cNvSpPr>
            <p:nvPr userDrawn="1"/>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bg1">
                <a:lumMod val="6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srgbClr val="000000"/>
                </a:solidFill>
              </a:endParaRPr>
            </a:p>
          </p:txBody>
        </p:sp>
        <p:sp>
          <p:nvSpPr>
            <p:cNvPr id="12" name="Freeform 11"/>
            <p:cNvSpPr>
              <a:spLocks/>
            </p:cNvSpPr>
            <p:nvPr userDrawn="1"/>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srgbClr val="000000"/>
                </a:solidFill>
              </a:endParaRPr>
            </a:p>
          </p:txBody>
        </p:sp>
        <p:sp>
          <p:nvSpPr>
            <p:cNvPr id="13" name="Right Triangle 12"/>
            <p:cNvSpPr>
              <a:spLocks/>
            </p:cNvSpPr>
            <p:nvPr userDrawn="1"/>
          </p:nvSpPr>
          <p:spPr bwMode="auto">
            <a:xfrm>
              <a:off x="-6042" y="5791253"/>
              <a:ext cx="3402314" cy="1080868"/>
            </a:xfrm>
            <a:prstGeom prst="rtTriangle">
              <a:avLst/>
            </a:prstGeom>
            <a:solidFill>
              <a:srgbClr val="0066FF"/>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fontAlgn="base">
                <a:spcBef>
                  <a:spcPct val="0"/>
                </a:spcBef>
                <a:spcAft>
                  <a:spcPct val="0"/>
                </a:spcAft>
              </a:pPr>
              <a:endParaRPr lang="en-US">
                <a:solidFill>
                  <a:srgbClr val="FFFFFF"/>
                </a:solidFill>
              </a:endParaRPr>
            </a:p>
          </p:txBody>
        </p:sp>
      </p:grpSp>
    </p:spTree>
    <p:extLst>
      <p:ext uri="{BB962C8B-B14F-4D97-AF65-F5344CB8AC3E}">
        <p14:creationId xmlns:p14="http://schemas.microsoft.com/office/powerpoint/2010/main" val="296801345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4"/>
            <a:ext cx="2133600" cy="273844"/>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lvl1pPr fontAlgn="auto">
              <a:spcBef>
                <a:spcPts val="0"/>
              </a:spcBef>
              <a:spcAft>
                <a:spcPts val="0"/>
              </a:spcAft>
              <a:defRPr>
                <a:latin typeface="+mn-lt"/>
              </a:defRPr>
            </a:lvl1pPr>
          </a:lstStyle>
          <a:p>
            <a:pPr>
              <a:defRPr/>
            </a:pPr>
            <a:fld id="{F09A6C1C-1C36-4934-A19F-224916A9F562}"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81784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Image">
    <p:spTree>
      <p:nvGrpSpPr>
        <p:cNvPr id="1" name=""/>
        <p:cNvGrpSpPr/>
        <p:nvPr/>
      </p:nvGrpSpPr>
      <p:grpSpPr>
        <a:xfrm>
          <a:off x="0" y="0"/>
          <a:ext cx="0" cy="0"/>
          <a:chOff x="0" y="0"/>
          <a:chExt cx="0" cy="0"/>
        </a:xfrm>
      </p:grpSpPr>
      <p:sp>
        <p:nvSpPr>
          <p:cNvPr id="2" name="Title 1"/>
          <p:cNvSpPr>
            <a:spLocks noGrp="1"/>
          </p:cNvSpPr>
          <p:nvPr>
            <p:ph type="title"/>
          </p:nvPr>
        </p:nvSpPr>
        <p:spPr>
          <a:xfrm>
            <a:off x="457200" y="895350"/>
            <a:ext cx="5559552" cy="940274"/>
          </a:xfrm>
        </p:spPr>
        <p:txBody>
          <a:bodyPr anchor="b"/>
          <a:lstStyle>
            <a:lvl1pPr>
              <a:defRPr sz="2100" cap="all" baseline="0">
                <a:solidFill>
                  <a:schemeClr val="tx1"/>
                </a:solidFill>
              </a:defRPr>
            </a:lvl1pPr>
          </a:lstStyle>
          <a:p>
            <a:r>
              <a:rPr lang="en-US" smtClean="0"/>
              <a:t>Click to edit Master title style</a:t>
            </a:r>
            <a:endParaRPr lang="en-US" dirty="0"/>
          </a:p>
        </p:txBody>
      </p:sp>
      <p:sp>
        <p:nvSpPr>
          <p:cNvPr id="5" name="TextBox 4"/>
          <p:cNvSpPr txBox="1"/>
          <p:nvPr userDrawn="1"/>
        </p:nvSpPr>
        <p:spPr>
          <a:xfrm>
            <a:off x="457200" y="438912"/>
            <a:ext cx="5559552" cy="184666"/>
          </a:xfrm>
          <a:prstGeom prst="rect">
            <a:avLst/>
          </a:prstGeom>
          <a:noFill/>
        </p:spPr>
        <p:txBody>
          <a:bodyPr wrap="square" lIns="0" tIns="0" rIns="0" bIns="0" rtlCol="0">
            <a:spAutoFit/>
          </a:bodyPr>
          <a:lstStyle/>
          <a:p>
            <a:r>
              <a:rPr lang="en-US" sz="1200" b="1" dirty="0" smtClean="0">
                <a:latin typeface="+mj-lt"/>
              </a:rPr>
              <a:t>SAE INTERNATIONAL</a:t>
            </a:r>
            <a:endParaRPr lang="en-US" sz="1200" b="1" dirty="0">
              <a:latin typeface="+mj-lt"/>
            </a:endParaRPr>
          </a:p>
        </p:txBody>
      </p:sp>
      <p:sp>
        <p:nvSpPr>
          <p:cNvPr id="6" name="Subtitle 2"/>
          <p:cNvSpPr>
            <a:spLocks noGrp="1"/>
          </p:cNvSpPr>
          <p:nvPr>
            <p:ph type="subTitle" idx="1" hasCustomPrompt="1"/>
          </p:nvPr>
        </p:nvSpPr>
        <p:spPr>
          <a:xfrm>
            <a:off x="457200" y="1883393"/>
            <a:ext cx="5562600" cy="2691783"/>
          </a:xfrm>
        </p:spPr>
        <p:txBody>
          <a:bodyPr>
            <a:noAutofit/>
          </a:bodyPr>
          <a:lstStyle>
            <a:lvl1pPr marL="0" indent="0" algn="l">
              <a:buNone/>
              <a:defRPr sz="2100" b="0" cap="none" baseline="0">
                <a:solidFill>
                  <a:schemeClr val="tx1"/>
                </a:solidFill>
              </a:defRPr>
            </a:lvl1pPr>
            <a:lvl2pPr marL="0" indent="0" algn="l">
              <a:buNone/>
              <a:defRPr sz="2100">
                <a:solidFill>
                  <a:schemeClr val="tx1"/>
                </a:solidFill>
              </a:defRPr>
            </a:lvl2pPr>
            <a:lvl3pPr marL="0" indent="0" algn="l">
              <a:buNone/>
              <a:defRPr sz="2100">
                <a:solidFill>
                  <a:schemeClr val="tx1"/>
                </a:solidFill>
              </a:defRPr>
            </a:lvl3pPr>
            <a:lvl4pPr marL="0" indent="0" algn="l">
              <a:buNone/>
              <a:defRPr sz="2100">
                <a:solidFill>
                  <a:schemeClr val="tx1"/>
                </a:solidFill>
              </a:defRPr>
            </a:lvl4pPr>
            <a:lvl5pPr marL="0" indent="0" algn="l">
              <a:buNone/>
              <a:tabLst/>
              <a:defRPr sz="2100">
                <a:solidFill>
                  <a:schemeClr val="tx1"/>
                </a:solidFill>
              </a:defRPr>
            </a:lvl5pPr>
            <a:lvl6pPr marL="0" indent="0" algn="l">
              <a:spcBef>
                <a:spcPts val="0"/>
              </a:spcBef>
              <a:buNone/>
              <a:defRPr sz="2100">
                <a:solidFill>
                  <a:schemeClr val="tx1"/>
                </a:solidFill>
              </a:defRPr>
            </a:lvl6pPr>
            <a:lvl7pPr marL="0" indent="0" algn="l">
              <a:spcBef>
                <a:spcPts val="0"/>
              </a:spcBef>
              <a:buNone/>
              <a:defRPr sz="2100">
                <a:solidFill>
                  <a:schemeClr val="tx1"/>
                </a:solidFill>
              </a:defRPr>
            </a:lvl7pPr>
            <a:lvl8pPr marL="0" indent="0" algn="l">
              <a:spcBef>
                <a:spcPts val="0"/>
              </a:spcBef>
              <a:buNone/>
              <a:defRPr sz="2100">
                <a:solidFill>
                  <a:schemeClr val="tx1"/>
                </a:solidFill>
              </a:defRPr>
            </a:lvl8pPr>
            <a:lvl9pPr marL="0" indent="0" algn="l">
              <a:spcBef>
                <a:spcPts val="0"/>
              </a:spcBef>
              <a:buNone/>
              <a:defRPr sz="2100">
                <a:solidFill>
                  <a:schemeClr val="tx1"/>
                </a:solidFill>
              </a:defRPr>
            </a:lvl9pPr>
          </a:lstStyle>
          <a:p>
            <a:pPr lvl="0"/>
            <a:r>
              <a:rPr lang="en-US" sz="2100" dirty="0" smtClean="0"/>
              <a:t>Click to edit subhead</a:t>
            </a:r>
          </a:p>
        </p:txBody>
      </p:sp>
      <p:pic>
        <p:nvPicPr>
          <p:cNvPr id="8" name="Picture 7" descr="int_sae_sg_720_dbl_rgb_wht.png"/>
          <p:cNvPicPr>
            <a:picLocks noChangeAspect="1"/>
          </p:cNvPicPr>
          <p:nvPr userDrawn="1"/>
        </p:nvPicPr>
        <p:blipFill>
          <a:blip r:embed="rId2" cstate="print"/>
          <a:srcRect l="1818"/>
          <a:stretch>
            <a:fillRect/>
          </a:stretch>
        </p:blipFill>
        <p:spPr>
          <a:xfrm rot="16200000">
            <a:off x="5238750" y="1241110"/>
            <a:ext cx="5143502" cy="266128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SAE Box">
    <p:bg>
      <p:bgPr>
        <a:solidFill>
          <a:schemeClr val="accent1"/>
        </a:solidFill>
        <a:effectLst/>
      </p:bgPr>
    </p:bg>
    <p:spTree>
      <p:nvGrpSpPr>
        <p:cNvPr id="1" name=""/>
        <p:cNvGrpSpPr/>
        <p:nvPr/>
      </p:nvGrpSpPr>
      <p:grpSpPr>
        <a:xfrm>
          <a:off x="0" y="0"/>
          <a:ext cx="0" cy="0"/>
          <a:chOff x="0" y="0"/>
          <a:chExt cx="0" cy="0"/>
        </a:xfrm>
      </p:grpSpPr>
      <p:pic>
        <p:nvPicPr>
          <p:cNvPr id="12" name="Picture 11" descr="int_sae_vrt_blk_rgb_pos.png"/>
          <p:cNvPicPr>
            <a:picLocks noChangeAspect="1"/>
          </p:cNvPicPr>
          <p:nvPr userDrawn="1"/>
        </p:nvPicPr>
        <p:blipFill>
          <a:blip r:embed="rId2" cstate="print"/>
          <a:stretch>
            <a:fillRect/>
          </a:stretch>
        </p:blipFill>
        <p:spPr>
          <a:xfrm>
            <a:off x="424440" y="4261106"/>
            <a:ext cx="920498" cy="609601"/>
          </a:xfrm>
          <a:prstGeom prst="rect">
            <a:avLst/>
          </a:prstGeom>
        </p:spPr>
      </p:pic>
      <p:sp>
        <p:nvSpPr>
          <p:cNvPr id="2" name="Title 1"/>
          <p:cNvSpPr>
            <a:spLocks noGrp="1"/>
          </p:cNvSpPr>
          <p:nvPr>
            <p:ph type="title"/>
          </p:nvPr>
        </p:nvSpPr>
        <p:spPr>
          <a:xfrm>
            <a:off x="685800" y="314326"/>
            <a:ext cx="7735824" cy="1257301"/>
          </a:xfrm>
        </p:spPr>
        <p:txBody>
          <a:bodyPr anchor="b"/>
          <a:lstStyle>
            <a:lvl1pPr>
              <a:defRPr sz="2100" cap="all" baseline="0">
                <a:solidFill>
                  <a:schemeClr val="tx1"/>
                </a:solidFill>
              </a:defRPr>
            </a:lvl1pPr>
          </a:lstStyle>
          <a:p>
            <a:r>
              <a:rPr lang="en-US" smtClean="0"/>
              <a:t>Click to edit Master title style</a:t>
            </a:r>
            <a:endParaRPr lang="en-US" dirty="0"/>
          </a:p>
        </p:txBody>
      </p:sp>
      <p:grpSp>
        <p:nvGrpSpPr>
          <p:cNvPr id="6" name="Group 9"/>
          <p:cNvGrpSpPr/>
          <p:nvPr userDrawn="1"/>
        </p:nvGrpSpPr>
        <p:grpSpPr bwMode="hidden">
          <a:xfrm>
            <a:off x="0" y="0"/>
            <a:ext cx="9144000" cy="5143500"/>
            <a:chOff x="0" y="0"/>
            <a:chExt cx="9144000" cy="5143500"/>
          </a:xfrm>
        </p:grpSpPr>
        <p:sp>
          <p:nvSpPr>
            <p:cNvPr id="8" name="Rectangle 7"/>
            <p:cNvSpPr/>
            <p:nvPr userDrawn="1"/>
          </p:nvSpPr>
          <p:spPr bwMode="hidden">
            <a:xfrm>
              <a:off x="0" y="0"/>
              <a:ext cx="4572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bwMode="hidden">
            <a:xfrm>
              <a:off x="8686800" y="0"/>
              <a:ext cx="4572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bwMode="hidden">
            <a:xfrm>
              <a:off x="0" y="3790950"/>
              <a:ext cx="9144000" cy="1352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bwMode="hidden">
            <a:xfrm rot="-3540000">
              <a:off x="8483424" y="3474150"/>
              <a:ext cx="561406" cy="47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ext Placeholder 13"/>
          <p:cNvSpPr>
            <a:spLocks noGrp="1"/>
          </p:cNvSpPr>
          <p:nvPr userDrawn="1">
            <p:ph type="body" sz="quarter" idx="10"/>
          </p:nvPr>
        </p:nvSpPr>
        <p:spPr>
          <a:xfrm>
            <a:off x="685804" y="1628774"/>
            <a:ext cx="7731125" cy="1933575"/>
          </a:xfrm>
        </p:spPr>
        <p:txBody>
          <a:bodyPr/>
          <a:lstStyle>
            <a:lvl1pPr marL="0" indent="0">
              <a:buFont typeface="Arial" pitchFamily="34" charset="0"/>
              <a:buNone/>
              <a:defRPr sz="2100" b="0">
                <a:latin typeface="+mn-lt"/>
              </a:defRPr>
            </a:lvl1pPr>
            <a:lvl2pPr marL="0" indent="0">
              <a:buFont typeface="Arial" pitchFamily="34" charset="0"/>
              <a:buNone/>
              <a:defRPr sz="2100" b="0">
                <a:latin typeface="+mn-lt"/>
              </a:defRPr>
            </a:lvl2pPr>
            <a:lvl3pPr marL="0" indent="0">
              <a:buNone/>
              <a:defRPr sz="2100" b="0">
                <a:latin typeface="+mn-lt"/>
              </a:defRPr>
            </a:lvl3pPr>
            <a:lvl4pPr marL="0" indent="0">
              <a:buNone/>
              <a:defRPr sz="2100" b="0">
                <a:latin typeface="+mn-lt"/>
              </a:defRPr>
            </a:lvl4pPr>
            <a:lvl5pPr marL="0" indent="0">
              <a:buFont typeface="Arial" pitchFamily="34" charset="0"/>
              <a:buNone/>
              <a:defRPr sz="2100" b="0">
                <a:latin typeface="+mn-lt"/>
              </a:defRPr>
            </a:lvl5pPr>
            <a:lvl6pPr marL="0" indent="0">
              <a:spcBef>
                <a:spcPts val="0"/>
              </a:spcBef>
              <a:buNone/>
              <a:defRPr sz="2100"/>
            </a:lvl6pPr>
            <a:lvl7pPr marL="0" indent="0">
              <a:spcBef>
                <a:spcPts val="0"/>
              </a:spcBef>
              <a:buNone/>
              <a:defRPr sz="2100"/>
            </a:lvl7pPr>
            <a:lvl8pPr marL="0" indent="0">
              <a:spcBef>
                <a:spcPts val="0"/>
              </a:spcBef>
              <a:buNone/>
              <a:defRPr sz="2100"/>
            </a:lvl8pPr>
            <a:lvl9pPr marL="0" indent="0">
              <a:spcBef>
                <a:spcPts val="0"/>
              </a:spcBef>
              <a:buNone/>
              <a:defRPr sz="2100"/>
            </a:lvl9pPr>
          </a:lstStyle>
          <a:p>
            <a:pPr lvl="0"/>
            <a:r>
              <a:rPr lang="en-US" smtClean="0"/>
              <a:t>Click to edit Master text styles</a:t>
            </a:r>
          </a:p>
        </p:txBody>
      </p:sp>
      <p:pic>
        <p:nvPicPr>
          <p:cNvPr id="13" name="Picture 12" descr="int_sae_vrt_dbl_rgb_pos.png"/>
          <p:cNvPicPr>
            <a:picLocks noChangeAspect="1"/>
          </p:cNvPicPr>
          <p:nvPr userDrawn="1"/>
        </p:nvPicPr>
        <p:blipFill>
          <a:blip r:embed="rId3" cstate="print"/>
          <a:stretch>
            <a:fillRect/>
          </a:stretch>
        </p:blipFill>
        <p:spPr bwMode="hidden">
          <a:xfrm>
            <a:off x="420624" y="4261106"/>
            <a:ext cx="920498" cy="609601"/>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with Image Background">
    <p:spTree>
      <p:nvGrpSpPr>
        <p:cNvPr id="1" name=""/>
        <p:cNvGrpSpPr/>
        <p:nvPr/>
      </p:nvGrpSpPr>
      <p:grpSpPr>
        <a:xfrm>
          <a:off x="0" y="0"/>
          <a:ext cx="0" cy="0"/>
          <a:chOff x="0" y="0"/>
          <a:chExt cx="0" cy="0"/>
        </a:xfrm>
      </p:grpSpPr>
      <p:sp>
        <p:nvSpPr>
          <p:cNvPr id="9" name="Freeform 8"/>
          <p:cNvSpPr/>
          <p:nvPr userDrawn="1"/>
        </p:nvSpPr>
        <p:spPr>
          <a:xfrm>
            <a:off x="460690" y="432771"/>
            <a:ext cx="8229600" cy="4139231"/>
          </a:xfrm>
          <a:custGeom>
            <a:avLst/>
            <a:gdLst>
              <a:gd name="connsiteX0" fmla="*/ 7950394 w 8229600"/>
              <a:gd name="connsiteY0" fmla="*/ 4139231 h 4139231"/>
              <a:gd name="connsiteX1" fmla="*/ 8229600 w 8229600"/>
              <a:gd name="connsiteY1" fmla="*/ 3692501 h 4139231"/>
              <a:gd name="connsiteX2" fmla="*/ 8222620 w 8229600"/>
              <a:gd name="connsiteY2" fmla="*/ 0 h 4139231"/>
              <a:gd name="connsiteX3" fmla="*/ 0 w 8229600"/>
              <a:gd name="connsiteY3" fmla="*/ 0 h 4139231"/>
              <a:gd name="connsiteX4" fmla="*/ 0 w 8229600"/>
              <a:gd name="connsiteY4" fmla="*/ 4139231 h 4139231"/>
              <a:gd name="connsiteX5" fmla="*/ 7950394 w 8229600"/>
              <a:gd name="connsiteY5" fmla="*/ 4139231 h 41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0" h="4139231">
                <a:moveTo>
                  <a:pt x="7950394" y="4139231"/>
                </a:moveTo>
                <a:lnTo>
                  <a:pt x="8229600" y="3692501"/>
                </a:lnTo>
                <a:cubicBezTo>
                  <a:pt x="8227273" y="2461667"/>
                  <a:pt x="8224947" y="1230834"/>
                  <a:pt x="8222620" y="0"/>
                </a:cubicBezTo>
                <a:lnTo>
                  <a:pt x="0" y="0"/>
                </a:lnTo>
                <a:lnTo>
                  <a:pt x="0" y="4139231"/>
                </a:lnTo>
                <a:lnTo>
                  <a:pt x="7950394" y="4139231"/>
                </a:lnTo>
                <a:close/>
              </a:path>
            </a:pathLst>
          </a:cu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762000" y="658368"/>
            <a:ext cx="7620000" cy="548640"/>
          </a:xfrm>
        </p:spPr>
        <p:txBody>
          <a:bodyPr>
            <a:noAutofit/>
          </a:bodyPr>
          <a:lstStyle>
            <a:lvl1pPr>
              <a:defRPr sz="3700" b="1">
                <a:solidFill>
                  <a:schemeClr val="tx1"/>
                </a:solidFill>
              </a:defRPr>
            </a:lvl1pPr>
          </a:lstStyle>
          <a:p>
            <a:r>
              <a:rPr lang="en-US" dirty="0" smtClean="0"/>
              <a:t>Click to edit title</a:t>
            </a:r>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5A2E38E-3676-4AC9-AE40-117CF2D4B3AC}" type="slidenum">
              <a:rPr lang="en-US" smtClean="0"/>
              <a:pPr/>
              <a:t>‹#›</a:t>
            </a:fld>
            <a:endParaRPr lang="en-US" dirty="0"/>
          </a:p>
        </p:txBody>
      </p:sp>
      <p:cxnSp>
        <p:nvCxnSpPr>
          <p:cNvPr id="8" name="Straight Connector 7"/>
          <p:cNvCxnSpPr/>
          <p:nvPr userDrawn="1"/>
        </p:nvCxnSpPr>
        <p:spPr>
          <a:xfrm>
            <a:off x="457200" y="4828034"/>
            <a:ext cx="8229600" cy="119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457200" y="4873754"/>
            <a:ext cx="2130552" cy="123111"/>
          </a:xfrm>
          <a:prstGeom prst="rect">
            <a:avLst/>
          </a:prstGeom>
          <a:noFill/>
        </p:spPr>
        <p:txBody>
          <a:bodyPr wrap="square" lIns="0" tIns="0" rIns="0" bIns="0" rtlCol="0">
            <a:spAutoFit/>
          </a:bodyPr>
          <a:lstStyle/>
          <a:p>
            <a:r>
              <a:rPr lang="en-US" sz="800" b="1" dirty="0" smtClean="0">
                <a:solidFill>
                  <a:schemeClr val="bg1"/>
                </a:solidFill>
                <a:latin typeface="+mj-lt"/>
              </a:rPr>
              <a:t>SAE INTERNATIONAL</a:t>
            </a:r>
            <a:endParaRPr lang="en-US" sz="800" b="1" dirty="0">
              <a:solidFill>
                <a:schemeClr val="bg1"/>
              </a:solidFill>
              <a:latin typeface="+mj-lt"/>
            </a:endParaRPr>
          </a:p>
        </p:txBody>
      </p:sp>
      <p:sp>
        <p:nvSpPr>
          <p:cNvPr id="10" name="Text Placeholder 9"/>
          <p:cNvSpPr>
            <a:spLocks noGrp="1"/>
          </p:cNvSpPr>
          <p:nvPr>
            <p:ph type="body" sz="quarter" idx="13" hasCustomPrompt="1"/>
          </p:nvPr>
        </p:nvSpPr>
        <p:spPr>
          <a:xfrm>
            <a:off x="762000" y="1428750"/>
            <a:ext cx="7620000" cy="2834640"/>
          </a:xfrm>
        </p:spPr>
        <p:txBody>
          <a:bodyPr/>
          <a:lstStyle>
            <a:lvl1pPr marL="0" marR="0" indent="0" algn="l" defTabSz="914400" rtl="0" eaLnBrk="1" fontAlgn="auto" latinLnBrk="0" hangingPunct="1">
              <a:lnSpc>
                <a:spcPct val="100000"/>
              </a:lnSpc>
              <a:spcBef>
                <a:spcPts val="0"/>
              </a:spcBef>
              <a:spcAft>
                <a:spcPts val="400"/>
              </a:spcAft>
              <a:buClrTx/>
              <a:buSzTx/>
              <a:buFontTx/>
              <a:buNone/>
              <a:tabLst/>
              <a:defRPr b="0"/>
            </a:lvl1pPr>
            <a:lvl2pPr marL="173038" marR="0" indent="-173038" algn="l" defTabSz="914400" rtl="0" eaLnBrk="1" fontAlgn="auto" latinLnBrk="0" hangingPunct="1">
              <a:lnSpc>
                <a:spcPct val="100000"/>
              </a:lnSpc>
              <a:spcBef>
                <a:spcPts val="0"/>
              </a:spcBef>
              <a:spcAft>
                <a:spcPts val="400"/>
              </a:spcAft>
              <a:buClrTx/>
              <a:buSzTx/>
              <a:buFont typeface="Arial" pitchFamily="34" charset="0"/>
              <a:buChar char="•"/>
              <a:tabLst/>
              <a:defRPr b="0"/>
            </a:lvl2pPr>
            <a:lvl3pPr marL="460375" indent="-230188">
              <a:lnSpc>
                <a:spcPct val="100000"/>
              </a:lnSpc>
              <a:spcBef>
                <a:spcPts val="0"/>
              </a:spcBef>
              <a:buFont typeface="Arial" pitchFamily="34" charset="0"/>
              <a:buChar char="–"/>
              <a:defRPr b="0"/>
            </a:lvl3pPr>
            <a:lvl4pPr marL="798513" indent="-171450">
              <a:lnSpc>
                <a:spcPct val="100000"/>
              </a:lnSpc>
              <a:spcBef>
                <a:spcPts val="0"/>
              </a:spcBef>
              <a:buFont typeface="Arial" pitchFamily="34" charset="0"/>
              <a:buChar char="•"/>
              <a:defRPr sz="1200" b="0"/>
            </a:lvl4pPr>
            <a:lvl5pPr marL="798513" indent="-171450">
              <a:lnSpc>
                <a:spcPct val="100000"/>
              </a:lnSpc>
              <a:spcBef>
                <a:spcPts val="0"/>
              </a:spcBef>
              <a:buFont typeface="Arial" pitchFamily="34" charset="0"/>
              <a:buChar char="•"/>
              <a:defRPr sz="1200" b="0"/>
            </a:lvl5pPr>
            <a:lvl6pPr marL="798513" indent="-171450">
              <a:lnSpc>
                <a:spcPct val="100000"/>
              </a:lnSpc>
              <a:spcBef>
                <a:spcPts val="0"/>
              </a:spcBef>
              <a:buFont typeface="Arial" pitchFamily="34" charset="0"/>
              <a:buChar char="•"/>
              <a:defRPr sz="1200" b="0"/>
            </a:lvl6pPr>
            <a:lvl7pPr marL="798513" indent="-171450">
              <a:lnSpc>
                <a:spcPct val="100000"/>
              </a:lnSpc>
              <a:spcBef>
                <a:spcPts val="0"/>
              </a:spcBef>
              <a:buFont typeface="Arial" pitchFamily="34" charset="0"/>
              <a:buChar char="•"/>
              <a:defRPr sz="1200" b="0"/>
            </a:lvl7pPr>
            <a:lvl8pPr marL="798513" indent="-171450">
              <a:lnSpc>
                <a:spcPct val="100000"/>
              </a:lnSpc>
              <a:spcBef>
                <a:spcPts val="0"/>
              </a:spcBef>
              <a:buFont typeface="Arial" pitchFamily="34" charset="0"/>
              <a:buChar char="•"/>
              <a:defRPr sz="1200" b="0"/>
            </a:lvl8pPr>
            <a:lvl9pPr marL="798513" indent="-171450">
              <a:lnSpc>
                <a:spcPct val="100000"/>
              </a:lnSpc>
              <a:spcBef>
                <a:spcPts val="0"/>
              </a:spcBef>
              <a:buFont typeface="Arial" pitchFamily="34" charset="0"/>
              <a:buChar char="•"/>
              <a:defRPr sz="1200" b="0"/>
            </a:lvl9pPr>
          </a:lstStyle>
          <a:p>
            <a:pPr lvl="0"/>
            <a:r>
              <a:rPr lang="en-US" dirty="0" smtClean="0"/>
              <a:t>Click to edit text</a:t>
            </a:r>
          </a:p>
          <a:p>
            <a:pPr lvl="0"/>
            <a:endParaRPr lang="en-US" dirty="0"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with Color Backgroun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658368"/>
            <a:ext cx="7620000" cy="548640"/>
          </a:xfrm>
        </p:spPr>
        <p:txBody>
          <a:bodyPr>
            <a:noAutofit/>
          </a:bodyPr>
          <a:lstStyle>
            <a:lvl1pPr>
              <a:defRPr sz="3700" b="1">
                <a:solidFill>
                  <a:schemeClr val="bg1"/>
                </a:solidFill>
              </a:defRPr>
            </a:lvl1pPr>
          </a:lstStyle>
          <a:p>
            <a:r>
              <a:rPr lang="en-US" dirty="0" smtClean="0"/>
              <a:t>CLICK TO EDIT HEADLINE</a:t>
            </a:r>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5A2E38E-3676-4AC9-AE40-117CF2D4B3AC}" type="slidenum">
              <a:rPr lang="en-US" smtClean="0"/>
              <a:pPr/>
              <a:t>‹#›</a:t>
            </a:fld>
            <a:endParaRPr lang="en-US"/>
          </a:p>
        </p:txBody>
      </p:sp>
      <p:cxnSp>
        <p:nvCxnSpPr>
          <p:cNvPr id="8" name="Straight Connector 7"/>
          <p:cNvCxnSpPr/>
          <p:nvPr userDrawn="1"/>
        </p:nvCxnSpPr>
        <p:spPr>
          <a:xfrm>
            <a:off x="457200" y="4828034"/>
            <a:ext cx="8229600" cy="119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3" hasCustomPrompt="1"/>
          </p:nvPr>
        </p:nvSpPr>
        <p:spPr>
          <a:xfrm>
            <a:off x="762000" y="1428750"/>
            <a:ext cx="7620000" cy="2834640"/>
          </a:xfrm>
        </p:spPr>
        <p:txBody>
          <a:bodyPr/>
          <a:lstStyle>
            <a:lvl1pPr marL="0" indent="0">
              <a:lnSpc>
                <a:spcPct val="100000"/>
              </a:lnSpc>
              <a:spcBef>
                <a:spcPts val="0"/>
              </a:spcBef>
              <a:buFontTx/>
              <a:buNone/>
              <a:defRPr b="0">
                <a:solidFill>
                  <a:schemeClr val="bg1"/>
                </a:solidFill>
              </a:defRPr>
            </a:lvl1pPr>
            <a:lvl2pPr marL="173038" indent="-173038">
              <a:lnSpc>
                <a:spcPct val="100000"/>
              </a:lnSpc>
              <a:spcBef>
                <a:spcPts val="0"/>
              </a:spcBef>
              <a:buFont typeface="Arial" pitchFamily="34" charset="0"/>
              <a:buChar char="•"/>
              <a:defRPr b="0">
                <a:solidFill>
                  <a:schemeClr val="bg1"/>
                </a:solidFill>
              </a:defRPr>
            </a:lvl2pPr>
            <a:lvl3pPr marL="460375" indent="-230188">
              <a:lnSpc>
                <a:spcPct val="100000"/>
              </a:lnSpc>
              <a:spcBef>
                <a:spcPts val="0"/>
              </a:spcBef>
              <a:buFont typeface="Arial" pitchFamily="34" charset="0"/>
              <a:buChar char="–"/>
              <a:defRPr b="0">
                <a:solidFill>
                  <a:schemeClr val="bg1"/>
                </a:solidFill>
              </a:defRPr>
            </a:lvl3pPr>
            <a:lvl4pPr marL="798513" indent="-171450">
              <a:lnSpc>
                <a:spcPct val="100000"/>
              </a:lnSpc>
              <a:spcBef>
                <a:spcPts val="0"/>
              </a:spcBef>
              <a:buFont typeface="Arial" pitchFamily="34" charset="0"/>
              <a:buChar char="•"/>
              <a:defRPr sz="1200" b="0">
                <a:solidFill>
                  <a:schemeClr val="bg1"/>
                </a:solidFill>
              </a:defRPr>
            </a:lvl4pPr>
            <a:lvl5pPr marL="798513" indent="-171450">
              <a:lnSpc>
                <a:spcPct val="100000"/>
              </a:lnSpc>
              <a:spcBef>
                <a:spcPts val="0"/>
              </a:spcBef>
              <a:buFont typeface="Arial" pitchFamily="34" charset="0"/>
              <a:buChar char="•"/>
              <a:defRPr sz="1200" b="0">
                <a:solidFill>
                  <a:schemeClr val="bg1"/>
                </a:solidFill>
              </a:defRPr>
            </a:lvl5pPr>
            <a:lvl6pPr marL="798513" indent="-171450">
              <a:lnSpc>
                <a:spcPct val="100000"/>
              </a:lnSpc>
              <a:spcBef>
                <a:spcPts val="0"/>
              </a:spcBef>
              <a:buFont typeface="Arial" pitchFamily="34" charset="0"/>
              <a:buChar char="•"/>
              <a:defRPr sz="1200" b="0">
                <a:solidFill>
                  <a:schemeClr val="bg1"/>
                </a:solidFill>
              </a:defRPr>
            </a:lvl6pPr>
            <a:lvl7pPr marL="798513" indent="-171450">
              <a:lnSpc>
                <a:spcPct val="100000"/>
              </a:lnSpc>
              <a:spcBef>
                <a:spcPts val="0"/>
              </a:spcBef>
              <a:buFont typeface="Arial" pitchFamily="34" charset="0"/>
              <a:buChar char="•"/>
              <a:defRPr sz="1200" b="0">
                <a:solidFill>
                  <a:schemeClr val="bg1"/>
                </a:solidFill>
              </a:defRPr>
            </a:lvl7pPr>
            <a:lvl8pPr marL="798513" indent="-171450">
              <a:lnSpc>
                <a:spcPct val="100000"/>
              </a:lnSpc>
              <a:spcBef>
                <a:spcPts val="0"/>
              </a:spcBef>
              <a:buFont typeface="Arial" pitchFamily="34" charset="0"/>
              <a:buChar char="•"/>
              <a:defRPr sz="1200" b="0">
                <a:solidFill>
                  <a:schemeClr val="bg1"/>
                </a:solidFill>
              </a:defRPr>
            </a:lvl8pPr>
            <a:lvl9pPr marL="798513" indent="-171450">
              <a:lnSpc>
                <a:spcPct val="100000"/>
              </a:lnSpc>
              <a:spcBef>
                <a:spcPts val="0"/>
              </a:spcBef>
              <a:buFont typeface="Arial" pitchFamily="34" charset="0"/>
              <a:buChar char="•"/>
              <a:defRPr sz="1200" b="0">
                <a:solidFill>
                  <a:schemeClr val="bg1"/>
                </a:solidFill>
              </a:defRPr>
            </a:lvl9pPr>
          </a:lstStyle>
          <a:p>
            <a:pPr lvl="0"/>
            <a:r>
              <a:rPr lang="en-US" dirty="0" smtClean="0"/>
              <a:t>Click to edit text</a:t>
            </a:r>
          </a:p>
        </p:txBody>
      </p:sp>
      <p:sp>
        <p:nvSpPr>
          <p:cNvPr id="9" name="Freeform 8"/>
          <p:cNvSpPr/>
          <p:nvPr userDrawn="1"/>
        </p:nvSpPr>
        <p:spPr>
          <a:xfrm>
            <a:off x="460690" y="432771"/>
            <a:ext cx="8229600" cy="4139231"/>
          </a:xfrm>
          <a:custGeom>
            <a:avLst/>
            <a:gdLst>
              <a:gd name="connsiteX0" fmla="*/ 7950394 w 8229600"/>
              <a:gd name="connsiteY0" fmla="*/ 4139231 h 4139231"/>
              <a:gd name="connsiteX1" fmla="*/ 8229600 w 8229600"/>
              <a:gd name="connsiteY1" fmla="*/ 3692501 h 4139231"/>
              <a:gd name="connsiteX2" fmla="*/ 8222620 w 8229600"/>
              <a:gd name="connsiteY2" fmla="*/ 0 h 4139231"/>
              <a:gd name="connsiteX3" fmla="*/ 0 w 8229600"/>
              <a:gd name="connsiteY3" fmla="*/ 0 h 4139231"/>
              <a:gd name="connsiteX4" fmla="*/ 0 w 8229600"/>
              <a:gd name="connsiteY4" fmla="*/ 4139231 h 4139231"/>
              <a:gd name="connsiteX5" fmla="*/ 7950394 w 8229600"/>
              <a:gd name="connsiteY5" fmla="*/ 4139231 h 41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0" h="4139231">
                <a:moveTo>
                  <a:pt x="7950394" y="4139231"/>
                </a:moveTo>
                <a:lnTo>
                  <a:pt x="8229600" y="3692501"/>
                </a:lnTo>
                <a:cubicBezTo>
                  <a:pt x="8227273" y="2461667"/>
                  <a:pt x="8224947" y="1230834"/>
                  <a:pt x="8222620" y="0"/>
                </a:cubicBezTo>
                <a:lnTo>
                  <a:pt x="0" y="0"/>
                </a:lnTo>
                <a:lnTo>
                  <a:pt x="0" y="4139231"/>
                </a:lnTo>
                <a:lnTo>
                  <a:pt x="7950394" y="41392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solidFill>
                  <a:schemeClr val="bg1"/>
                </a:solidFill>
                <a:latin typeface="+mj-lt"/>
              </a:rPr>
              <a:t>SAE INTERNATIONAL</a:t>
            </a:r>
            <a:endParaRPr lang="en-US" sz="800" b="1" cap="all" baseline="0" dirty="0">
              <a:solidFill>
                <a:schemeClr val="bg1"/>
              </a:solidFill>
              <a:latin typeface="+mj-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Slide Color Background">
    <p:bg>
      <p:bgPr>
        <a:solidFill>
          <a:schemeClr val="accent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5A2E38E-3676-4AC9-AE40-117CF2D4B3AC}" type="slidenum">
              <a:rPr lang="en-US" smtClean="0"/>
              <a:pPr/>
              <a:t>‹#›</a:t>
            </a:fld>
            <a:endParaRPr lang="en-US"/>
          </a:p>
        </p:txBody>
      </p:sp>
      <p:cxnSp>
        <p:nvCxnSpPr>
          <p:cNvPr id="8" name="Straight Connector 7"/>
          <p:cNvCxnSpPr/>
          <p:nvPr userDrawn="1"/>
        </p:nvCxnSpPr>
        <p:spPr>
          <a:xfrm>
            <a:off x="457200" y="4828034"/>
            <a:ext cx="8229600" cy="119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3" hasCustomPrompt="1"/>
          </p:nvPr>
        </p:nvSpPr>
        <p:spPr>
          <a:xfrm>
            <a:off x="762000" y="657224"/>
            <a:ext cx="7620000" cy="3429000"/>
          </a:xfrm>
        </p:spPr>
        <p:txBody>
          <a:bodyPr>
            <a:noAutofit/>
          </a:bodyPr>
          <a:lstStyle>
            <a:lvl1pPr marL="0" indent="0">
              <a:lnSpc>
                <a:spcPct val="100000"/>
              </a:lnSpc>
              <a:spcBef>
                <a:spcPts val="0"/>
              </a:spcBef>
              <a:spcAft>
                <a:spcPts val="0"/>
              </a:spcAft>
              <a:buFontTx/>
              <a:buNone/>
              <a:defRPr sz="3700" b="1" cap="all" baseline="0">
                <a:solidFill>
                  <a:schemeClr val="bg1"/>
                </a:solidFill>
                <a:latin typeface="+mj-lt"/>
              </a:defRPr>
            </a:lvl1pPr>
            <a:lvl2pPr marL="0" indent="0">
              <a:lnSpc>
                <a:spcPct val="100000"/>
              </a:lnSpc>
              <a:spcBef>
                <a:spcPts val="0"/>
              </a:spcBef>
              <a:buFontTx/>
              <a:buNone/>
              <a:defRPr sz="3700" b="0">
                <a:solidFill>
                  <a:schemeClr val="bg1"/>
                </a:solidFill>
              </a:defRPr>
            </a:lvl2pPr>
            <a:lvl3pPr marL="0" indent="0">
              <a:lnSpc>
                <a:spcPct val="100000"/>
              </a:lnSpc>
              <a:spcBef>
                <a:spcPts val="0"/>
              </a:spcBef>
              <a:buFontTx/>
              <a:buNone/>
              <a:defRPr sz="3700" b="0">
                <a:solidFill>
                  <a:schemeClr val="bg1"/>
                </a:solidFill>
              </a:defRPr>
            </a:lvl3pPr>
            <a:lvl4pPr marL="0" indent="0">
              <a:lnSpc>
                <a:spcPct val="100000"/>
              </a:lnSpc>
              <a:spcBef>
                <a:spcPts val="0"/>
              </a:spcBef>
              <a:buFontTx/>
              <a:buNone/>
              <a:defRPr sz="3700" b="0">
                <a:solidFill>
                  <a:schemeClr val="bg1"/>
                </a:solidFill>
              </a:defRPr>
            </a:lvl4pPr>
            <a:lvl5pPr marL="0" indent="0">
              <a:lnSpc>
                <a:spcPct val="100000"/>
              </a:lnSpc>
              <a:spcBef>
                <a:spcPts val="0"/>
              </a:spcBef>
              <a:buFontTx/>
              <a:buNone/>
              <a:defRPr sz="3700" b="0">
                <a:solidFill>
                  <a:schemeClr val="bg1"/>
                </a:solidFill>
              </a:defRPr>
            </a:lvl5pPr>
            <a:lvl6pPr marL="0" indent="0">
              <a:lnSpc>
                <a:spcPct val="100000"/>
              </a:lnSpc>
              <a:spcBef>
                <a:spcPts val="0"/>
              </a:spcBef>
              <a:buFontTx/>
              <a:buNone/>
              <a:defRPr sz="3700" b="0">
                <a:solidFill>
                  <a:schemeClr val="bg1"/>
                </a:solidFill>
              </a:defRPr>
            </a:lvl6pPr>
            <a:lvl7pPr marL="0" indent="0">
              <a:lnSpc>
                <a:spcPct val="100000"/>
              </a:lnSpc>
              <a:spcBef>
                <a:spcPts val="0"/>
              </a:spcBef>
              <a:buFontTx/>
              <a:buNone/>
              <a:defRPr sz="3700" b="0">
                <a:solidFill>
                  <a:schemeClr val="bg1"/>
                </a:solidFill>
              </a:defRPr>
            </a:lvl7pPr>
            <a:lvl8pPr marL="0" indent="0">
              <a:lnSpc>
                <a:spcPct val="100000"/>
              </a:lnSpc>
              <a:spcBef>
                <a:spcPts val="0"/>
              </a:spcBef>
              <a:buFontTx/>
              <a:buNone/>
              <a:defRPr sz="3700" b="0">
                <a:solidFill>
                  <a:schemeClr val="bg1"/>
                </a:solidFill>
              </a:defRPr>
            </a:lvl8pPr>
            <a:lvl9pPr marL="0" indent="0">
              <a:lnSpc>
                <a:spcPct val="100000"/>
              </a:lnSpc>
              <a:spcBef>
                <a:spcPts val="0"/>
              </a:spcBef>
              <a:buFontTx/>
              <a:buNone/>
              <a:defRPr sz="3700" b="0">
                <a:solidFill>
                  <a:schemeClr val="bg1"/>
                </a:solidFill>
              </a:defRPr>
            </a:lvl9pPr>
          </a:lstStyle>
          <a:p>
            <a:pPr lvl="0"/>
            <a:r>
              <a:rPr lang="en-US" dirty="0" smtClean="0"/>
              <a:t>CLICK TO EDIT HEADLINE</a:t>
            </a:r>
          </a:p>
          <a:p>
            <a:pPr lvl="1"/>
            <a:r>
              <a:rPr lang="en-US" dirty="0" smtClean="0"/>
              <a:t>Click to edit subhead</a:t>
            </a:r>
          </a:p>
        </p:txBody>
      </p:sp>
      <p:sp>
        <p:nvSpPr>
          <p:cNvPr id="9" name="Freeform 8"/>
          <p:cNvSpPr/>
          <p:nvPr userDrawn="1"/>
        </p:nvSpPr>
        <p:spPr>
          <a:xfrm>
            <a:off x="460690" y="432771"/>
            <a:ext cx="8229600" cy="4139231"/>
          </a:xfrm>
          <a:custGeom>
            <a:avLst/>
            <a:gdLst>
              <a:gd name="connsiteX0" fmla="*/ 7950394 w 8229600"/>
              <a:gd name="connsiteY0" fmla="*/ 4139231 h 4139231"/>
              <a:gd name="connsiteX1" fmla="*/ 8229600 w 8229600"/>
              <a:gd name="connsiteY1" fmla="*/ 3692501 h 4139231"/>
              <a:gd name="connsiteX2" fmla="*/ 8222620 w 8229600"/>
              <a:gd name="connsiteY2" fmla="*/ 0 h 4139231"/>
              <a:gd name="connsiteX3" fmla="*/ 0 w 8229600"/>
              <a:gd name="connsiteY3" fmla="*/ 0 h 4139231"/>
              <a:gd name="connsiteX4" fmla="*/ 0 w 8229600"/>
              <a:gd name="connsiteY4" fmla="*/ 4139231 h 4139231"/>
              <a:gd name="connsiteX5" fmla="*/ 7950394 w 8229600"/>
              <a:gd name="connsiteY5" fmla="*/ 4139231 h 41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0" h="4139231">
                <a:moveTo>
                  <a:pt x="7950394" y="4139231"/>
                </a:moveTo>
                <a:lnTo>
                  <a:pt x="8229600" y="3692501"/>
                </a:lnTo>
                <a:cubicBezTo>
                  <a:pt x="8227273" y="2461667"/>
                  <a:pt x="8224947" y="1230834"/>
                  <a:pt x="8222620" y="0"/>
                </a:cubicBezTo>
                <a:lnTo>
                  <a:pt x="0" y="0"/>
                </a:lnTo>
                <a:lnTo>
                  <a:pt x="0" y="4139231"/>
                </a:lnTo>
                <a:lnTo>
                  <a:pt x="7950394" y="41392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457200" y="4873754"/>
            <a:ext cx="2130552" cy="123111"/>
          </a:xfrm>
          <a:prstGeom prst="rect">
            <a:avLst/>
          </a:prstGeom>
          <a:noFill/>
        </p:spPr>
        <p:txBody>
          <a:bodyPr wrap="square" lIns="0" tIns="0" rIns="0" bIns="0" rtlCol="0">
            <a:spAutoFit/>
          </a:bodyPr>
          <a:lstStyle/>
          <a:p>
            <a:r>
              <a:rPr lang="en-US" sz="800" b="1" cap="all" baseline="0" dirty="0" smtClean="0">
                <a:solidFill>
                  <a:schemeClr val="bg1"/>
                </a:solidFill>
                <a:latin typeface="+mj-lt"/>
              </a:rPr>
              <a:t>SAE INTERNATIONAL</a:t>
            </a:r>
            <a:endParaRPr lang="en-US" sz="800" b="1" cap="all" baseline="0" dirty="0">
              <a:solidFill>
                <a:schemeClr val="bg1"/>
              </a:solidFill>
              <a:latin typeface="+mj-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theme" Target="../theme/theme2.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
            <a:ext cx="8229600" cy="502920"/>
          </a:xfrm>
          <a:prstGeom prst="rect">
            <a:avLst/>
          </a:prstGeom>
        </p:spPr>
        <p:txBody>
          <a:bodyPr vert="horz" lIns="0" tIns="0" rIns="0" bIns="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911224"/>
            <a:ext cx="8229600" cy="3657600"/>
          </a:xfrm>
          <a:prstGeom prst="rect">
            <a:avLst/>
          </a:prstGeom>
        </p:spPr>
        <p:txBody>
          <a:bodyPr vert="horz" lIns="0" tIns="0" rIns="0" bIns="0" rtlCol="0">
            <a:noAutofit/>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3246120" y="4873752"/>
            <a:ext cx="2895600" cy="128016"/>
          </a:xfrm>
          <a:prstGeom prst="rect">
            <a:avLst/>
          </a:prstGeom>
        </p:spPr>
        <p:txBody>
          <a:bodyPr vert="horz" lIns="0" tIns="0" rIns="0" bIns="0" rtlCol="0" anchor="b" anchorCtr="0"/>
          <a:lstStyle>
            <a:lvl1pPr algn="l">
              <a:defRPr sz="800" b="0">
                <a:solidFill>
                  <a:schemeClr val="tx1"/>
                </a:solidFill>
                <a:latin typeface="+mj-lt"/>
              </a:defRPr>
            </a:lvl1pPr>
          </a:lstStyle>
          <a:p>
            <a:endParaRPr lang="en-US" dirty="0"/>
          </a:p>
        </p:txBody>
      </p:sp>
      <p:sp>
        <p:nvSpPr>
          <p:cNvPr id="6" name="Slide Number Placeholder 5"/>
          <p:cNvSpPr>
            <a:spLocks noGrp="1"/>
          </p:cNvSpPr>
          <p:nvPr>
            <p:ph type="sldNum" sz="quarter" idx="4"/>
          </p:nvPr>
        </p:nvSpPr>
        <p:spPr>
          <a:xfrm>
            <a:off x="6553200" y="4873752"/>
            <a:ext cx="2133600" cy="128016"/>
          </a:xfrm>
          <a:prstGeom prst="rect">
            <a:avLst/>
          </a:prstGeom>
        </p:spPr>
        <p:txBody>
          <a:bodyPr vert="horz" lIns="0" tIns="0" rIns="0" bIns="0" rtlCol="0" anchor="b" anchorCtr="0"/>
          <a:lstStyle>
            <a:lvl1pPr algn="r">
              <a:defRPr sz="800" b="0">
                <a:solidFill>
                  <a:schemeClr val="tx1"/>
                </a:solidFill>
                <a:latin typeface="+mj-lt"/>
              </a:defRPr>
            </a:lvl1pPr>
          </a:lstStyle>
          <a:p>
            <a:fld id="{C5A2E38E-3676-4AC9-AE40-117CF2D4B3A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663" r:id="rId7"/>
    <p:sldLayoutId id="2147483664" r:id="rId8"/>
    <p:sldLayoutId id="2147483665" r:id="rId9"/>
    <p:sldLayoutId id="2147483650" r:id="rId10"/>
    <p:sldLayoutId id="2147483692" r:id="rId11"/>
    <p:sldLayoutId id="2147483662" r:id="rId12"/>
    <p:sldLayoutId id="2147483691" r:id="rId13"/>
    <p:sldLayoutId id="2147483674" r:id="rId14"/>
    <p:sldLayoutId id="2147483675" r:id="rId15"/>
    <p:sldLayoutId id="2147483690" r:id="rId16"/>
    <p:sldLayoutId id="2147483693" r:id="rId17"/>
    <p:sldLayoutId id="2147483702" r:id="rId18"/>
    <p:sldLayoutId id="2147483703" r:id="rId19"/>
    <p:sldLayoutId id="2147483704" r:id="rId20"/>
    <p:sldLayoutId id="2147483705" r:id="rId21"/>
    <p:sldLayoutId id="2147483770" r:id="rId22"/>
    <p:sldLayoutId id="2147483771" r:id="rId23"/>
    <p:sldLayoutId id="2147483774" r:id="rId24"/>
  </p:sldLayoutIdLst>
  <p:hf hdr="0" ftr="0" dt="0"/>
  <p:txStyles>
    <p:titleStyle>
      <a:lvl1pPr algn="l" defTabSz="914400" rtl="0" eaLnBrk="1" latinLnBrk="0" hangingPunct="1">
        <a:spcBef>
          <a:spcPct val="0"/>
        </a:spcBef>
        <a:buNone/>
        <a:defRPr sz="1800" b="1" kern="1200" baseline="0">
          <a:solidFill>
            <a:schemeClr val="bg1"/>
          </a:solidFill>
          <a:latin typeface="+mj-lt"/>
          <a:ea typeface="+mj-ea"/>
          <a:cs typeface="+mj-cs"/>
        </a:defRPr>
      </a:lvl1pPr>
    </p:titleStyle>
    <p:bodyStyle>
      <a:lvl1pPr marL="0" indent="0" algn="l" defTabSz="914400" rtl="0" eaLnBrk="1" latinLnBrk="0" hangingPunct="1">
        <a:lnSpc>
          <a:spcPct val="100000"/>
        </a:lnSpc>
        <a:spcBef>
          <a:spcPts val="0"/>
        </a:spcBef>
        <a:spcAft>
          <a:spcPts val="400"/>
        </a:spcAft>
        <a:buFont typeface="Arial" pitchFamily="34" charset="0"/>
        <a:buNone/>
        <a:defRPr sz="1400" b="1" kern="1200">
          <a:solidFill>
            <a:schemeClr val="tx1"/>
          </a:solidFill>
          <a:latin typeface="+mj-lt"/>
          <a:ea typeface="+mn-ea"/>
          <a:cs typeface="+mn-cs"/>
        </a:defRPr>
      </a:lvl1pPr>
      <a:lvl2pPr marL="0" indent="0" algn="l" defTabSz="914400" rtl="0" eaLnBrk="1" latinLnBrk="0" hangingPunct="1">
        <a:lnSpc>
          <a:spcPct val="100000"/>
        </a:lnSpc>
        <a:spcBef>
          <a:spcPts val="0"/>
        </a:spcBef>
        <a:spcAft>
          <a:spcPts val="400"/>
        </a:spcAft>
        <a:buFont typeface="Arial" pitchFamily="34" charset="0"/>
        <a:buNone/>
        <a:defRPr sz="1400" kern="1200">
          <a:solidFill>
            <a:schemeClr val="tx1"/>
          </a:solidFill>
          <a:latin typeface="+mn-lt"/>
          <a:ea typeface="+mn-ea"/>
          <a:cs typeface="+mn-cs"/>
        </a:defRPr>
      </a:lvl2pPr>
      <a:lvl3pPr marL="174625" indent="-174625" algn="l" defTabSz="914400" rtl="0" eaLnBrk="1" latinLnBrk="0" hangingPunct="1">
        <a:lnSpc>
          <a:spcPct val="100000"/>
        </a:lnSpc>
        <a:spcBef>
          <a:spcPts val="0"/>
        </a:spcBef>
        <a:spcAft>
          <a:spcPts val="400"/>
        </a:spcAft>
        <a:buFont typeface="Arial" pitchFamily="34" charset="0"/>
        <a:buChar char="•"/>
        <a:defRPr sz="1400" kern="1200">
          <a:solidFill>
            <a:schemeClr val="tx1"/>
          </a:solidFill>
          <a:latin typeface="+mn-lt"/>
          <a:ea typeface="+mn-ea"/>
          <a:cs typeface="+mn-cs"/>
        </a:defRPr>
      </a:lvl3pPr>
      <a:lvl4pPr marL="465138" indent="-233363"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4pPr>
      <a:lvl5pPr marL="682625" indent="-171450"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5pPr>
      <a:lvl6pPr marL="976313" indent="-231775"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6pPr>
      <a:lvl7pPr marL="976313" indent="-231775"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7pPr>
      <a:lvl8pPr marL="974725" indent="-230188"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8pPr>
      <a:lvl9pPr marL="976313" indent="-231775"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
            <a:ext cx="8229600" cy="502920"/>
          </a:xfrm>
          <a:prstGeom prst="rect">
            <a:avLst/>
          </a:prstGeom>
        </p:spPr>
        <p:txBody>
          <a:bodyPr vert="horz" lIns="0" tIns="0" rIns="0" bIns="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911224"/>
            <a:ext cx="8229600" cy="3657600"/>
          </a:xfrm>
          <a:prstGeom prst="rect">
            <a:avLst/>
          </a:prstGeom>
        </p:spPr>
        <p:txBody>
          <a:bodyPr vert="horz" lIns="0" tIns="0" rIns="0" bIns="0" rtlCol="0">
            <a:noAutofit/>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3246120" y="4873752"/>
            <a:ext cx="2895600" cy="128016"/>
          </a:xfrm>
          <a:prstGeom prst="rect">
            <a:avLst/>
          </a:prstGeom>
        </p:spPr>
        <p:txBody>
          <a:bodyPr vert="horz" lIns="0" tIns="0" rIns="0" bIns="0" rtlCol="0" anchor="b" anchorCtr="0"/>
          <a:lstStyle>
            <a:lvl1pPr algn="l">
              <a:defRPr sz="800" b="0">
                <a:solidFill>
                  <a:schemeClr val="tx1"/>
                </a:solidFill>
                <a:latin typeface="+mj-lt"/>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553200" y="4873752"/>
            <a:ext cx="2133600" cy="128016"/>
          </a:xfrm>
          <a:prstGeom prst="rect">
            <a:avLst/>
          </a:prstGeom>
        </p:spPr>
        <p:txBody>
          <a:bodyPr vert="horz" lIns="0" tIns="0" rIns="0" bIns="0" rtlCol="0" anchor="b" anchorCtr="0"/>
          <a:lstStyle>
            <a:lvl1pPr algn="r">
              <a:defRPr sz="800" b="0">
                <a:solidFill>
                  <a:schemeClr val="tx1"/>
                </a:solidFill>
                <a:latin typeface="+mj-lt"/>
              </a:defRPr>
            </a:lvl1pPr>
          </a:lstStyle>
          <a:p>
            <a:fld id="{C5A2E38E-3676-4AC9-AE40-117CF2D4B3A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819101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45" r:id="rId17"/>
    <p:sldLayoutId id="2147483746" r:id="rId18"/>
    <p:sldLayoutId id="2147483747" r:id="rId19"/>
    <p:sldLayoutId id="2147483748" r:id="rId20"/>
  </p:sldLayoutIdLst>
  <p:hf hdr="0" ftr="0" dt="0"/>
  <p:txStyles>
    <p:titleStyle>
      <a:lvl1pPr algn="l" defTabSz="914400" rtl="0" eaLnBrk="1" latinLnBrk="0" hangingPunct="1">
        <a:spcBef>
          <a:spcPct val="0"/>
        </a:spcBef>
        <a:buNone/>
        <a:defRPr sz="1800" b="1" kern="1200" baseline="0">
          <a:solidFill>
            <a:schemeClr val="bg1"/>
          </a:solidFill>
          <a:latin typeface="+mj-lt"/>
          <a:ea typeface="+mj-ea"/>
          <a:cs typeface="+mj-cs"/>
        </a:defRPr>
      </a:lvl1pPr>
    </p:titleStyle>
    <p:bodyStyle>
      <a:lvl1pPr marL="0" indent="0" algn="l" defTabSz="914400" rtl="0" eaLnBrk="1" latinLnBrk="0" hangingPunct="1">
        <a:lnSpc>
          <a:spcPct val="100000"/>
        </a:lnSpc>
        <a:spcBef>
          <a:spcPts val="0"/>
        </a:spcBef>
        <a:spcAft>
          <a:spcPts val="400"/>
        </a:spcAft>
        <a:buFont typeface="Arial" pitchFamily="34" charset="0"/>
        <a:buNone/>
        <a:defRPr sz="1400" b="1" kern="1200">
          <a:solidFill>
            <a:schemeClr val="tx1"/>
          </a:solidFill>
          <a:latin typeface="+mj-lt"/>
          <a:ea typeface="+mn-ea"/>
          <a:cs typeface="+mn-cs"/>
        </a:defRPr>
      </a:lvl1pPr>
      <a:lvl2pPr marL="0" indent="0" algn="l" defTabSz="914400" rtl="0" eaLnBrk="1" latinLnBrk="0" hangingPunct="1">
        <a:lnSpc>
          <a:spcPct val="100000"/>
        </a:lnSpc>
        <a:spcBef>
          <a:spcPts val="0"/>
        </a:spcBef>
        <a:spcAft>
          <a:spcPts val="400"/>
        </a:spcAft>
        <a:buFont typeface="Arial" pitchFamily="34" charset="0"/>
        <a:buNone/>
        <a:defRPr sz="1400" kern="1200">
          <a:solidFill>
            <a:schemeClr val="tx1"/>
          </a:solidFill>
          <a:latin typeface="+mn-lt"/>
          <a:ea typeface="+mn-ea"/>
          <a:cs typeface="+mn-cs"/>
        </a:defRPr>
      </a:lvl2pPr>
      <a:lvl3pPr marL="174625" indent="-174625" algn="l" defTabSz="914400" rtl="0" eaLnBrk="1" latinLnBrk="0" hangingPunct="1">
        <a:lnSpc>
          <a:spcPct val="100000"/>
        </a:lnSpc>
        <a:spcBef>
          <a:spcPts val="0"/>
        </a:spcBef>
        <a:spcAft>
          <a:spcPts val="400"/>
        </a:spcAft>
        <a:buFont typeface="Arial" pitchFamily="34" charset="0"/>
        <a:buChar char="•"/>
        <a:defRPr sz="1400" kern="1200">
          <a:solidFill>
            <a:schemeClr val="tx1"/>
          </a:solidFill>
          <a:latin typeface="+mn-lt"/>
          <a:ea typeface="+mn-ea"/>
          <a:cs typeface="+mn-cs"/>
        </a:defRPr>
      </a:lvl3pPr>
      <a:lvl4pPr marL="465138" indent="-233363"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4pPr>
      <a:lvl5pPr marL="682625" indent="-171450"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5pPr>
      <a:lvl6pPr marL="976313" indent="-231775"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6pPr>
      <a:lvl7pPr marL="976313" indent="-231775"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7pPr>
      <a:lvl8pPr marL="974725" indent="-230188"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8pPr>
      <a:lvl9pPr marL="976313" indent="-231775" algn="l" defTabSz="914400" rtl="0" eaLnBrk="1" latinLnBrk="0" hangingPunct="1">
        <a:lnSpc>
          <a:spcPct val="100000"/>
        </a:lnSpc>
        <a:spcBef>
          <a:spcPts val="0"/>
        </a:spcBef>
        <a:spcAft>
          <a:spcPts val="400"/>
        </a:spcAft>
        <a:buFont typeface="Arial"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hyperlink" Target="mailto:lemankm@sae.org" TargetMode="External"/><Relationship Id="rId2" Type="http://schemas.openxmlformats.org/officeDocument/2006/relationships/hyperlink" Target="mailto:douglas.e.ferguson@boeing.com" TargetMode="External"/><Relationship Id="rId1" Type="http://schemas.openxmlformats.org/officeDocument/2006/relationships/slideLayout" Target="../slideLayouts/slideLayout8.xml"/><Relationship Id="rId4" Type="http://schemas.openxmlformats.org/officeDocument/2006/relationships/hyperlink" Target="mailto:cchanson@rechargebatterie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3950"/>
            <a:ext cx="5559552" cy="1155939"/>
          </a:xfrm>
        </p:spPr>
        <p:txBody>
          <a:bodyPr/>
          <a:lstStyle/>
          <a:p>
            <a:r>
              <a:rPr lang="en-GB" sz="2400" dirty="0" smtClean="0"/>
              <a:t>Status of SAE G-27 Lithium Battery packaging performance Committee</a:t>
            </a:r>
            <a:endParaRPr lang="en-GB" sz="2400" dirty="0"/>
          </a:p>
        </p:txBody>
      </p:sp>
      <p:sp>
        <p:nvSpPr>
          <p:cNvPr id="3" name="Subtitle 2"/>
          <p:cNvSpPr>
            <a:spLocks noGrp="1"/>
          </p:cNvSpPr>
          <p:nvPr>
            <p:ph type="subTitle" idx="1"/>
          </p:nvPr>
        </p:nvSpPr>
        <p:spPr>
          <a:xfrm>
            <a:off x="457200" y="1883393"/>
            <a:ext cx="5562600" cy="1602759"/>
          </a:xfrm>
        </p:spPr>
        <p:txBody>
          <a:bodyPr/>
          <a:lstStyle/>
          <a:p>
            <a:endParaRPr lang="en-GB" dirty="0" smtClean="0"/>
          </a:p>
          <a:p>
            <a:endParaRPr lang="en-GB" dirty="0"/>
          </a:p>
        </p:txBody>
      </p:sp>
      <p:sp>
        <p:nvSpPr>
          <p:cNvPr id="5" name="TextBox 4"/>
          <p:cNvSpPr txBox="1"/>
          <p:nvPr/>
        </p:nvSpPr>
        <p:spPr>
          <a:xfrm>
            <a:off x="381000" y="2571750"/>
            <a:ext cx="6096000" cy="2308324"/>
          </a:xfrm>
          <a:prstGeom prst="rect">
            <a:avLst/>
          </a:prstGeom>
          <a:noFill/>
        </p:spPr>
        <p:txBody>
          <a:bodyPr wrap="square" rtlCol="0">
            <a:spAutoFit/>
          </a:bodyPr>
          <a:lstStyle/>
          <a:p>
            <a:r>
              <a:rPr lang="en-GB" dirty="0" smtClean="0">
                <a:solidFill>
                  <a:srgbClr val="005195">
                    <a:lumMod val="60000"/>
                    <a:lumOff val="40000"/>
                  </a:srgbClr>
                </a:solidFill>
              </a:rPr>
              <a:t>Presented </a:t>
            </a:r>
            <a:r>
              <a:rPr lang="en-GB" dirty="0">
                <a:solidFill>
                  <a:srgbClr val="005195">
                    <a:lumMod val="60000"/>
                    <a:lumOff val="40000"/>
                  </a:srgbClr>
                </a:solidFill>
              </a:rPr>
              <a:t>to </a:t>
            </a:r>
            <a:r>
              <a:rPr lang="en-US" dirty="0">
                <a:solidFill>
                  <a:srgbClr val="005195">
                    <a:lumMod val="60000"/>
                    <a:lumOff val="40000"/>
                  </a:srgbClr>
                </a:solidFill>
              </a:rPr>
              <a:t>Eighth Triennial International Aircraft Fire and Cabin Safety Research Conference</a:t>
            </a:r>
            <a:endParaRPr lang="en-GB" dirty="0">
              <a:solidFill>
                <a:srgbClr val="005195">
                  <a:lumMod val="60000"/>
                  <a:lumOff val="40000"/>
                </a:srgbClr>
              </a:solidFill>
            </a:endParaRPr>
          </a:p>
          <a:p>
            <a:r>
              <a:rPr lang="en-GB" dirty="0" smtClean="0">
                <a:solidFill>
                  <a:srgbClr val="005195">
                    <a:lumMod val="60000"/>
                    <a:lumOff val="40000"/>
                  </a:srgbClr>
                </a:solidFill>
              </a:rPr>
              <a:t>October </a:t>
            </a:r>
            <a:r>
              <a:rPr lang="en-GB" dirty="0" smtClean="0">
                <a:solidFill>
                  <a:srgbClr val="005195">
                    <a:lumMod val="60000"/>
                    <a:lumOff val="40000"/>
                  </a:srgbClr>
                </a:solidFill>
              </a:rPr>
              <a:t>24-27, 2016</a:t>
            </a:r>
            <a:endParaRPr lang="en-GB" dirty="0" smtClean="0">
              <a:solidFill>
                <a:srgbClr val="005195">
                  <a:lumMod val="60000"/>
                  <a:lumOff val="40000"/>
                </a:srgbClr>
              </a:solidFill>
            </a:endParaRPr>
          </a:p>
          <a:p>
            <a:r>
              <a:rPr lang="en-GB" dirty="0" smtClean="0">
                <a:solidFill>
                  <a:srgbClr val="005195">
                    <a:lumMod val="60000"/>
                    <a:lumOff val="40000"/>
                  </a:srgbClr>
                </a:solidFill>
              </a:rPr>
              <a:t>Atlantic City, NJ, USA</a:t>
            </a:r>
            <a:endParaRPr lang="en-GB" dirty="0">
              <a:solidFill>
                <a:srgbClr val="005195">
                  <a:lumMod val="60000"/>
                  <a:lumOff val="40000"/>
                </a:srgbClr>
              </a:solidFill>
            </a:endParaRPr>
          </a:p>
          <a:p>
            <a:endParaRPr lang="en-GB" dirty="0" smtClean="0">
              <a:solidFill>
                <a:srgbClr val="005195">
                  <a:lumMod val="60000"/>
                  <a:lumOff val="40000"/>
                </a:srgbClr>
              </a:solidFill>
            </a:endParaRPr>
          </a:p>
          <a:p>
            <a:r>
              <a:rPr lang="en-GB" dirty="0" smtClean="0">
                <a:solidFill>
                  <a:srgbClr val="005195">
                    <a:lumMod val="60000"/>
                    <a:lumOff val="40000"/>
                  </a:srgbClr>
                </a:solidFill>
              </a:rPr>
              <a:t>Doug Ferguson, Co-Chair G-27 Committee</a:t>
            </a:r>
          </a:p>
          <a:p>
            <a:r>
              <a:rPr lang="en-GB" dirty="0" smtClean="0">
                <a:solidFill>
                  <a:srgbClr val="005195">
                    <a:lumMod val="60000"/>
                    <a:lumOff val="40000"/>
                  </a:srgbClr>
                </a:solidFill>
              </a:rPr>
              <a:t>Claude Chanson, Co-Chair G-27 Committee Jordanna Bucciere, SAE Specialist G27 Committee</a:t>
            </a:r>
            <a:endParaRPr lang="en-US" b="1" dirty="0">
              <a:solidFill>
                <a:schemeClr val="bg1"/>
              </a:solidFill>
            </a:endParaRPr>
          </a:p>
        </p:txBody>
      </p:sp>
    </p:spTree>
    <p:extLst>
      <p:ext uri="{BB962C8B-B14F-4D97-AF65-F5344CB8AC3E}">
        <p14:creationId xmlns:p14="http://schemas.microsoft.com/office/powerpoint/2010/main" val="400893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95350"/>
            <a:ext cx="5257800" cy="3794126"/>
          </a:xfrm>
        </p:spPr>
        <p:txBody>
          <a:bodyPr/>
          <a:lstStyle/>
          <a:p>
            <a:pPr lvl="3"/>
            <a:endParaRPr lang="en-US" dirty="0" smtClean="0"/>
          </a:p>
          <a:p>
            <a:pPr lvl="2">
              <a:spcAft>
                <a:spcPts val="1200"/>
              </a:spcAft>
            </a:pPr>
            <a:r>
              <a:rPr lang="en-US" dirty="0" smtClean="0"/>
              <a:t>The package will be placed in a transparent box with a  [0.3] m</a:t>
            </a:r>
            <a:r>
              <a:rPr lang="en-US" baseline="30000" dirty="0" smtClean="0"/>
              <a:t>3</a:t>
            </a:r>
            <a:r>
              <a:rPr lang="en-US" dirty="0" smtClean="0"/>
              <a:t> free volume that will contain gases generated from Thermal Runaway (TR).  The box will have a rapid overpressure opening that will be sealed with a rupture foil.  A spark ignition source will be energized continuously  within the box volume, capable of igniting vapors reaching a flammable concentration within the box.</a:t>
            </a:r>
          </a:p>
          <a:p>
            <a:pPr lvl="2">
              <a:spcAft>
                <a:spcPts val="1200"/>
              </a:spcAft>
            </a:pPr>
            <a:endParaRPr lang="en-US" dirty="0"/>
          </a:p>
          <a:p>
            <a:pPr lvl="2">
              <a:spcAft>
                <a:spcPts val="1200"/>
              </a:spcAft>
            </a:pPr>
            <a:r>
              <a:rPr lang="en-US" dirty="0" smtClean="0"/>
              <a:t>Rationale for volume size is explained within draft standard</a:t>
            </a:r>
          </a:p>
          <a:p>
            <a:pPr hangingPunct="0"/>
            <a:endParaRPr lang="en-US" dirty="0"/>
          </a:p>
          <a:p>
            <a:pPr lvl="2">
              <a:spcAft>
                <a:spcPts val="1200"/>
              </a:spcAft>
            </a:pPr>
            <a:endParaRPr lang="en-US" dirty="0" smtClean="0"/>
          </a:p>
          <a:p>
            <a:pPr lvl="2">
              <a:spcAft>
                <a:spcPts val="1200"/>
              </a:spcAft>
              <a:buNone/>
            </a:pPr>
            <a:endParaRPr lang="en-US" dirty="0" smtClean="0"/>
          </a:p>
          <a:p>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10</a:t>
            </a:fld>
            <a:endParaRPr lang="en-US" dirty="0"/>
          </a:p>
        </p:txBody>
      </p:sp>
      <p:sp>
        <p:nvSpPr>
          <p:cNvPr id="4" name="Title 3"/>
          <p:cNvSpPr>
            <a:spLocks noGrp="1"/>
          </p:cNvSpPr>
          <p:nvPr>
            <p:ph type="title"/>
          </p:nvPr>
        </p:nvSpPr>
        <p:spPr/>
        <p:txBody>
          <a:bodyPr/>
          <a:lstStyle/>
          <a:p>
            <a:r>
              <a:rPr lang="en-US" altLang="en-US" dirty="0"/>
              <a:t>AS 6413 Draft </a:t>
            </a:r>
            <a:r>
              <a:rPr lang="en-US" altLang="en-US" dirty="0" smtClean="0"/>
              <a:t>Content</a:t>
            </a:r>
            <a:endParaRPr lang="en-US" dirty="0"/>
          </a:p>
        </p:txBody>
      </p:sp>
      <p:pic>
        <p:nvPicPr>
          <p:cNvPr id="6" name="Picture 5" descr="IMG_0092"/>
          <p:cNvPicPr/>
          <p:nvPr/>
        </p:nvPicPr>
        <p:blipFill>
          <a:blip r:embed="rId2" cstate="print">
            <a:extLst>
              <a:ext uri="{28A0092B-C50C-407E-A947-70E740481C1C}">
                <a14:useLocalDpi xmlns:a14="http://schemas.microsoft.com/office/drawing/2010/main" val="0"/>
              </a:ext>
            </a:extLst>
          </a:blip>
          <a:srcRect l="22487" t="18729" b="1147"/>
          <a:stretch>
            <a:fillRect/>
          </a:stretch>
        </p:blipFill>
        <p:spPr bwMode="auto">
          <a:xfrm>
            <a:off x="5943600" y="1043432"/>
            <a:ext cx="2926080" cy="3830320"/>
          </a:xfrm>
          <a:prstGeom prst="rect">
            <a:avLst/>
          </a:prstGeom>
          <a:noFill/>
          <a:ln>
            <a:noFill/>
          </a:ln>
        </p:spPr>
      </p:pic>
    </p:spTree>
    <p:extLst>
      <p:ext uri="{BB962C8B-B14F-4D97-AF65-F5344CB8AC3E}">
        <p14:creationId xmlns:p14="http://schemas.microsoft.com/office/powerpoint/2010/main" val="1461564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95350"/>
            <a:ext cx="3124200" cy="3794126"/>
          </a:xfrm>
        </p:spPr>
        <p:txBody>
          <a:bodyPr/>
          <a:lstStyle/>
          <a:p>
            <a:pPr lvl="2">
              <a:spcAft>
                <a:spcPts val="1200"/>
              </a:spcAft>
            </a:pPr>
            <a:r>
              <a:rPr lang="en-US" dirty="0" smtClean="0"/>
              <a:t>For </a:t>
            </a:r>
            <a:r>
              <a:rPr lang="en-US" dirty="0"/>
              <a:t>testing individual cells, Use a heat source (e.g. tape, cartridge) to create a temperature rise at 5 to 10 °C (9 to 18 °F) per minute as measured at an external point on the cell that is most representative of the cells internal temperature.</a:t>
            </a:r>
          </a:p>
          <a:p>
            <a:pPr hangingPunct="0"/>
            <a:endParaRPr lang="en-US" dirty="0"/>
          </a:p>
          <a:p>
            <a:pPr lvl="2">
              <a:spcAft>
                <a:spcPts val="1200"/>
              </a:spcAft>
            </a:pPr>
            <a:endParaRPr lang="en-US" dirty="0" smtClean="0"/>
          </a:p>
          <a:p>
            <a:pPr lvl="2">
              <a:spcAft>
                <a:spcPts val="1200"/>
              </a:spcAft>
              <a:buNone/>
            </a:pPr>
            <a:endParaRPr lang="en-US" dirty="0" smtClean="0"/>
          </a:p>
          <a:p>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11</a:t>
            </a:fld>
            <a:endParaRPr lang="en-US" dirty="0"/>
          </a:p>
        </p:txBody>
      </p:sp>
      <p:sp>
        <p:nvSpPr>
          <p:cNvPr id="4" name="Title 3"/>
          <p:cNvSpPr>
            <a:spLocks noGrp="1"/>
          </p:cNvSpPr>
          <p:nvPr>
            <p:ph type="title"/>
          </p:nvPr>
        </p:nvSpPr>
        <p:spPr/>
        <p:txBody>
          <a:bodyPr/>
          <a:lstStyle/>
          <a:p>
            <a:r>
              <a:rPr lang="en-US" altLang="en-US" dirty="0"/>
              <a:t>AS 6413 Draft </a:t>
            </a:r>
            <a:r>
              <a:rPr lang="en-US" altLang="en-US" dirty="0" smtClean="0"/>
              <a:t>Content</a:t>
            </a:r>
            <a:endParaRPr lang="en-US" dirty="0"/>
          </a:p>
        </p:txBody>
      </p:sp>
      <p:pic>
        <p:nvPicPr>
          <p:cNvPr id="5" name="Picture 4" descr="05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1104266"/>
            <a:ext cx="5110480" cy="3840480"/>
          </a:xfrm>
          <a:prstGeom prst="rect">
            <a:avLst/>
          </a:prstGeom>
          <a:noFill/>
          <a:ln>
            <a:noFill/>
          </a:ln>
        </p:spPr>
      </p:pic>
    </p:spTree>
    <p:extLst>
      <p:ext uri="{BB962C8B-B14F-4D97-AF65-F5344CB8AC3E}">
        <p14:creationId xmlns:p14="http://schemas.microsoft.com/office/powerpoint/2010/main" val="2365060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859853"/>
            <a:ext cx="8229600" cy="3794126"/>
          </a:xfrm>
        </p:spPr>
        <p:txBody>
          <a:bodyPr/>
          <a:lstStyle/>
          <a:p>
            <a:pPr hangingPunct="0"/>
            <a:r>
              <a:rPr lang="en-US" dirty="0"/>
              <a:t> </a:t>
            </a:r>
          </a:p>
          <a:p>
            <a:pPr lvl="2">
              <a:spcAft>
                <a:spcPts val="1200"/>
              </a:spcAft>
            </a:pPr>
            <a:r>
              <a:rPr lang="en-US" dirty="0"/>
              <a:t> If there is clear external evidence of cell thermal runaway, power to the heat source will be stopped.</a:t>
            </a:r>
          </a:p>
          <a:p>
            <a:pPr lvl="2">
              <a:spcAft>
                <a:spcPts val="1200"/>
              </a:spcAft>
            </a:pPr>
            <a:r>
              <a:rPr lang="en-US" dirty="0"/>
              <a:t>If clear evidence of cell thermal runaway has not occurred, monitor the cell temperature as measured at an external point on the cell that is most representative of the cells internal temperature and hold at 200°C (392°F) for 1 hour then remove power to the heat source.</a:t>
            </a:r>
          </a:p>
          <a:p>
            <a:pPr lvl="2">
              <a:spcAft>
                <a:spcPts val="1200"/>
              </a:spcAft>
            </a:pPr>
            <a:r>
              <a:rPr lang="en-US" dirty="0" smtClean="0"/>
              <a:t>The </a:t>
            </a:r>
            <a:r>
              <a:rPr lang="en-US" dirty="0"/>
              <a:t>unit under test will be monitored for 5 hours after removal of power to the heat source.</a:t>
            </a:r>
          </a:p>
          <a:p>
            <a:pPr lvl="2">
              <a:spcAft>
                <a:spcPts val="1200"/>
              </a:spcAft>
            </a:pPr>
            <a:r>
              <a:rPr lang="en-US" dirty="0" smtClean="0"/>
              <a:t>Test </a:t>
            </a:r>
            <a:r>
              <a:rPr lang="en-US" dirty="0"/>
              <a:t>to be run until failure occurs or for 6 hours minimum in case no failure is observed.</a:t>
            </a:r>
          </a:p>
          <a:p>
            <a:pPr marL="0" lvl="2" indent="0">
              <a:spcAft>
                <a:spcPts val="1200"/>
              </a:spcAft>
              <a:buNone/>
            </a:pPr>
            <a:endParaRPr lang="en-US" dirty="0" smtClean="0"/>
          </a:p>
          <a:p>
            <a:pPr marL="0" lvl="2" indent="0">
              <a:spcAft>
                <a:spcPts val="1200"/>
              </a:spcAft>
              <a:buNone/>
            </a:pPr>
            <a:r>
              <a:rPr lang="en-US" dirty="0" smtClean="0"/>
              <a:t>For </a:t>
            </a:r>
            <a:r>
              <a:rPr lang="en-US" dirty="0"/>
              <a:t>testing batteries, the goal is to use the same methodology applied to a single cell within the battery, but there may be more than one single method for triggering TR, depending on the battery type and construction.  </a:t>
            </a:r>
          </a:p>
          <a:p>
            <a:pPr hangingPunct="0"/>
            <a:endParaRPr lang="en-US" dirty="0"/>
          </a:p>
          <a:p>
            <a:pPr lvl="2">
              <a:spcAft>
                <a:spcPts val="1200"/>
              </a:spcAft>
              <a:buNone/>
            </a:pPr>
            <a:endParaRPr lang="en-US" dirty="0" smtClean="0"/>
          </a:p>
          <a:p>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12</a:t>
            </a:fld>
            <a:endParaRPr lang="en-US"/>
          </a:p>
        </p:txBody>
      </p:sp>
      <p:sp>
        <p:nvSpPr>
          <p:cNvPr id="4" name="Title 3"/>
          <p:cNvSpPr>
            <a:spLocks noGrp="1"/>
          </p:cNvSpPr>
          <p:nvPr>
            <p:ph type="title"/>
          </p:nvPr>
        </p:nvSpPr>
        <p:spPr/>
        <p:txBody>
          <a:bodyPr/>
          <a:lstStyle/>
          <a:p>
            <a:r>
              <a:rPr lang="en-US" altLang="en-US" dirty="0"/>
              <a:t>AS 6413 Draft </a:t>
            </a:r>
            <a:r>
              <a:rPr lang="en-US" altLang="en-US" dirty="0" smtClean="0"/>
              <a:t>Content</a:t>
            </a:r>
            <a:endParaRPr lang="en-US" dirty="0"/>
          </a:p>
        </p:txBody>
      </p:sp>
    </p:spTree>
    <p:extLst>
      <p:ext uri="{BB962C8B-B14F-4D97-AF65-F5344CB8AC3E}">
        <p14:creationId xmlns:p14="http://schemas.microsoft.com/office/powerpoint/2010/main" val="385698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95350"/>
            <a:ext cx="8229600" cy="3794126"/>
          </a:xfrm>
        </p:spPr>
        <p:txBody>
          <a:bodyPr/>
          <a:lstStyle/>
          <a:p>
            <a:pPr lvl="2"/>
            <a:r>
              <a:rPr lang="en-US" dirty="0" smtClean="0"/>
              <a:t>The pass test criteria shall include evidence of:</a:t>
            </a:r>
          </a:p>
          <a:p>
            <a:pPr lvl="3"/>
            <a:r>
              <a:rPr lang="en-US" b="1" dirty="0" smtClean="0"/>
              <a:t>Non-hazardous flame</a:t>
            </a:r>
            <a:r>
              <a:rPr lang="en-US" dirty="0" smtClean="0"/>
              <a:t>:  (A flame exiting the package under test that does not contain sufficient energy to ignite adjacent packages.)</a:t>
            </a:r>
          </a:p>
          <a:p>
            <a:pPr lvl="4"/>
            <a:r>
              <a:rPr lang="en-US" dirty="0"/>
              <a:t>No flame</a:t>
            </a:r>
          </a:p>
          <a:p>
            <a:pPr lvl="4"/>
            <a:r>
              <a:rPr lang="en-US" dirty="0"/>
              <a:t> </a:t>
            </a:r>
            <a:r>
              <a:rPr lang="en-US" dirty="0" smtClean="0"/>
              <a:t>A </a:t>
            </a:r>
            <a:r>
              <a:rPr lang="en-US" dirty="0"/>
              <a:t>flame of short duration (less than 0.2 seconds), a short length [less than 5 cm] and a small rate of occurrence [&lt;3 times total] during the </a:t>
            </a:r>
            <a:r>
              <a:rPr lang="en-US" dirty="0" smtClean="0"/>
              <a:t>test</a:t>
            </a:r>
          </a:p>
          <a:p>
            <a:pPr lvl="3"/>
            <a:r>
              <a:rPr lang="en-US" b="1" dirty="0" smtClean="0"/>
              <a:t>Non-hazardous Fragment</a:t>
            </a:r>
            <a:r>
              <a:rPr lang="en-US" dirty="0" smtClean="0"/>
              <a:t>:  (A fragment that has exited the package with insufficient energy to pass through or ignite adjacent packaging.)</a:t>
            </a:r>
          </a:p>
          <a:p>
            <a:pPr lvl="4"/>
            <a:r>
              <a:rPr lang="en-US" dirty="0"/>
              <a:t>No visible fragments exiting the package (smoke particles are not considered fragments)</a:t>
            </a:r>
          </a:p>
          <a:p>
            <a:pPr lvl="4"/>
            <a:r>
              <a:rPr lang="en-US" dirty="0"/>
              <a:t> </a:t>
            </a:r>
            <a:r>
              <a:rPr lang="en-US" dirty="0" smtClean="0"/>
              <a:t>At </a:t>
            </a:r>
            <a:r>
              <a:rPr lang="en-US" dirty="0"/>
              <a:t>the end of test, the outer package shall be examined and the outside packaging shall not have any penetrations (no fragments may exit any vent mechanisms).</a:t>
            </a:r>
          </a:p>
          <a:p>
            <a:pPr lvl="3"/>
            <a:r>
              <a:rPr lang="en-US" b="1" dirty="0" smtClean="0"/>
              <a:t>Non-hazardous Surface temperature</a:t>
            </a:r>
            <a:r>
              <a:rPr lang="en-US" dirty="0" smtClean="0"/>
              <a:t>:  </a:t>
            </a:r>
          </a:p>
          <a:p>
            <a:pPr lvl="4"/>
            <a:r>
              <a:rPr lang="en-US" dirty="0" smtClean="0"/>
              <a:t>Temperature measured at center of each package surface will not exceed a peak maximum temperature of 200 C for [3] minutes with a </a:t>
            </a:r>
            <a:r>
              <a:rPr lang="en-US" dirty="0" err="1" smtClean="0"/>
              <a:t>tbd</a:t>
            </a:r>
            <a:r>
              <a:rPr lang="en-US" dirty="0" smtClean="0"/>
              <a:t> minute integrated average not to exceed 150 C.</a:t>
            </a:r>
          </a:p>
          <a:p>
            <a:pPr lvl="3"/>
            <a:r>
              <a:rPr lang="en-US" b="1" dirty="0" smtClean="0"/>
              <a:t>Non-Hazardous Quantity of Flammable Vapor</a:t>
            </a:r>
            <a:r>
              <a:rPr lang="en-US" dirty="0" smtClean="0"/>
              <a:t>:</a:t>
            </a:r>
          </a:p>
          <a:p>
            <a:pPr lvl="4"/>
            <a:r>
              <a:rPr lang="en-US" dirty="0"/>
              <a:t>There shall be no evidence of flame other than allowed per n</a:t>
            </a:r>
            <a:r>
              <a:rPr lang="en-US" dirty="0" smtClean="0"/>
              <a:t>on-hazardous flame.</a:t>
            </a:r>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13</a:t>
            </a:fld>
            <a:endParaRPr lang="en-US"/>
          </a:p>
        </p:txBody>
      </p:sp>
      <p:sp>
        <p:nvSpPr>
          <p:cNvPr id="4" name="Title 3"/>
          <p:cNvSpPr>
            <a:spLocks noGrp="1"/>
          </p:cNvSpPr>
          <p:nvPr>
            <p:ph type="title"/>
          </p:nvPr>
        </p:nvSpPr>
        <p:spPr/>
        <p:txBody>
          <a:bodyPr/>
          <a:lstStyle/>
          <a:p>
            <a:r>
              <a:rPr lang="en-US" altLang="en-US" dirty="0"/>
              <a:t>AS 6413 Draft </a:t>
            </a:r>
            <a:r>
              <a:rPr lang="en-US" altLang="en-US" dirty="0" smtClean="0"/>
              <a:t>Content</a:t>
            </a:r>
            <a:endParaRPr lang="en-US" dirty="0"/>
          </a:p>
        </p:txBody>
      </p:sp>
    </p:spTree>
    <p:extLst>
      <p:ext uri="{BB962C8B-B14F-4D97-AF65-F5344CB8AC3E}">
        <p14:creationId xmlns:p14="http://schemas.microsoft.com/office/powerpoint/2010/main" val="3576921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33932"/>
            <a:ext cx="8458200" cy="4139819"/>
          </a:xfrm>
        </p:spPr>
        <p:txBody>
          <a:bodyPr/>
          <a:lstStyle/>
          <a:p>
            <a:pPr marL="285750" indent="-285750">
              <a:buFont typeface="Wingdings" panose="05000000000000000000" pitchFamily="2" charset="2"/>
              <a:buChar char="Ø"/>
            </a:pPr>
            <a:r>
              <a:rPr lang="en-US" dirty="0"/>
              <a:t>A subcommittee is being formed to address the potential hazards of lithium batteries packaged as required by the Dangerous Goods Technical Instructions in the event of a cargo fire due to some external event.</a:t>
            </a:r>
          </a:p>
          <a:p>
            <a:pPr lvl="3" indent="0">
              <a:buNone/>
            </a:pPr>
            <a:r>
              <a:rPr lang="en-US" b="1" dirty="0"/>
              <a:t>What would be the rationale for including this scenario?</a:t>
            </a:r>
          </a:p>
          <a:p>
            <a:pPr lvl="3" indent="0">
              <a:buNone/>
            </a:pPr>
            <a:r>
              <a:rPr lang="en-US" b="1" dirty="0"/>
              <a:t>What are the conditions that may be representative of an external fire event?</a:t>
            </a:r>
          </a:p>
          <a:p>
            <a:pPr lvl="3" indent="0">
              <a:buNone/>
            </a:pPr>
            <a:r>
              <a:rPr lang="en-US" b="1" dirty="0"/>
              <a:t>What is an appropriate location for identification and/or test of possible mitigation means– in the packaging standard, in guidance to be used with the packaging standard, or in a different document?</a:t>
            </a:r>
          </a:p>
          <a:p>
            <a:pPr marL="285750" lvl="1" indent="-285750">
              <a:buFont typeface="Wingdings" panose="05000000000000000000" pitchFamily="2" charset="2"/>
              <a:buChar char="Ø"/>
            </a:pPr>
            <a:r>
              <a:rPr lang="en-US" b="1" dirty="0"/>
              <a:t>A section of the document is intended to address an appropriate analytical method to use test data involving specific cells and specific minimal packaging as the basis for not repeating the testing for similar configurations (e.g. same cell part number and characteristics, but fewer cells, </a:t>
            </a:r>
            <a:r>
              <a:rPr lang="en-US" b="1" dirty="0" err="1"/>
              <a:t>etc</a:t>
            </a:r>
            <a:r>
              <a:rPr lang="en-US" b="1" dirty="0"/>
              <a:t>).  Wording is being proposed and will be discussed.  </a:t>
            </a:r>
          </a:p>
          <a:p>
            <a:pPr marL="285750" lvl="1" indent="-285750">
              <a:buFont typeface="Wingdings" panose="05000000000000000000" pitchFamily="2" charset="2"/>
              <a:buChar char="Ø"/>
            </a:pPr>
            <a:r>
              <a:rPr lang="en-US" b="1" dirty="0"/>
              <a:t>Acceptability of sub assembly test for large format batteries.</a:t>
            </a:r>
          </a:p>
          <a:p>
            <a:pPr marL="285750" lvl="1" indent="-285750">
              <a:buFont typeface="Wingdings" panose="05000000000000000000" pitchFamily="2" charset="2"/>
              <a:buChar char="Ø"/>
            </a:pPr>
            <a:r>
              <a:rPr lang="en-US" b="1" dirty="0"/>
              <a:t>Possibility to test cells and batteries with no or benign hazards in case of thermal run-away, allowing for transport in any case of package.</a:t>
            </a:r>
          </a:p>
          <a:p>
            <a:pPr lvl="1"/>
            <a:endParaRPr lang="en-US" b="1" dirty="0"/>
          </a:p>
          <a:p>
            <a:pPr lvl="1"/>
            <a:r>
              <a:rPr lang="en-US" b="1" dirty="0"/>
              <a:t>It is anticipated that these open issues will need to be addressed prior to final approval of the packaging standard.</a:t>
            </a:r>
          </a:p>
          <a:p>
            <a:pPr lvl="1"/>
            <a:endParaRPr lang="en-US" b="1"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14</a:t>
            </a:fld>
            <a:endParaRPr lang="en-US"/>
          </a:p>
        </p:txBody>
      </p:sp>
      <p:sp>
        <p:nvSpPr>
          <p:cNvPr id="4" name="Title 3"/>
          <p:cNvSpPr>
            <a:spLocks noGrp="1"/>
          </p:cNvSpPr>
          <p:nvPr>
            <p:ph type="title"/>
          </p:nvPr>
        </p:nvSpPr>
        <p:spPr/>
        <p:txBody>
          <a:bodyPr/>
          <a:lstStyle/>
          <a:p>
            <a:r>
              <a:rPr lang="en-US" altLang="en-US" dirty="0" smtClean="0"/>
              <a:t>G27 Open Issues</a:t>
            </a:r>
            <a:endParaRPr lang="en-US" dirty="0"/>
          </a:p>
        </p:txBody>
      </p:sp>
    </p:spTree>
    <p:extLst>
      <p:ext uri="{BB962C8B-B14F-4D97-AF65-F5344CB8AC3E}">
        <p14:creationId xmlns:p14="http://schemas.microsoft.com/office/powerpoint/2010/main" val="1042999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514350"/>
            <a:ext cx="7620000" cy="548640"/>
          </a:xfrm>
        </p:spPr>
        <p:txBody>
          <a:bodyPr/>
          <a:lstStyle/>
          <a:p>
            <a:r>
              <a:rPr lang="en-US" dirty="0" smtClean="0"/>
              <a:t>QUESTIONS?</a:t>
            </a:r>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15</a:t>
            </a:fld>
            <a:endParaRPr lang="en-US"/>
          </a:p>
        </p:txBody>
      </p:sp>
      <p:sp>
        <p:nvSpPr>
          <p:cNvPr id="6" name="Text Placeholder 5"/>
          <p:cNvSpPr>
            <a:spLocks noGrp="1"/>
          </p:cNvSpPr>
          <p:nvPr>
            <p:ph type="body" sz="quarter" idx="13"/>
          </p:nvPr>
        </p:nvSpPr>
        <p:spPr>
          <a:xfrm>
            <a:off x="4648200" y="590550"/>
            <a:ext cx="3886200" cy="2057400"/>
          </a:xfrm>
        </p:spPr>
        <p:txBody>
          <a:bodyPr/>
          <a:lstStyle/>
          <a:p>
            <a:r>
              <a:rPr lang="en-US" sz="1600" b="1" dirty="0" smtClean="0"/>
              <a:t>Doug Ferguson</a:t>
            </a:r>
          </a:p>
          <a:p>
            <a:r>
              <a:rPr lang="en-US" sz="1600" b="1" dirty="0" smtClean="0"/>
              <a:t>Boeing Associate Technical Fellow</a:t>
            </a:r>
          </a:p>
          <a:p>
            <a:r>
              <a:rPr lang="en-US" sz="1600" b="1" dirty="0" smtClean="0"/>
              <a:t>SAE G-27 Co-Chair</a:t>
            </a:r>
          </a:p>
          <a:p>
            <a:endParaRPr lang="en-US" sz="1600" b="1" dirty="0"/>
          </a:p>
          <a:p>
            <a:r>
              <a:rPr lang="en-US" sz="1600" b="1" dirty="0" smtClean="0"/>
              <a:t>o +1 562.593.2950</a:t>
            </a:r>
          </a:p>
          <a:p>
            <a:r>
              <a:rPr lang="en-US" sz="1600" b="1" dirty="0" smtClean="0">
                <a:hlinkClick r:id="rId2"/>
              </a:rPr>
              <a:t>douglas.e.ferguson@boeing.com</a:t>
            </a:r>
            <a:endParaRPr lang="en-US" sz="1600" dirty="0"/>
          </a:p>
        </p:txBody>
      </p:sp>
      <p:sp>
        <p:nvSpPr>
          <p:cNvPr id="2" name="TextBox 1"/>
          <p:cNvSpPr txBox="1"/>
          <p:nvPr/>
        </p:nvSpPr>
        <p:spPr>
          <a:xfrm>
            <a:off x="609600" y="1733550"/>
            <a:ext cx="3886200" cy="2092881"/>
          </a:xfrm>
          <a:prstGeom prst="rect">
            <a:avLst/>
          </a:prstGeom>
          <a:noFill/>
        </p:spPr>
        <p:txBody>
          <a:bodyPr wrap="square" rtlCol="0">
            <a:spAutoFit/>
          </a:bodyPr>
          <a:lstStyle/>
          <a:p>
            <a:r>
              <a:rPr lang="en-US" sz="1600" b="1" dirty="0" smtClean="0">
                <a:solidFill>
                  <a:schemeClr val="bg1"/>
                </a:solidFill>
                <a:latin typeface="+mj-lt"/>
              </a:rPr>
              <a:t>Jordanna Bucciere</a:t>
            </a:r>
          </a:p>
          <a:p>
            <a:r>
              <a:rPr lang="en-US" sz="1600" b="1" dirty="0" smtClean="0">
                <a:solidFill>
                  <a:schemeClr val="bg1"/>
                </a:solidFill>
                <a:latin typeface="+mj-lt"/>
              </a:rPr>
              <a:t>Aerospace </a:t>
            </a:r>
            <a:r>
              <a:rPr lang="en-US" sz="1600" b="1" dirty="0">
                <a:solidFill>
                  <a:schemeClr val="bg1"/>
                </a:solidFill>
                <a:latin typeface="+mj-lt"/>
              </a:rPr>
              <a:t>Standards </a:t>
            </a:r>
            <a:r>
              <a:rPr lang="en-US" sz="1600" b="1" dirty="0" smtClean="0">
                <a:solidFill>
                  <a:schemeClr val="bg1"/>
                </a:solidFill>
                <a:latin typeface="+mj-lt"/>
              </a:rPr>
              <a:t>Specialist </a:t>
            </a:r>
            <a:endParaRPr lang="en-US" sz="1600" b="1" dirty="0">
              <a:solidFill>
                <a:schemeClr val="bg1"/>
              </a:solidFill>
              <a:latin typeface="+mj-lt"/>
            </a:endParaRPr>
          </a:p>
          <a:p>
            <a:r>
              <a:rPr lang="en-US" sz="1600" b="1" dirty="0" smtClean="0">
                <a:solidFill>
                  <a:schemeClr val="bg1"/>
                </a:solidFill>
                <a:latin typeface="+mj-lt"/>
              </a:rPr>
              <a:t>SAE International </a:t>
            </a:r>
            <a:endParaRPr lang="en-US" sz="1600" b="1" dirty="0">
              <a:solidFill>
                <a:schemeClr val="bg1"/>
              </a:solidFill>
              <a:latin typeface="+mj-lt"/>
            </a:endParaRPr>
          </a:p>
          <a:p>
            <a:r>
              <a:rPr lang="en-US" sz="1600" b="1" dirty="0">
                <a:solidFill>
                  <a:schemeClr val="bg1"/>
                </a:solidFill>
                <a:latin typeface="+mj-lt"/>
              </a:rPr>
              <a:t> </a:t>
            </a:r>
          </a:p>
          <a:p>
            <a:r>
              <a:rPr lang="en-US" sz="1600" b="1" dirty="0">
                <a:solidFill>
                  <a:schemeClr val="bg1"/>
                </a:solidFill>
                <a:latin typeface="+mj-lt"/>
              </a:rPr>
              <a:t>o  +</a:t>
            </a:r>
            <a:r>
              <a:rPr lang="en-US" sz="1600" b="1" dirty="0" smtClean="0">
                <a:solidFill>
                  <a:schemeClr val="bg1"/>
                </a:solidFill>
                <a:latin typeface="+mj-lt"/>
              </a:rPr>
              <a:t>1.724.772.7517</a:t>
            </a:r>
            <a:endParaRPr lang="en-US" sz="1600" b="1" dirty="0">
              <a:solidFill>
                <a:schemeClr val="bg1"/>
              </a:solidFill>
              <a:latin typeface="+mj-lt"/>
            </a:endParaRPr>
          </a:p>
          <a:p>
            <a:r>
              <a:rPr lang="en-US" sz="1600" b="1" dirty="0">
                <a:solidFill>
                  <a:schemeClr val="bg1"/>
                </a:solidFill>
                <a:latin typeface="+mj-lt"/>
              </a:rPr>
              <a:t>m +</a:t>
            </a:r>
            <a:r>
              <a:rPr lang="en-US" sz="1600" b="1" dirty="0" smtClean="0">
                <a:solidFill>
                  <a:schemeClr val="bg1"/>
                </a:solidFill>
                <a:latin typeface="+mj-lt"/>
              </a:rPr>
              <a:t>1.724.612.5339</a:t>
            </a:r>
            <a:endParaRPr lang="en-US" sz="1600" b="1" dirty="0">
              <a:solidFill>
                <a:schemeClr val="bg1"/>
              </a:solidFill>
              <a:latin typeface="+mj-lt"/>
            </a:endParaRPr>
          </a:p>
          <a:p>
            <a:r>
              <a:rPr lang="en-US" sz="1600" b="1" u="sng" dirty="0" smtClean="0">
                <a:latin typeface="+mj-lt"/>
                <a:hlinkClick r:id="rId3"/>
              </a:rPr>
              <a:t>Jordanna.lehman@sae.org</a:t>
            </a:r>
            <a:endParaRPr lang="en-US" sz="1600" b="1" dirty="0">
              <a:latin typeface="+mj-lt"/>
            </a:endParaRPr>
          </a:p>
          <a:p>
            <a:endParaRPr lang="en-US" dirty="0"/>
          </a:p>
        </p:txBody>
      </p:sp>
      <p:sp>
        <p:nvSpPr>
          <p:cNvPr id="8" name="Text Placeholder 5"/>
          <p:cNvSpPr txBox="1">
            <a:spLocks/>
          </p:cNvSpPr>
          <p:nvPr/>
        </p:nvSpPr>
        <p:spPr>
          <a:xfrm>
            <a:off x="4648200" y="2571750"/>
            <a:ext cx="3886200" cy="1905000"/>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lang="en-US" sz="1600" b="1" dirty="0" smtClean="0">
                <a:solidFill>
                  <a:schemeClr val="bg1"/>
                </a:solidFill>
                <a:latin typeface="+mj-lt"/>
              </a:rPr>
              <a:t>Claude Chanson</a:t>
            </a:r>
            <a:endParaRPr kumimoji="0" lang="en-US" sz="1600" b="1" i="0" u="none" strike="noStrike" kern="1200" cap="none" spc="0" normalizeH="0" baseline="0" noProof="0" dirty="0" smtClean="0">
              <a:ln>
                <a:noFill/>
              </a:ln>
              <a:solidFill>
                <a:schemeClr val="bg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0" u="none" strike="noStrike" kern="1200" cap="none" spc="0" normalizeH="0" baseline="0" noProof="0" dirty="0" smtClean="0">
                <a:ln>
                  <a:noFill/>
                </a:ln>
                <a:solidFill>
                  <a:schemeClr val="bg1"/>
                </a:solidFill>
                <a:effectLst/>
                <a:uLnTx/>
                <a:uFillTx/>
                <a:latin typeface="+mj-lt"/>
                <a:ea typeface="+mn-ea"/>
                <a:cs typeface="+mn-cs"/>
              </a:rPr>
              <a:t>General Manager - RECHARGE</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0" u="none" strike="noStrike" kern="1200" cap="none" spc="0" normalizeH="0" baseline="0" noProof="0" dirty="0" smtClean="0">
                <a:ln>
                  <a:noFill/>
                </a:ln>
                <a:solidFill>
                  <a:schemeClr val="bg1"/>
                </a:solidFill>
                <a:effectLst/>
                <a:uLnTx/>
                <a:uFillTx/>
                <a:latin typeface="+mj-lt"/>
                <a:ea typeface="+mn-ea"/>
                <a:cs typeface="+mn-cs"/>
              </a:rPr>
              <a:t>SAE G-27 Co-Chair</a:t>
            </a:r>
          </a:p>
          <a:p>
            <a:pPr marL="0" marR="0" lvl="0" indent="0" algn="l" defTabSz="914400" rtl="0" eaLnBrk="1" fontAlgn="auto" latinLnBrk="0" hangingPunct="1">
              <a:lnSpc>
                <a:spcPct val="100000"/>
              </a:lnSpc>
              <a:spcBef>
                <a:spcPts val="0"/>
              </a:spcBef>
              <a:spcAft>
                <a:spcPts val="400"/>
              </a:spcAft>
              <a:buClrTx/>
              <a:buSzTx/>
              <a:buFontTx/>
              <a:buNone/>
              <a:tabLst/>
              <a:defRPr/>
            </a:pPr>
            <a:endParaRPr kumimoji="0" lang="en-US" sz="1600" b="1" i="0" u="none" strike="noStrike" kern="1200" cap="none" spc="0" normalizeH="0" baseline="0" noProof="0" dirty="0" smtClean="0">
              <a:ln>
                <a:noFill/>
              </a:ln>
              <a:solidFill>
                <a:schemeClr val="bg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0" u="none" strike="noStrike" kern="1200" cap="none" spc="0" normalizeH="0" baseline="0" noProof="0" dirty="0" smtClean="0">
                <a:ln>
                  <a:noFill/>
                </a:ln>
                <a:solidFill>
                  <a:schemeClr val="bg1"/>
                </a:solidFill>
                <a:effectLst/>
                <a:uLnTx/>
                <a:uFillTx/>
                <a:latin typeface="+mj-lt"/>
                <a:ea typeface="+mn-ea"/>
                <a:cs typeface="+mn-cs"/>
              </a:rPr>
              <a:t>o +32</a:t>
            </a:r>
            <a:r>
              <a:rPr kumimoji="0" lang="en-US" sz="1600" b="1" i="0" u="none" strike="noStrike" kern="1200" cap="none" spc="0" normalizeH="0" noProof="0" dirty="0" smtClean="0">
                <a:ln>
                  <a:noFill/>
                </a:ln>
                <a:solidFill>
                  <a:schemeClr val="bg1"/>
                </a:solidFill>
                <a:effectLst/>
                <a:uLnTx/>
                <a:uFillTx/>
                <a:latin typeface="+mj-lt"/>
                <a:ea typeface="+mn-ea"/>
                <a:cs typeface="+mn-cs"/>
              </a:rPr>
              <a:t> (2)777-0567</a:t>
            </a:r>
            <a:endParaRPr kumimoji="0" lang="en-US" sz="1600" b="1" i="0" u="none" strike="noStrike" kern="1200" cap="none" spc="0" normalizeH="0" baseline="0" noProof="0" dirty="0" smtClean="0">
              <a:ln>
                <a:noFill/>
              </a:ln>
              <a:solidFill>
                <a:schemeClr val="bg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0" u="none" strike="noStrike" kern="1200" cap="none" spc="0" normalizeH="0" baseline="0" noProof="0" dirty="0" smtClean="0">
                <a:ln>
                  <a:noFill/>
                </a:ln>
                <a:solidFill>
                  <a:schemeClr val="bg1"/>
                </a:solidFill>
                <a:effectLst/>
                <a:uLnTx/>
                <a:uFillTx/>
                <a:latin typeface="+mj-lt"/>
                <a:ea typeface="+mn-ea"/>
                <a:cs typeface="+mn-cs"/>
                <a:hlinkClick r:id="rId4"/>
              </a:rPr>
              <a:t>cchanson@rechargebatteries.org</a:t>
            </a:r>
            <a:endParaRPr kumimoji="0" lang="en-US" sz="1600" b="1" i="0" u="none" strike="noStrike" kern="1200" cap="none" spc="0" normalizeH="0" baseline="0" noProof="0" dirty="0" smtClean="0">
              <a:ln>
                <a:noFill/>
              </a:ln>
              <a:solidFill>
                <a:schemeClr val="bg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400"/>
              </a:spcAft>
              <a:buClrTx/>
              <a:buSzTx/>
              <a:buFontTx/>
              <a:buNone/>
              <a:tabLst/>
              <a:defRPr/>
            </a:pPr>
            <a:endParaRPr kumimoji="0" lang="en-US" sz="1600" b="1" i="0" u="none" strike="noStrike" kern="1200" cap="none" spc="0" normalizeH="0" baseline="0" noProof="0" dirty="0" smtClean="0">
              <a:ln>
                <a:noFill/>
              </a:ln>
              <a:solidFill>
                <a:schemeClr val="bg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400"/>
              </a:spcAft>
              <a:buClrTx/>
              <a:buSzTx/>
              <a:buFontTx/>
              <a:buNone/>
              <a:tabLst/>
              <a:defRPr/>
            </a:pPr>
            <a:endParaRPr kumimoji="0" lang="en-US" sz="1800" b="1" i="0" u="none" strike="noStrike" kern="1200" cap="none" spc="0" normalizeH="0" baseline="0" noProof="0" dirty="0" smtClean="0">
              <a:ln>
                <a:noFill/>
              </a:ln>
              <a:solidFill>
                <a:schemeClr val="bg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400"/>
              </a:spcAft>
              <a:buClrTx/>
              <a:buSzTx/>
              <a:buFontTx/>
              <a:buNone/>
              <a:tabLst/>
              <a:defRPr/>
            </a:pPr>
            <a:endParaRPr kumimoji="0" lang="en-US" sz="1400" b="0" i="0" u="none" strike="noStrike" kern="1200" cap="none" spc="0" normalizeH="0" baseline="0" noProof="0" dirty="0">
              <a:ln>
                <a:noFill/>
              </a:ln>
              <a:solidFill>
                <a:schemeClr val="bg1"/>
              </a:solidFill>
              <a:effectLst/>
              <a:uLnTx/>
              <a:uFillTx/>
              <a:latin typeface="+mj-lt"/>
              <a:ea typeface="+mn-ea"/>
              <a:cs typeface="+mn-cs"/>
            </a:endParaRPr>
          </a:p>
        </p:txBody>
      </p:sp>
    </p:spTree>
    <p:extLst>
      <p:ext uri="{BB962C8B-B14F-4D97-AF65-F5344CB8AC3E}">
        <p14:creationId xmlns:p14="http://schemas.microsoft.com/office/powerpoint/2010/main" val="4039180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66700" y="878324"/>
            <a:ext cx="8229600" cy="3657600"/>
          </a:xfrm>
        </p:spPr>
        <p:txBody>
          <a:bodyPr/>
          <a:lstStyle/>
          <a:p>
            <a:r>
              <a:rPr lang="en-US" sz="2000" dirty="0" smtClean="0"/>
              <a:t>Why is committee formed and why a packaging standard?</a:t>
            </a:r>
          </a:p>
          <a:p>
            <a:endParaRPr lang="en-US" sz="2000" dirty="0" smtClean="0"/>
          </a:p>
          <a:p>
            <a:r>
              <a:rPr lang="en-US" dirty="0"/>
              <a:t>The Council of the International Civil Aviation Organization (ICAO) established a prohibition on the transport of lithium batteries as cargo on passenger aircraft as a temporary measure until controls were put into place which establish an acceptable level of safety. A performance-based packaging standard was identified as </a:t>
            </a:r>
            <a:r>
              <a:rPr lang="en-US" u="sng" dirty="0"/>
              <a:t>one</a:t>
            </a:r>
            <a:r>
              <a:rPr lang="en-US" dirty="0"/>
              <a:t> of the controls</a:t>
            </a:r>
            <a:r>
              <a:rPr lang="en-US" dirty="0" smtClean="0"/>
              <a:t>.</a:t>
            </a:r>
          </a:p>
          <a:p>
            <a:endParaRPr lang="en-US" dirty="0" smtClean="0"/>
          </a:p>
          <a:p>
            <a:r>
              <a:rPr lang="en-US" dirty="0" smtClean="0"/>
              <a:t>SAE </a:t>
            </a:r>
            <a:r>
              <a:rPr lang="en-US" dirty="0"/>
              <a:t>International chosen to lead this effort </a:t>
            </a:r>
            <a:r>
              <a:rPr lang="en-US" dirty="0" smtClean="0"/>
              <a:t>through creation of an </a:t>
            </a:r>
            <a:r>
              <a:rPr lang="en-US" dirty="0"/>
              <a:t>SAE Aerospace standard.</a:t>
            </a:r>
          </a:p>
          <a:p>
            <a:endParaRPr lang="en-US" dirty="0"/>
          </a:p>
          <a:p>
            <a:r>
              <a:rPr lang="en-US" dirty="0" smtClean="0"/>
              <a:t>“</a:t>
            </a:r>
            <a:r>
              <a:rPr lang="en-US" dirty="0"/>
              <a:t>Performance based package standard for lithium batteries as cargo on aircraft” (</a:t>
            </a:r>
            <a:r>
              <a:rPr lang="en-US" cap="all" dirty="0"/>
              <a:t>AS6413</a:t>
            </a:r>
            <a:r>
              <a:rPr lang="en-US" cap="all" dirty="0" smtClean="0"/>
              <a:t>)</a:t>
            </a:r>
          </a:p>
          <a:p>
            <a:endParaRPr lang="en-US" cap="all" dirty="0"/>
          </a:p>
          <a:p>
            <a:r>
              <a:rPr lang="en-US" dirty="0" smtClean="0"/>
              <a:t>This </a:t>
            </a:r>
            <a:r>
              <a:rPr lang="en-US" dirty="0"/>
              <a:t>SAE Aerospace Standard (AS) specifies a minimum performance package </a:t>
            </a:r>
            <a:r>
              <a:rPr lang="en-US" dirty="0" smtClean="0"/>
              <a:t>standard </a:t>
            </a:r>
            <a:r>
              <a:rPr lang="en-US" dirty="0"/>
              <a:t>that supports the safe shipment of lithium batteries as cargo on aircraft.</a:t>
            </a:r>
          </a:p>
          <a:p>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solidFill>
                  <a:prstClr val="black"/>
                </a:solidFill>
              </a:rPr>
              <a:pPr/>
              <a:t>2</a:t>
            </a:fld>
            <a:endParaRPr lang="en-US" dirty="0">
              <a:solidFill>
                <a:prstClr val="black"/>
              </a:solidFill>
            </a:endParaRPr>
          </a:p>
        </p:txBody>
      </p:sp>
      <p:sp>
        <p:nvSpPr>
          <p:cNvPr id="6" name="Title 5"/>
          <p:cNvSpPr>
            <a:spLocks noGrp="1"/>
          </p:cNvSpPr>
          <p:nvPr>
            <p:ph type="title"/>
          </p:nvPr>
        </p:nvSpPr>
        <p:spPr/>
        <p:txBody>
          <a:bodyPr/>
          <a:lstStyle/>
          <a:p>
            <a:r>
              <a:rPr lang="en-US" dirty="0" smtClean="0"/>
              <a:t>SAE G27 Committee</a:t>
            </a:r>
            <a:endParaRPr lang="en-US" dirty="0"/>
          </a:p>
        </p:txBody>
      </p:sp>
      <p:sp>
        <p:nvSpPr>
          <p:cNvPr id="2" name="TextBox 1"/>
          <p:cNvSpPr txBox="1"/>
          <p:nvPr/>
        </p:nvSpPr>
        <p:spPr>
          <a:xfrm>
            <a:off x="2971800" y="4774168"/>
            <a:ext cx="2819400"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297074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SAE G27 Committee </a:t>
            </a:r>
            <a:r>
              <a:rPr lang="en-US" dirty="0" smtClean="0"/>
              <a:t>Charter</a:t>
            </a:r>
            <a:endParaRPr lang="en-US" dirty="0"/>
          </a:p>
        </p:txBody>
      </p:sp>
      <p:sp>
        <p:nvSpPr>
          <p:cNvPr id="3" name="Slide Number Placeholder 2"/>
          <p:cNvSpPr>
            <a:spLocks noGrp="1"/>
          </p:cNvSpPr>
          <p:nvPr>
            <p:ph type="sldNum" sz="quarter" idx="11"/>
          </p:nvPr>
        </p:nvSpPr>
        <p:spPr/>
        <p:txBody>
          <a:bodyPr/>
          <a:lstStyle/>
          <a:p>
            <a:fld id="{C5A2E38E-3676-4AC9-AE40-117CF2D4B3AC}" type="slidenum">
              <a:rPr lang="en-US" smtClean="0"/>
              <a:pPr/>
              <a:t>3</a:t>
            </a:fld>
            <a:endParaRPr lang="en-US"/>
          </a:p>
        </p:txBody>
      </p:sp>
      <p:sp>
        <p:nvSpPr>
          <p:cNvPr id="5" name="Content Placeholder 4"/>
          <p:cNvSpPr>
            <a:spLocks noGrp="1"/>
          </p:cNvSpPr>
          <p:nvPr>
            <p:ph sz="quarter" idx="12"/>
          </p:nvPr>
        </p:nvSpPr>
        <p:spPr>
          <a:xfrm>
            <a:off x="457200" y="911224"/>
            <a:ext cx="8001000" cy="3657600"/>
          </a:xfrm>
        </p:spPr>
        <p:txBody>
          <a:bodyPr/>
          <a:lstStyle/>
          <a:p>
            <a:r>
              <a:rPr lang="en-US" dirty="0"/>
              <a:t>SAE G-27, Lithium Battery Packaging, is a technical committee in SAE’s General Projects Systems Group with the responsibility for the development and maintenance of minimum performance package standards that support the safe shipment of lithium batteries as cargo on aircraft.  The committee works in conjunction with related bodies such as the International Civil Aviation Organization (</a:t>
            </a:r>
            <a:r>
              <a:rPr lang="en-US" dirty="0">
                <a:solidFill>
                  <a:srgbClr val="0070C0"/>
                </a:solidFill>
              </a:rPr>
              <a:t>ICAO</a:t>
            </a:r>
            <a:r>
              <a:rPr lang="en-US" dirty="0"/>
              <a:t>), International Air Transport Association (</a:t>
            </a:r>
            <a:r>
              <a:rPr lang="en-US" dirty="0">
                <a:solidFill>
                  <a:srgbClr val="00B0F0"/>
                </a:solidFill>
              </a:rPr>
              <a:t>IATA</a:t>
            </a:r>
            <a:r>
              <a:rPr lang="en-US" dirty="0"/>
              <a:t>), International Federation of Airline Pilots Association (</a:t>
            </a:r>
            <a:r>
              <a:rPr lang="en-US" dirty="0">
                <a:solidFill>
                  <a:srgbClr val="00B0F0"/>
                </a:solidFill>
              </a:rPr>
              <a:t>IFALPA</a:t>
            </a:r>
            <a:r>
              <a:rPr lang="en-US" dirty="0"/>
              <a:t>), International Coordination Council for Aerospace Industry Association (</a:t>
            </a:r>
            <a:r>
              <a:rPr lang="en-US" dirty="0">
                <a:solidFill>
                  <a:srgbClr val="00B0F0"/>
                </a:solidFill>
              </a:rPr>
              <a:t>ICCAIA</a:t>
            </a:r>
            <a:r>
              <a:rPr lang="en-US" dirty="0"/>
              <a:t>),  European Association for Advanced Rechargeable Batteries (</a:t>
            </a:r>
            <a:r>
              <a:rPr lang="en-US" dirty="0">
                <a:solidFill>
                  <a:srgbClr val="00B0F0"/>
                </a:solidFill>
              </a:rPr>
              <a:t>RECHARGE</a:t>
            </a:r>
            <a:r>
              <a:rPr lang="en-US" dirty="0"/>
              <a:t>), Rechargeable Battery Association (</a:t>
            </a:r>
            <a:r>
              <a:rPr lang="en-US" dirty="0">
                <a:solidFill>
                  <a:srgbClr val="00B0F0"/>
                </a:solidFill>
              </a:rPr>
              <a:t>PRBA</a:t>
            </a:r>
            <a:r>
              <a:rPr lang="en-US" dirty="0"/>
              <a:t>), Battery Association of Japan (</a:t>
            </a:r>
            <a:r>
              <a:rPr lang="en-US" dirty="0">
                <a:solidFill>
                  <a:srgbClr val="00B0F0"/>
                </a:solidFill>
              </a:rPr>
              <a:t>BAJ</a:t>
            </a:r>
            <a:r>
              <a:rPr lang="en-US" dirty="0"/>
              <a:t>), defense agencies, and regulatory authorities.</a:t>
            </a:r>
          </a:p>
          <a:p>
            <a:r>
              <a:rPr lang="en-US" dirty="0"/>
              <a:t> </a:t>
            </a:r>
          </a:p>
          <a:p>
            <a:r>
              <a:rPr lang="en-US" dirty="0"/>
              <a:t>The committee was established at the request of ICAO to develop a package performance standard for lithium batteries and packaging  based on the high-level performance standards developed during the third Multidisciplinary Lithium Battery Transport Coordination Meeting.  </a:t>
            </a:r>
          </a:p>
          <a:p>
            <a:r>
              <a:rPr lang="en-US" dirty="0"/>
              <a:t> </a:t>
            </a:r>
          </a:p>
          <a:p>
            <a:endParaRPr lang="en-US" dirty="0"/>
          </a:p>
        </p:txBody>
      </p:sp>
    </p:spTree>
    <p:extLst>
      <p:ext uri="{BB962C8B-B14F-4D97-AF65-F5344CB8AC3E}">
        <p14:creationId xmlns:p14="http://schemas.microsoft.com/office/powerpoint/2010/main" val="624967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SAE G27 Committee </a:t>
            </a:r>
            <a:r>
              <a:rPr lang="en-US" dirty="0" smtClean="0"/>
              <a:t>Charter</a:t>
            </a:r>
            <a:endParaRPr lang="en-US" dirty="0"/>
          </a:p>
        </p:txBody>
      </p:sp>
      <p:sp>
        <p:nvSpPr>
          <p:cNvPr id="3" name="Slide Number Placeholder 2"/>
          <p:cNvSpPr>
            <a:spLocks noGrp="1"/>
          </p:cNvSpPr>
          <p:nvPr>
            <p:ph type="sldNum" sz="quarter" idx="11"/>
          </p:nvPr>
        </p:nvSpPr>
        <p:spPr/>
        <p:txBody>
          <a:bodyPr/>
          <a:lstStyle/>
          <a:p>
            <a:fld id="{C5A2E38E-3676-4AC9-AE40-117CF2D4B3AC}" type="slidenum">
              <a:rPr lang="en-US" smtClean="0"/>
              <a:pPr/>
              <a:t>4</a:t>
            </a:fld>
            <a:endParaRPr lang="en-US"/>
          </a:p>
        </p:txBody>
      </p:sp>
      <p:sp>
        <p:nvSpPr>
          <p:cNvPr id="5" name="Content Placeholder 4"/>
          <p:cNvSpPr>
            <a:spLocks noGrp="1"/>
          </p:cNvSpPr>
          <p:nvPr>
            <p:ph sz="quarter" idx="12"/>
          </p:nvPr>
        </p:nvSpPr>
        <p:spPr>
          <a:xfrm>
            <a:off x="457200" y="911224"/>
            <a:ext cx="8001000" cy="3657600"/>
          </a:xfrm>
        </p:spPr>
        <p:txBody>
          <a:bodyPr/>
          <a:lstStyle/>
          <a:p>
            <a:r>
              <a:rPr lang="en-US" dirty="0"/>
              <a:t> </a:t>
            </a:r>
          </a:p>
          <a:p>
            <a:r>
              <a:rPr lang="en-US" dirty="0"/>
              <a:t>The objectives of the G-27 Committee are to:</a:t>
            </a:r>
          </a:p>
          <a:p>
            <a:r>
              <a:rPr lang="en-US" dirty="0"/>
              <a:t> </a:t>
            </a:r>
          </a:p>
          <a:p>
            <a:pPr lvl="0"/>
            <a:r>
              <a:rPr lang="en-US" dirty="0"/>
              <a:t>Develop Aerospace Standards (AS) for a minimum performance standard to safely ship lithium batteries as cargo on aircraft.  The standard may include packaging design, qualification, test procedures and any other related tasks.  </a:t>
            </a:r>
          </a:p>
          <a:p>
            <a:r>
              <a:rPr lang="en-GB" dirty="0"/>
              <a:t> </a:t>
            </a:r>
            <a:endParaRPr lang="en-US" dirty="0"/>
          </a:p>
          <a:p>
            <a:pPr lvl="0"/>
            <a:r>
              <a:rPr lang="en-GB" dirty="0"/>
              <a:t>Provide a forum for the exchange of technical information related to lithium battery packaging for transportation by air.</a:t>
            </a:r>
            <a:endParaRPr lang="en-US" dirty="0"/>
          </a:p>
          <a:p>
            <a:r>
              <a:rPr lang="en-US" dirty="0"/>
              <a:t> </a:t>
            </a:r>
          </a:p>
          <a:p>
            <a:endParaRPr lang="en-US" dirty="0"/>
          </a:p>
        </p:txBody>
      </p:sp>
    </p:spTree>
    <p:extLst>
      <p:ext uri="{BB962C8B-B14F-4D97-AF65-F5344CB8AC3E}">
        <p14:creationId xmlns:p14="http://schemas.microsoft.com/office/powerpoint/2010/main" val="3590022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a:t>AS 6413 Development and Writing Team</a:t>
            </a:r>
            <a:endParaRPr lang="en-US" dirty="0"/>
          </a:p>
        </p:txBody>
      </p:sp>
      <p:sp>
        <p:nvSpPr>
          <p:cNvPr id="3" name="Slide Number Placeholder 2"/>
          <p:cNvSpPr>
            <a:spLocks noGrp="1"/>
          </p:cNvSpPr>
          <p:nvPr>
            <p:ph type="sldNum" sz="quarter" idx="11"/>
          </p:nvPr>
        </p:nvSpPr>
        <p:spPr/>
        <p:txBody>
          <a:bodyPr/>
          <a:lstStyle/>
          <a:p>
            <a:fld id="{C5A2E38E-3676-4AC9-AE40-117CF2D4B3AC}" type="slidenum">
              <a:rPr lang="en-US" smtClean="0"/>
              <a:pPr/>
              <a:t>5</a:t>
            </a:fld>
            <a:endParaRPr lang="en-US"/>
          </a:p>
        </p:txBody>
      </p:sp>
      <p:sp>
        <p:nvSpPr>
          <p:cNvPr id="6" name="Content Placeholder 5"/>
          <p:cNvSpPr>
            <a:spLocks noGrp="1"/>
          </p:cNvSpPr>
          <p:nvPr>
            <p:ph sz="quarter" idx="12"/>
          </p:nvPr>
        </p:nvSpPr>
        <p:spPr/>
        <p:txBody>
          <a:bodyPr/>
          <a:lstStyle/>
          <a:p>
            <a:pPr>
              <a:spcAft>
                <a:spcPts val="1200"/>
              </a:spcAft>
            </a:pPr>
            <a:r>
              <a:rPr lang="en-US" altLang="en-US" sz="2400" dirty="0"/>
              <a:t>Standards Development Process</a:t>
            </a:r>
            <a:endParaRPr lang="en-US" altLang="en-US" sz="1600" dirty="0"/>
          </a:p>
          <a:p>
            <a:pPr lvl="3">
              <a:spcAft>
                <a:spcPts val="1200"/>
              </a:spcAft>
            </a:pPr>
            <a:r>
              <a:rPr lang="en-US" altLang="en-US" sz="1600" b="1" dirty="0"/>
              <a:t>Writing Team developed draft for standard (~20 people) </a:t>
            </a:r>
          </a:p>
          <a:p>
            <a:pPr lvl="3">
              <a:spcAft>
                <a:spcPts val="1200"/>
              </a:spcAft>
            </a:pPr>
            <a:r>
              <a:rPr lang="en-US" altLang="en-US" sz="1600" b="1" dirty="0">
                <a:solidFill>
                  <a:srgbClr val="00B0F0"/>
                </a:solidFill>
              </a:rPr>
              <a:t>Draft standard circulated to entire G-27 committee (over 160 people) for review and comments (iterative process to incorporate comments)</a:t>
            </a:r>
          </a:p>
          <a:p>
            <a:pPr lvl="3">
              <a:spcAft>
                <a:spcPts val="1200"/>
              </a:spcAft>
            </a:pPr>
            <a:r>
              <a:rPr lang="en-US" altLang="en-US" sz="1600" b="1" dirty="0"/>
              <a:t>Balloting process involves all stakeholders with opportunity to comment on proposed standard:</a:t>
            </a:r>
          </a:p>
          <a:p>
            <a:pPr lvl="5">
              <a:spcAft>
                <a:spcPts val="600"/>
              </a:spcAft>
            </a:pPr>
            <a:r>
              <a:rPr lang="en-US" altLang="en-US" sz="1400" b="1" dirty="0"/>
              <a:t>Ballot disapprovals must be resolved between the </a:t>
            </a:r>
            <a:r>
              <a:rPr lang="en-US" altLang="en-US" sz="1400" b="1" dirty="0" err="1"/>
              <a:t>commentor</a:t>
            </a:r>
            <a:r>
              <a:rPr lang="en-US" altLang="en-US" sz="1400" b="1" dirty="0"/>
              <a:t> and document  sponsor.  </a:t>
            </a:r>
          </a:p>
          <a:p>
            <a:pPr lvl="5">
              <a:spcAft>
                <a:spcPts val="600"/>
              </a:spcAft>
            </a:pPr>
            <a:r>
              <a:rPr lang="en-US" altLang="en-US" sz="1400" b="1" dirty="0"/>
              <a:t>Comments from non-voting members must be reviewed and considered. </a:t>
            </a:r>
          </a:p>
          <a:p>
            <a:pPr lvl="3">
              <a:spcAft>
                <a:spcPts val="1200"/>
              </a:spcAft>
            </a:pPr>
            <a:r>
              <a:rPr lang="en-US" altLang="en-US" sz="1600" b="1" dirty="0"/>
              <a:t>Voting members (~50) are being identified</a:t>
            </a:r>
          </a:p>
          <a:p>
            <a:endParaRPr lang="en-US" dirty="0"/>
          </a:p>
        </p:txBody>
      </p:sp>
      <p:pic>
        <p:nvPicPr>
          <p:cNvPr id="8" name="Content Placeholder 7"/>
          <p:cNvPicPr>
            <a:picLocks noGrp="1" noChangeAspect="1"/>
          </p:cNvPicPr>
          <p:nvPr>
            <p:ph sz="quarter" idx="13"/>
          </p:nvPr>
        </p:nvPicPr>
        <p:blipFill rotWithShape="1">
          <a:blip r:embed="rId2"/>
          <a:srcRect l="18195" t="15667" r="17297" b="1721"/>
          <a:stretch/>
        </p:blipFill>
        <p:spPr>
          <a:xfrm>
            <a:off x="5849854" y="911224"/>
            <a:ext cx="2826060" cy="3733800"/>
          </a:xfrm>
          <a:prstGeom prst="rect">
            <a:avLst/>
          </a:prstGeom>
          <a:ln>
            <a:solidFill>
              <a:schemeClr val="tx1"/>
            </a:solidFill>
          </a:ln>
        </p:spPr>
      </p:pic>
    </p:spTree>
    <p:extLst>
      <p:ext uri="{BB962C8B-B14F-4D97-AF65-F5344CB8AC3E}">
        <p14:creationId xmlns:p14="http://schemas.microsoft.com/office/powerpoint/2010/main" val="1692102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a:xfrm>
            <a:off x="1288507" y="41371"/>
            <a:ext cx="6483893" cy="638162"/>
          </a:xfrm>
        </p:spPr>
        <p:txBody>
          <a:bodyPr>
            <a:normAutofit/>
          </a:bodyPr>
          <a:lstStyle/>
          <a:p>
            <a:r>
              <a:rPr lang="en-US" altLang="en-US" dirty="0" smtClean="0"/>
              <a:t> Optimistic AS 6413 Projected Timeline</a:t>
            </a:r>
            <a:br>
              <a:rPr lang="en-US" altLang="en-US" dirty="0" smtClean="0"/>
            </a:br>
            <a:r>
              <a:rPr lang="en-US" altLang="en-US" dirty="0" smtClean="0"/>
              <a:t>  (As of October, 2016)</a:t>
            </a:r>
            <a:endParaRPr lang="en-US" altLang="en-US" dirty="0"/>
          </a:p>
        </p:txBody>
      </p:sp>
      <p:cxnSp>
        <p:nvCxnSpPr>
          <p:cNvPr id="5" name="Straight Connector 4"/>
          <p:cNvCxnSpPr/>
          <p:nvPr/>
        </p:nvCxnSpPr>
        <p:spPr>
          <a:xfrm>
            <a:off x="1543049" y="1405866"/>
            <a:ext cx="5943600" cy="2"/>
          </a:xfrm>
          <a:prstGeom prst="line">
            <a:avLst/>
          </a:prstGeom>
        </p:spPr>
        <p:style>
          <a:lnRef idx="1">
            <a:schemeClr val="accent1"/>
          </a:lnRef>
          <a:fillRef idx="0">
            <a:schemeClr val="accent1"/>
          </a:fillRef>
          <a:effectRef idx="0">
            <a:schemeClr val="accent1"/>
          </a:effectRef>
          <a:fontRef idx="minor">
            <a:schemeClr val="tx1"/>
          </a:fontRef>
        </p:style>
      </p:cxnSp>
      <p:sp>
        <p:nvSpPr>
          <p:cNvPr id="30725" name="TextBox 5"/>
          <p:cNvSpPr txBox="1">
            <a:spLocks noChangeArrowheads="1"/>
          </p:cNvSpPr>
          <p:nvPr/>
        </p:nvSpPr>
        <p:spPr bwMode="auto">
          <a:xfrm>
            <a:off x="2114551" y="918898"/>
            <a:ext cx="505267"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3)</a:t>
            </a:r>
          </a:p>
          <a:p>
            <a:pPr defTabSz="514350" eaLnBrk="0" fontAlgn="base" hangingPunct="0">
              <a:spcBef>
                <a:spcPct val="0"/>
              </a:spcBef>
              <a:spcAft>
                <a:spcPct val="0"/>
              </a:spcAft>
            </a:pPr>
            <a:r>
              <a:rPr lang="en-US" altLang="en-US" sz="1013" dirty="0">
                <a:solidFill>
                  <a:prstClr val="black"/>
                </a:solidFill>
              </a:rPr>
              <a:t>  May</a:t>
            </a:r>
          </a:p>
        </p:txBody>
      </p:sp>
      <p:sp>
        <p:nvSpPr>
          <p:cNvPr id="30726" name="TextBox 6"/>
          <p:cNvSpPr txBox="1">
            <a:spLocks noChangeArrowheads="1"/>
          </p:cNvSpPr>
          <p:nvPr/>
        </p:nvSpPr>
        <p:spPr bwMode="auto">
          <a:xfrm>
            <a:off x="1680296" y="918898"/>
            <a:ext cx="482824"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2) </a:t>
            </a:r>
          </a:p>
          <a:p>
            <a:pPr defTabSz="514350" eaLnBrk="0" fontAlgn="base" hangingPunct="0">
              <a:spcBef>
                <a:spcPct val="0"/>
              </a:spcBef>
              <a:spcAft>
                <a:spcPct val="0"/>
              </a:spcAft>
            </a:pPr>
            <a:r>
              <a:rPr lang="en-US" altLang="en-US" sz="1013" dirty="0">
                <a:solidFill>
                  <a:prstClr val="black"/>
                </a:solidFill>
              </a:rPr>
              <a:t>  Mar</a:t>
            </a:r>
          </a:p>
        </p:txBody>
      </p:sp>
      <p:sp>
        <p:nvSpPr>
          <p:cNvPr id="30727" name="TextBox 7"/>
          <p:cNvSpPr txBox="1">
            <a:spLocks noChangeArrowheads="1"/>
          </p:cNvSpPr>
          <p:nvPr/>
        </p:nvSpPr>
        <p:spPr bwMode="auto">
          <a:xfrm>
            <a:off x="2457451" y="918898"/>
            <a:ext cx="742511"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      4)      </a:t>
            </a:r>
          </a:p>
          <a:p>
            <a:pPr defTabSz="514350" eaLnBrk="0" fontAlgn="base" hangingPunct="0">
              <a:spcBef>
                <a:spcPct val="0"/>
              </a:spcBef>
              <a:spcAft>
                <a:spcPct val="0"/>
              </a:spcAft>
            </a:pPr>
            <a:r>
              <a:rPr lang="en-US" altLang="en-US" sz="1013" dirty="0">
                <a:solidFill>
                  <a:prstClr val="black"/>
                </a:solidFill>
              </a:rPr>
              <a:t>    June</a:t>
            </a:r>
          </a:p>
        </p:txBody>
      </p:sp>
      <p:sp>
        <p:nvSpPr>
          <p:cNvPr id="30728" name="TextBox 8"/>
          <p:cNvSpPr txBox="1">
            <a:spLocks noChangeArrowheads="1"/>
          </p:cNvSpPr>
          <p:nvPr/>
        </p:nvSpPr>
        <p:spPr bwMode="auto">
          <a:xfrm>
            <a:off x="4000500" y="918898"/>
            <a:ext cx="417102"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5)   </a:t>
            </a:r>
          </a:p>
          <a:p>
            <a:pPr defTabSz="514350" eaLnBrk="0" fontAlgn="base" hangingPunct="0">
              <a:spcBef>
                <a:spcPct val="0"/>
              </a:spcBef>
              <a:spcAft>
                <a:spcPct val="0"/>
              </a:spcAft>
            </a:pPr>
            <a:r>
              <a:rPr lang="en-US" altLang="en-US" sz="1013" dirty="0">
                <a:solidFill>
                  <a:prstClr val="black"/>
                </a:solidFill>
              </a:rPr>
              <a:t>Nov</a:t>
            </a:r>
          </a:p>
        </p:txBody>
      </p:sp>
      <p:sp>
        <p:nvSpPr>
          <p:cNvPr id="30729" name="TextBox 9"/>
          <p:cNvSpPr txBox="1">
            <a:spLocks noChangeArrowheads="1"/>
          </p:cNvSpPr>
          <p:nvPr/>
        </p:nvSpPr>
        <p:spPr bwMode="auto">
          <a:xfrm>
            <a:off x="4599928" y="918898"/>
            <a:ext cx="705642"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6) and 8)</a:t>
            </a:r>
          </a:p>
          <a:p>
            <a:pPr defTabSz="514350" eaLnBrk="0" fontAlgn="base" hangingPunct="0">
              <a:spcBef>
                <a:spcPct val="0"/>
              </a:spcBef>
              <a:spcAft>
                <a:spcPct val="0"/>
              </a:spcAft>
            </a:pPr>
            <a:r>
              <a:rPr lang="en-US" altLang="en-US" sz="1013" dirty="0">
                <a:solidFill>
                  <a:prstClr val="black"/>
                </a:solidFill>
              </a:rPr>
              <a:t>   Jan</a:t>
            </a:r>
          </a:p>
        </p:txBody>
      </p:sp>
      <p:sp>
        <p:nvSpPr>
          <p:cNvPr id="30730" name="TextBox 11"/>
          <p:cNvSpPr txBox="1">
            <a:spLocks noChangeArrowheads="1"/>
          </p:cNvSpPr>
          <p:nvPr/>
        </p:nvSpPr>
        <p:spPr bwMode="auto">
          <a:xfrm>
            <a:off x="1371600" y="918898"/>
            <a:ext cx="409086"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1)</a:t>
            </a:r>
          </a:p>
          <a:p>
            <a:pPr defTabSz="514350" eaLnBrk="0" fontAlgn="base" hangingPunct="0">
              <a:spcBef>
                <a:spcPct val="0"/>
              </a:spcBef>
              <a:spcAft>
                <a:spcPct val="0"/>
              </a:spcAft>
            </a:pPr>
            <a:r>
              <a:rPr lang="en-US" altLang="en-US" sz="1013" dirty="0">
                <a:solidFill>
                  <a:prstClr val="black"/>
                </a:solidFill>
              </a:rPr>
              <a:t>Feb</a:t>
            </a:r>
          </a:p>
        </p:txBody>
      </p:sp>
      <p:sp>
        <p:nvSpPr>
          <p:cNvPr id="30731" name="TextBox 12"/>
          <p:cNvSpPr txBox="1">
            <a:spLocks noChangeArrowheads="1"/>
          </p:cNvSpPr>
          <p:nvPr/>
        </p:nvSpPr>
        <p:spPr bwMode="auto">
          <a:xfrm>
            <a:off x="1385059" y="1485900"/>
            <a:ext cx="1467068" cy="248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1) Initial G-27 meeting</a:t>
            </a:r>
          </a:p>
        </p:txBody>
      </p:sp>
      <p:sp>
        <p:nvSpPr>
          <p:cNvPr id="30732" name="TextBox 13"/>
          <p:cNvSpPr txBox="1">
            <a:spLocks noChangeArrowheads="1"/>
          </p:cNvSpPr>
          <p:nvPr/>
        </p:nvSpPr>
        <p:spPr bwMode="auto">
          <a:xfrm>
            <a:off x="1657350" y="1657350"/>
            <a:ext cx="2600392"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2) Document Development</a:t>
            </a:r>
          </a:p>
          <a:p>
            <a:pPr defTabSz="514350" eaLnBrk="0" fontAlgn="base" hangingPunct="0">
              <a:spcBef>
                <a:spcPct val="0"/>
              </a:spcBef>
              <a:spcAft>
                <a:spcPct val="0"/>
              </a:spcAft>
            </a:pPr>
            <a:r>
              <a:rPr lang="en-US" altLang="en-US" sz="1013" dirty="0">
                <a:solidFill>
                  <a:prstClr val="black"/>
                </a:solidFill>
              </a:rPr>
              <a:t>(face to face followed by virtual - ongoing)</a:t>
            </a:r>
          </a:p>
        </p:txBody>
      </p:sp>
      <p:sp>
        <p:nvSpPr>
          <p:cNvPr id="15" name="Flowchart: Merge 14"/>
          <p:cNvSpPr/>
          <p:nvPr/>
        </p:nvSpPr>
        <p:spPr>
          <a:xfrm>
            <a:off x="1414461"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16" name="Flowchart: Merge 15"/>
          <p:cNvSpPr/>
          <p:nvPr/>
        </p:nvSpPr>
        <p:spPr>
          <a:xfrm>
            <a:off x="1851746"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17" name="Flowchart: Merge 16"/>
          <p:cNvSpPr/>
          <p:nvPr/>
        </p:nvSpPr>
        <p:spPr>
          <a:xfrm>
            <a:off x="2285998"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18" name="Flowchart: Merge 17"/>
          <p:cNvSpPr/>
          <p:nvPr/>
        </p:nvSpPr>
        <p:spPr>
          <a:xfrm>
            <a:off x="2671761"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20" name="Flowchart: Merge 19"/>
          <p:cNvSpPr/>
          <p:nvPr/>
        </p:nvSpPr>
        <p:spPr>
          <a:xfrm>
            <a:off x="4843462"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30739" name="TextBox 20"/>
          <p:cNvSpPr txBox="1">
            <a:spLocks noChangeArrowheads="1"/>
          </p:cNvSpPr>
          <p:nvPr/>
        </p:nvSpPr>
        <p:spPr bwMode="auto">
          <a:xfrm>
            <a:off x="2343150" y="2114550"/>
            <a:ext cx="2159825" cy="5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3) Document Review </a:t>
            </a:r>
          </a:p>
          <a:p>
            <a:pPr defTabSz="514350" eaLnBrk="0" fontAlgn="base" hangingPunct="0">
              <a:spcBef>
                <a:spcPct val="0"/>
              </a:spcBef>
              <a:spcAft>
                <a:spcPct val="0"/>
              </a:spcAft>
            </a:pPr>
            <a:r>
              <a:rPr lang="en-US" altLang="en-US" sz="1013" dirty="0">
                <a:solidFill>
                  <a:prstClr val="black"/>
                </a:solidFill>
              </a:rPr>
              <a:t>(face to face and virtual - ongoing)</a:t>
            </a:r>
          </a:p>
          <a:p>
            <a:pPr defTabSz="514350" eaLnBrk="0" fontAlgn="base" hangingPunct="0">
              <a:spcBef>
                <a:spcPct val="0"/>
              </a:spcBef>
              <a:spcAft>
                <a:spcPct val="0"/>
              </a:spcAft>
            </a:pPr>
            <a:endParaRPr lang="en-US" altLang="en-US" sz="1013" dirty="0">
              <a:solidFill>
                <a:prstClr val="black"/>
              </a:solidFill>
            </a:endParaRPr>
          </a:p>
        </p:txBody>
      </p:sp>
      <p:sp>
        <p:nvSpPr>
          <p:cNvPr id="30740" name="TextBox 21"/>
          <p:cNvSpPr txBox="1">
            <a:spLocks noChangeArrowheads="1"/>
          </p:cNvSpPr>
          <p:nvPr/>
        </p:nvSpPr>
        <p:spPr bwMode="auto">
          <a:xfrm>
            <a:off x="4069993" y="2857500"/>
            <a:ext cx="2015295" cy="542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srgbClr val="00B0F0"/>
                </a:solidFill>
              </a:rPr>
              <a:t>5) Document finalization</a:t>
            </a:r>
          </a:p>
          <a:p>
            <a:pPr defTabSz="514350" eaLnBrk="0" fontAlgn="base" hangingPunct="0">
              <a:spcBef>
                <a:spcPct val="0"/>
              </a:spcBef>
              <a:spcAft>
                <a:spcPct val="0"/>
              </a:spcAft>
            </a:pPr>
            <a:r>
              <a:rPr lang="en-US" altLang="en-US" sz="900" dirty="0">
                <a:solidFill>
                  <a:srgbClr val="00B0F0"/>
                </a:solidFill>
              </a:rPr>
              <a:t>     (~ 4 weeks from final comments)</a:t>
            </a:r>
          </a:p>
          <a:p>
            <a:pPr defTabSz="514350" eaLnBrk="0" fontAlgn="base" hangingPunct="0">
              <a:spcBef>
                <a:spcPct val="0"/>
              </a:spcBef>
              <a:spcAft>
                <a:spcPct val="0"/>
              </a:spcAft>
            </a:pPr>
            <a:endParaRPr lang="en-US" altLang="en-US" sz="1013" dirty="0">
              <a:solidFill>
                <a:prstClr val="black"/>
              </a:solidFill>
            </a:endParaRPr>
          </a:p>
        </p:txBody>
      </p:sp>
      <p:sp>
        <p:nvSpPr>
          <p:cNvPr id="30741" name="TextBox 13"/>
          <p:cNvSpPr txBox="1">
            <a:spLocks noChangeArrowheads="1"/>
          </p:cNvSpPr>
          <p:nvPr/>
        </p:nvSpPr>
        <p:spPr bwMode="auto">
          <a:xfrm>
            <a:off x="4736342" y="3143250"/>
            <a:ext cx="1577676" cy="542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400"/>
              </a:spcAft>
              <a:buFont typeface="Arial" panose="020B0604020202020204" pitchFamily="34" charset="0"/>
              <a:defRPr sz="1400" b="1">
                <a:solidFill>
                  <a:schemeClr val="tx1"/>
                </a:solidFill>
                <a:latin typeface="Arial" panose="020B0604020202020204" pitchFamily="34" charset="0"/>
                <a:ea typeface="MS PGothic" panose="020B0600070205080204" pitchFamily="34" charset="-128"/>
              </a:defRPr>
            </a:lvl1pPr>
            <a:lvl2pPr indent="-285750">
              <a:spcAft>
                <a:spcPts val="400"/>
              </a:spcAft>
              <a:buFont typeface="Arial" panose="020B0604020202020204" pitchFamily="34" charset="0"/>
              <a:defRPr sz="1400">
                <a:solidFill>
                  <a:schemeClr val="tx1"/>
                </a:solidFill>
                <a:latin typeface="Arial" panose="020B0604020202020204" pitchFamily="34" charset="0"/>
                <a:ea typeface="MS PGothic" panose="020B0600070205080204" pitchFamily="34" charset="-128"/>
              </a:defRPr>
            </a:lvl2pPr>
            <a:lvl3pPr indent="-174625">
              <a:spcAft>
                <a:spcPts val="400"/>
              </a:spcAft>
              <a:buFont typeface="Arial" panose="020B0604020202020204" pitchFamily="34" charset="0"/>
              <a:buChar char="•"/>
              <a:defRPr sz="1400">
                <a:solidFill>
                  <a:schemeClr val="tx1"/>
                </a:solidFill>
                <a:latin typeface="Arial" panose="020B0604020202020204" pitchFamily="34" charset="0"/>
                <a:ea typeface="MS PGothic" panose="020B0600070205080204" pitchFamily="34" charset="-128"/>
              </a:defRPr>
            </a:lvl3pPr>
            <a:lvl4pPr indent="-233363">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4pPr>
            <a:lvl5pPr indent="-171450">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5pPr>
            <a:lvl6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6pPr>
            <a:lvl7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7pPr>
            <a:lvl8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8pPr>
            <a:lvl9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9pPr>
          </a:lstStyle>
          <a:p>
            <a:pPr defTabSz="514350" fontAlgn="base">
              <a:spcBef>
                <a:spcPct val="0"/>
              </a:spcBef>
              <a:spcAft>
                <a:spcPct val="0"/>
              </a:spcAft>
            </a:pPr>
            <a:r>
              <a:rPr lang="en-US" altLang="en-US" sz="1013" b="0" dirty="0">
                <a:solidFill>
                  <a:srgbClr val="00B0F0"/>
                </a:solidFill>
              </a:rPr>
              <a:t>6) Committee Balloting  </a:t>
            </a:r>
          </a:p>
          <a:p>
            <a:pPr defTabSz="514350" fontAlgn="base">
              <a:spcBef>
                <a:spcPct val="0"/>
              </a:spcBef>
              <a:spcAft>
                <a:spcPct val="0"/>
              </a:spcAft>
            </a:pPr>
            <a:r>
              <a:rPr lang="en-US" altLang="en-US" sz="900" b="0" dirty="0">
                <a:solidFill>
                  <a:srgbClr val="00B0F0"/>
                </a:solidFill>
              </a:rPr>
              <a:t>     (28 days)</a:t>
            </a:r>
          </a:p>
          <a:p>
            <a:pPr defTabSz="514350" fontAlgn="base">
              <a:spcBef>
                <a:spcPct val="0"/>
              </a:spcBef>
              <a:spcAft>
                <a:spcPct val="0"/>
              </a:spcAft>
            </a:pPr>
            <a:endParaRPr lang="en-US" altLang="en-US" sz="1013" b="0" dirty="0">
              <a:solidFill>
                <a:prstClr val="black"/>
              </a:solidFill>
            </a:endParaRPr>
          </a:p>
        </p:txBody>
      </p:sp>
      <p:sp>
        <p:nvSpPr>
          <p:cNvPr id="30742" name="TextBox 13"/>
          <p:cNvSpPr txBox="1">
            <a:spLocks noChangeArrowheads="1"/>
          </p:cNvSpPr>
          <p:nvPr/>
        </p:nvSpPr>
        <p:spPr bwMode="auto">
          <a:xfrm>
            <a:off x="5143500" y="3429000"/>
            <a:ext cx="1635384"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400"/>
              </a:spcAft>
              <a:buFont typeface="Arial" panose="020B0604020202020204" pitchFamily="34" charset="0"/>
              <a:defRPr sz="1400" b="1">
                <a:solidFill>
                  <a:schemeClr val="tx1"/>
                </a:solidFill>
                <a:latin typeface="Arial" panose="020B0604020202020204" pitchFamily="34" charset="0"/>
                <a:ea typeface="MS PGothic" panose="020B0600070205080204" pitchFamily="34" charset="-128"/>
              </a:defRPr>
            </a:lvl1pPr>
            <a:lvl2pPr indent="-285750">
              <a:spcAft>
                <a:spcPts val="400"/>
              </a:spcAft>
              <a:buFont typeface="Arial" panose="020B0604020202020204" pitchFamily="34" charset="0"/>
              <a:defRPr sz="1400">
                <a:solidFill>
                  <a:schemeClr val="tx1"/>
                </a:solidFill>
                <a:latin typeface="Arial" panose="020B0604020202020204" pitchFamily="34" charset="0"/>
                <a:ea typeface="MS PGothic" panose="020B0600070205080204" pitchFamily="34" charset="-128"/>
              </a:defRPr>
            </a:lvl2pPr>
            <a:lvl3pPr indent="-174625">
              <a:spcAft>
                <a:spcPts val="400"/>
              </a:spcAft>
              <a:buFont typeface="Arial" panose="020B0604020202020204" pitchFamily="34" charset="0"/>
              <a:buChar char="•"/>
              <a:defRPr sz="1400">
                <a:solidFill>
                  <a:schemeClr val="tx1"/>
                </a:solidFill>
                <a:latin typeface="Arial" panose="020B0604020202020204" pitchFamily="34" charset="0"/>
                <a:ea typeface="MS PGothic" panose="020B0600070205080204" pitchFamily="34" charset="-128"/>
              </a:defRPr>
            </a:lvl3pPr>
            <a:lvl4pPr indent="-233363">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4pPr>
            <a:lvl5pPr indent="-171450">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5pPr>
            <a:lvl6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6pPr>
            <a:lvl7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7pPr>
            <a:lvl8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8pPr>
            <a:lvl9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9pPr>
          </a:lstStyle>
          <a:p>
            <a:pPr defTabSz="514350" fontAlgn="base">
              <a:spcBef>
                <a:spcPct val="0"/>
              </a:spcBef>
              <a:spcAft>
                <a:spcPct val="0"/>
              </a:spcAft>
            </a:pPr>
            <a:r>
              <a:rPr lang="en-US" altLang="en-US" sz="1013" b="0" dirty="0">
                <a:solidFill>
                  <a:srgbClr val="00B0F0"/>
                </a:solidFill>
              </a:rPr>
              <a:t>7) Resolve Disapprovals </a:t>
            </a:r>
          </a:p>
          <a:p>
            <a:pPr defTabSz="514350" fontAlgn="base">
              <a:spcBef>
                <a:spcPct val="0"/>
              </a:spcBef>
              <a:spcAft>
                <a:spcPct val="0"/>
              </a:spcAft>
            </a:pPr>
            <a:r>
              <a:rPr lang="en-US" altLang="en-US" sz="1013" b="0" dirty="0">
                <a:solidFill>
                  <a:srgbClr val="00B0F0"/>
                </a:solidFill>
              </a:rPr>
              <a:t>    </a:t>
            </a:r>
            <a:r>
              <a:rPr lang="en-US" altLang="en-US" sz="900" b="0" dirty="0">
                <a:solidFill>
                  <a:srgbClr val="00B0F0"/>
                </a:solidFill>
              </a:rPr>
              <a:t>(~3 weeks) </a:t>
            </a:r>
          </a:p>
        </p:txBody>
      </p:sp>
      <p:sp>
        <p:nvSpPr>
          <p:cNvPr id="30743" name="TextBox 13"/>
          <p:cNvSpPr txBox="1">
            <a:spLocks noChangeArrowheads="1"/>
          </p:cNvSpPr>
          <p:nvPr/>
        </p:nvSpPr>
        <p:spPr bwMode="auto">
          <a:xfrm>
            <a:off x="5886450" y="4000500"/>
            <a:ext cx="2147958" cy="38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Aft>
                <a:spcPts val="400"/>
              </a:spcAft>
              <a:buFont typeface="Arial" panose="020B0604020202020204" pitchFamily="34" charset="0"/>
              <a:defRPr sz="1400" b="1">
                <a:solidFill>
                  <a:schemeClr val="tx1"/>
                </a:solidFill>
                <a:latin typeface="Arial" panose="020B0604020202020204" pitchFamily="34" charset="0"/>
                <a:ea typeface="MS PGothic" panose="020B0600070205080204" pitchFamily="34" charset="-128"/>
              </a:defRPr>
            </a:lvl1pPr>
            <a:lvl2pPr indent="-285750">
              <a:spcAft>
                <a:spcPts val="400"/>
              </a:spcAft>
              <a:buFont typeface="Arial" panose="020B0604020202020204" pitchFamily="34" charset="0"/>
              <a:defRPr sz="1400">
                <a:solidFill>
                  <a:schemeClr val="tx1"/>
                </a:solidFill>
                <a:latin typeface="Arial" panose="020B0604020202020204" pitchFamily="34" charset="0"/>
                <a:ea typeface="MS PGothic" panose="020B0600070205080204" pitchFamily="34" charset="-128"/>
              </a:defRPr>
            </a:lvl2pPr>
            <a:lvl3pPr indent="-174625">
              <a:spcAft>
                <a:spcPts val="400"/>
              </a:spcAft>
              <a:buFont typeface="Arial" panose="020B0604020202020204" pitchFamily="34" charset="0"/>
              <a:buChar char="•"/>
              <a:defRPr sz="1400">
                <a:solidFill>
                  <a:schemeClr val="tx1"/>
                </a:solidFill>
                <a:latin typeface="Arial" panose="020B0604020202020204" pitchFamily="34" charset="0"/>
                <a:ea typeface="MS PGothic" panose="020B0600070205080204" pitchFamily="34" charset="-128"/>
              </a:defRPr>
            </a:lvl3pPr>
            <a:lvl4pPr indent="-233363">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4pPr>
            <a:lvl5pPr indent="-171450">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5pPr>
            <a:lvl6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6pPr>
            <a:lvl7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7pPr>
            <a:lvl8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8pPr>
            <a:lvl9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9pPr>
          </a:lstStyle>
          <a:p>
            <a:pPr defTabSz="514350" fontAlgn="base">
              <a:spcBef>
                <a:spcPct val="0"/>
              </a:spcBef>
              <a:spcAft>
                <a:spcPct val="0"/>
              </a:spcAft>
            </a:pPr>
            <a:r>
              <a:rPr lang="en-US" altLang="en-US" sz="1013" b="0" dirty="0">
                <a:solidFill>
                  <a:srgbClr val="0070C0"/>
                </a:solidFill>
              </a:rPr>
              <a:t>9) Affirmation Balloting </a:t>
            </a:r>
          </a:p>
          <a:p>
            <a:pPr defTabSz="514350" fontAlgn="base">
              <a:spcBef>
                <a:spcPct val="0"/>
              </a:spcBef>
              <a:spcAft>
                <a:spcPct val="0"/>
              </a:spcAft>
            </a:pPr>
            <a:r>
              <a:rPr lang="en-US" altLang="en-US" sz="900" b="0" dirty="0">
                <a:solidFill>
                  <a:srgbClr val="0070C0"/>
                </a:solidFill>
              </a:rPr>
              <a:t>     (14 days) </a:t>
            </a:r>
          </a:p>
        </p:txBody>
      </p:sp>
      <p:sp>
        <p:nvSpPr>
          <p:cNvPr id="30744" name="TextBox 13"/>
          <p:cNvSpPr txBox="1">
            <a:spLocks noChangeArrowheads="1"/>
          </p:cNvSpPr>
          <p:nvPr/>
        </p:nvSpPr>
        <p:spPr bwMode="auto">
          <a:xfrm>
            <a:off x="6215071" y="4305427"/>
            <a:ext cx="1378904" cy="38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400"/>
              </a:spcAft>
              <a:buFont typeface="Arial" panose="020B0604020202020204" pitchFamily="34" charset="0"/>
              <a:defRPr sz="1400" b="1">
                <a:solidFill>
                  <a:schemeClr val="tx1"/>
                </a:solidFill>
                <a:latin typeface="Arial" panose="020B0604020202020204" pitchFamily="34" charset="0"/>
                <a:ea typeface="MS PGothic" panose="020B0600070205080204" pitchFamily="34" charset="-128"/>
              </a:defRPr>
            </a:lvl1pPr>
            <a:lvl2pPr indent="-285750">
              <a:spcAft>
                <a:spcPts val="400"/>
              </a:spcAft>
              <a:buFont typeface="Arial" panose="020B0604020202020204" pitchFamily="34" charset="0"/>
              <a:defRPr sz="1400">
                <a:solidFill>
                  <a:schemeClr val="tx1"/>
                </a:solidFill>
                <a:latin typeface="Arial" panose="020B0604020202020204" pitchFamily="34" charset="0"/>
                <a:ea typeface="MS PGothic" panose="020B0600070205080204" pitchFamily="34" charset="-128"/>
              </a:defRPr>
            </a:lvl2pPr>
            <a:lvl3pPr indent="-174625">
              <a:spcAft>
                <a:spcPts val="400"/>
              </a:spcAft>
              <a:buFont typeface="Arial" panose="020B0604020202020204" pitchFamily="34" charset="0"/>
              <a:buChar char="•"/>
              <a:defRPr sz="1400">
                <a:solidFill>
                  <a:schemeClr val="tx1"/>
                </a:solidFill>
                <a:latin typeface="Arial" panose="020B0604020202020204" pitchFamily="34" charset="0"/>
                <a:ea typeface="MS PGothic" panose="020B0600070205080204" pitchFamily="34" charset="-128"/>
              </a:defRPr>
            </a:lvl3pPr>
            <a:lvl4pPr indent="-233363">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4pPr>
            <a:lvl5pPr indent="-171450">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5pPr>
            <a:lvl6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6pPr>
            <a:lvl7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7pPr>
            <a:lvl8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8pPr>
            <a:lvl9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9pPr>
          </a:lstStyle>
          <a:p>
            <a:pPr defTabSz="514350" fontAlgn="base">
              <a:spcBef>
                <a:spcPct val="0"/>
              </a:spcBef>
              <a:spcAft>
                <a:spcPct val="0"/>
              </a:spcAft>
            </a:pPr>
            <a:r>
              <a:rPr lang="en-US" altLang="en-US" sz="1013" b="0" dirty="0">
                <a:solidFill>
                  <a:srgbClr val="00B0F0"/>
                </a:solidFill>
              </a:rPr>
              <a:t>10) Council Balloting</a:t>
            </a:r>
          </a:p>
          <a:p>
            <a:pPr defTabSz="514350" fontAlgn="base">
              <a:spcBef>
                <a:spcPct val="0"/>
              </a:spcBef>
              <a:spcAft>
                <a:spcPct val="0"/>
              </a:spcAft>
            </a:pPr>
            <a:r>
              <a:rPr lang="en-US" altLang="en-US" sz="900" b="0" dirty="0">
                <a:solidFill>
                  <a:srgbClr val="00B0F0"/>
                </a:solidFill>
              </a:rPr>
              <a:t>       (28 days)</a:t>
            </a:r>
          </a:p>
        </p:txBody>
      </p:sp>
      <p:sp>
        <p:nvSpPr>
          <p:cNvPr id="30745" name="TextBox 13"/>
          <p:cNvSpPr txBox="1">
            <a:spLocks noChangeArrowheads="1"/>
          </p:cNvSpPr>
          <p:nvPr/>
        </p:nvSpPr>
        <p:spPr bwMode="auto">
          <a:xfrm>
            <a:off x="6806193" y="4632689"/>
            <a:ext cx="1082348" cy="248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400"/>
              </a:spcAft>
              <a:buFont typeface="Arial" panose="020B0604020202020204" pitchFamily="34" charset="0"/>
              <a:defRPr sz="1400" b="1">
                <a:solidFill>
                  <a:schemeClr val="tx1"/>
                </a:solidFill>
                <a:latin typeface="Arial" panose="020B0604020202020204" pitchFamily="34" charset="0"/>
                <a:ea typeface="MS PGothic" panose="020B0600070205080204" pitchFamily="34" charset="-128"/>
              </a:defRPr>
            </a:lvl1pPr>
            <a:lvl2pPr indent="-285750">
              <a:spcAft>
                <a:spcPts val="400"/>
              </a:spcAft>
              <a:buFont typeface="Arial" panose="020B0604020202020204" pitchFamily="34" charset="0"/>
              <a:defRPr sz="1400">
                <a:solidFill>
                  <a:schemeClr val="tx1"/>
                </a:solidFill>
                <a:latin typeface="Arial" panose="020B0604020202020204" pitchFamily="34" charset="0"/>
                <a:ea typeface="MS PGothic" panose="020B0600070205080204" pitchFamily="34" charset="-128"/>
              </a:defRPr>
            </a:lvl2pPr>
            <a:lvl3pPr indent="-174625">
              <a:spcAft>
                <a:spcPts val="400"/>
              </a:spcAft>
              <a:buFont typeface="Arial" panose="020B0604020202020204" pitchFamily="34" charset="0"/>
              <a:buChar char="•"/>
              <a:defRPr sz="1400">
                <a:solidFill>
                  <a:schemeClr val="tx1"/>
                </a:solidFill>
                <a:latin typeface="Arial" panose="020B0604020202020204" pitchFamily="34" charset="0"/>
                <a:ea typeface="MS PGothic" panose="020B0600070205080204" pitchFamily="34" charset="-128"/>
              </a:defRPr>
            </a:lvl3pPr>
            <a:lvl4pPr indent="-233363">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4pPr>
            <a:lvl5pPr indent="-171450">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5pPr>
            <a:lvl6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6pPr>
            <a:lvl7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7pPr>
            <a:lvl8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8pPr>
            <a:lvl9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9pPr>
          </a:lstStyle>
          <a:p>
            <a:pPr defTabSz="514350" fontAlgn="base">
              <a:spcBef>
                <a:spcPct val="0"/>
              </a:spcBef>
              <a:spcAft>
                <a:spcPct val="0"/>
              </a:spcAft>
            </a:pPr>
            <a:r>
              <a:rPr lang="en-US" altLang="en-US" sz="1013" b="0" dirty="0">
                <a:solidFill>
                  <a:srgbClr val="00B0F0"/>
                </a:solidFill>
              </a:rPr>
              <a:t>11) Publication </a:t>
            </a:r>
          </a:p>
        </p:txBody>
      </p:sp>
      <p:sp>
        <p:nvSpPr>
          <p:cNvPr id="36" name="TextBox 9"/>
          <p:cNvSpPr txBox="1">
            <a:spLocks noChangeArrowheads="1"/>
          </p:cNvSpPr>
          <p:nvPr/>
        </p:nvSpPr>
        <p:spPr bwMode="auto">
          <a:xfrm>
            <a:off x="5314950" y="918898"/>
            <a:ext cx="409086"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7)</a:t>
            </a:r>
          </a:p>
          <a:p>
            <a:pPr defTabSz="514350" eaLnBrk="0" fontAlgn="base" hangingPunct="0">
              <a:spcBef>
                <a:spcPct val="0"/>
              </a:spcBef>
              <a:spcAft>
                <a:spcPct val="0"/>
              </a:spcAft>
            </a:pPr>
            <a:r>
              <a:rPr lang="en-US" altLang="en-US" sz="1013" dirty="0">
                <a:solidFill>
                  <a:prstClr val="black"/>
                </a:solidFill>
              </a:rPr>
              <a:t>Mar</a:t>
            </a:r>
          </a:p>
        </p:txBody>
      </p:sp>
      <p:sp>
        <p:nvSpPr>
          <p:cNvPr id="40" name="Flowchart: Merge 39"/>
          <p:cNvSpPr/>
          <p:nvPr/>
        </p:nvSpPr>
        <p:spPr>
          <a:xfrm>
            <a:off x="5372098"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43" name="TextBox 9"/>
          <p:cNvSpPr txBox="1">
            <a:spLocks noChangeArrowheads="1"/>
          </p:cNvSpPr>
          <p:nvPr/>
        </p:nvSpPr>
        <p:spPr bwMode="auto">
          <a:xfrm>
            <a:off x="5543550" y="918898"/>
            <a:ext cx="888385"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   9) and 10)</a:t>
            </a:r>
          </a:p>
          <a:p>
            <a:pPr defTabSz="514350" eaLnBrk="0" fontAlgn="base" hangingPunct="0">
              <a:spcBef>
                <a:spcPct val="0"/>
              </a:spcBef>
              <a:spcAft>
                <a:spcPct val="0"/>
              </a:spcAft>
            </a:pPr>
            <a:r>
              <a:rPr lang="en-US" altLang="en-US" sz="1013" dirty="0">
                <a:solidFill>
                  <a:prstClr val="black"/>
                </a:solidFill>
              </a:rPr>
              <a:t>        Apr</a:t>
            </a:r>
          </a:p>
        </p:txBody>
      </p:sp>
      <p:sp>
        <p:nvSpPr>
          <p:cNvPr id="44" name="Flowchart: Merge 43"/>
          <p:cNvSpPr/>
          <p:nvPr/>
        </p:nvSpPr>
        <p:spPr>
          <a:xfrm>
            <a:off x="5914405" y="1257299"/>
            <a:ext cx="141446"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46" name="Flowchart: Merge 45"/>
          <p:cNvSpPr/>
          <p:nvPr/>
        </p:nvSpPr>
        <p:spPr>
          <a:xfrm>
            <a:off x="4096864"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48" name="TextBox 13"/>
          <p:cNvSpPr txBox="1">
            <a:spLocks noChangeArrowheads="1"/>
          </p:cNvSpPr>
          <p:nvPr/>
        </p:nvSpPr>
        <p:spPr bwMode="auto">
          <a:xfrm>
            <a:off x="2800350" y="2596160"/>
            <a:ext cx="1569660" cy="248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400"/>
              </a:spcAft>
              <a:buFont typeface="Arial" panose="020B0604020202020204" pitchFamily="34" charset="0"/>
              <a:defRPr sz="1400" b="1">
                <a:solidFill>
                  <a:schemeClr val="tx1"/>
                </a:solidFill>
                <a:latin typeface="Arial" panose="020B0604020202020204" pitchFamily="34" charset="0"/>
                <a:ea typeface="MS PGothic" panose="020B0600070205080204" pitchFamily="34" charset="-128"/>
              </a:defRPr>
            </a:lvl1pPr>
            <a:lvl2pPr indent="-285750">
              <a:spcAft>
                <a:spcPts val="400"/>
              </a:spcAft>
              <a:buFont typeface="Arial" panose="020B0604020202020204" pitchFamily="34" charset="0"/>
              <a:defRPr sz="1400">
                <a:solidFill>
                  <a:schemeClr val="tx1"/>
                </a:solidFill>
                <a:latin typeface="Arial" panose="020B0604020202020204" pitchFamily="34" charset="0"/>
                <a:ea typeface="MS PGothic" panose="020B0600070205080204" pitchFamily="34" charset="-128"/>
              </a:defRPr>
            </a:lvl2pPr>
            <a:lvl3pPr indent="-174625">
              <a:spcAft>
                <a:spcPts val="400"/>
              </a:spcAft>
              <a:buFont typeface="Arial" panose="020B0604020202020204" pitchFamily="34" charset="0"/>
              <a:buChar char="•"/>
              <a:defRPr sz="1400">
                <a:solidFill>
                  <a:schemeClr val="tx1"/>
                </a:solidFill>
                <a:latin typeface="Arial" panose="020B0604020202020204" pitchFamily="34" charset="0"/>
                <a:ea typeface="MS PGothic" panose="020B0600070205080204" pitchFamily="34" charset="-128"/>
              </a:defRPr>
            </a:lvl3pPr>
            <a:lvl4pPr indent="-233363">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4pPr>
            <a:lvl5pPr indent="-171450">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5pPr>
            <a:lvl6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6pPr>
            <a:lvl7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7pPr>
            <a:lvl8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8pPr>
            <a:lvl9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9pPr>
          </a:lstStyle>
          <a:p>
            <a:pPr defTabSz="514350" fontAlgn="base">
              <a:spcBef>
                <a:spcPct val="0"/>
              </a:spcBef>
              <a:spcAft>
                <a:spcPct val="0"/>
              </a:spcAft>
            </a:pPr>
            <a:r>
              <a:rPr lang="en-US" altLang="en-US" sz="1013" b="0" dirty="0">
                <a:solidFill>
                  <a:prstClr val="black"/>
                </a:solidFill>
              </a:rPr>
              <a:t>4) Development Testing</a:t>
            </a:r>
          </a:p>
        </p:txBody>
      </p:sp>
      <p:sp>
        <p:nvSpPr>
          <p:cNvPr id="49" name="TextBox 13"/>
          <p:cNvSpPr txBox="1">
            <a:spLocks noChangeArrowheads="1"/>
          </p:cNvSpPr>
          <p:nvPr/>
        </p:nvSpPr>
        <p:spPr bwMode="auto">
          <a:xfrm>
            <a:off x="4801987" y="3714750"/>
            <a:ext cx="2544286" cy="38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400"/>
              </a:spcAft>
              <a:buFont typeface="Arial" panose="020B0604020202020204" pitchFamily="34" charset="0"/>
              <a:defRPr sz="1400" b="1">
                <a:solidFill>
                  <a:schemeClr val="tx1"/>
                </a:solidFill>
                <a:latin typeface="Arial" panose="020B0604020202020204" pitchFamily="34" charset="0"/>
                <a:ea typeface="MS PGothic" panose="020B0600070205080204" pitchFamily="34" charset="-128"/>
              </a:defRPr>
            </a:lvl1pPr>
            <a:lvl2pPr indent="-285750">
              <a:spcAft>
                <a:spcPts val="400"/>
              </a:spcAft>
              <a:buFont typeface="Arial" panose="020B0604020202020204" pitchFamily="34" charset="0"/>
              <a:defRPr sz="1400">
                <a:solidFill>
                  <a:schemeClr val="tx1"/>
                </a:solidFill>
                <a:latin typeface="Arial" panose="020B0604020202020204" pitchFamily="34" charset="0"/>
                <a:ea typeface="MS PGothic" panose="020B0600070205080204" pitchFamily="34" charset="-128"/>
              </a:defRPr>
            </a:lvl2pPr>
            <a:lvl3pPr indent="-174625">
              <a:spcAft>
                <a:spcPts val="400"/>
              </a:spcAft>
              <a:buFont typeface="Arial" panose="020B0604020202020204" pitchFamily="34" charset="0"/>
              <a:buChar char="•"/>
              <a:defRPr sz="1400">
                <a:solidFill>
                  <a:schemeClr val="tx1"/>
                </a:solidFill>
                <a:latin typeface="Arial" panose="020B0604020202020204" pitchFamily="34" charset="0"/>
                <a:ea typeface="MS PGothic" panose="020B0600070205080204" pitchFamily="34" charset="-128"/>
              </a:defRPr>
            </a:lvl3pPr>
            <a:lvl4pPr indent="-233363">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4pPr>
            <a:lvl5pPr indent="-171450">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5pPr>
            <a:lvl6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6pPr>
            <a:lvl7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7pPr>
            <a:lvl8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8pPr>
            <a:lvl9pPr indent="-171450" eaLnBrk="0" fontAlgn="base" hangingPunct="0">
              <a:spcBef>
                <a:spcPct val="0"/>
              </a:spcBef>
              <a:spcAft>
                <a:spcPts val="400"/>
              </a:spcAft>
              <a:buFont typeface="Arial" panose="020B0604020202020204" pitchFamily="34" charset="0"/>
              <a:buChar char="•"/>
              <a:defRPr sz="1200">
                <a:solidFill>
                  <a:schemeClr val="tx1"/>
                </a:solidFill>
                <a:latin typeface="Arial" panose="020B0604020202020204" pitchFamily="34" charset="0"/>
                <a:ea typeface="MS PGothic" panose="020B0600070205080204" pitchFamily="34" charset="-128"/>
              </a:defRPr>
            </a:lvl9pPr>
          </a:lstStyle>
          <a:p>
            <a:pPr defTabSz="514350" fontAlgn="base">
              <a:spcBef>
                <a:spcPct val="0"/>
              </a:spcBef>
              <a:spcAft>
                <a:spcPct val="0"/>
              </a:spcAft>
            </a:pPr>
            <a:r>
              <a:rPr lang="en-US" altLang="en-US" sz="1013" b="0" dirty="0">
                <a:solidFill>
                  <a:srgbClr val="00B0F0"/>
                </a:solidFill>
              </a:rPr>
              <a:t>8) Validation Testing </a:t>
            </a:r>
          </a:p>
          <a:p>
            <a:pPr defTabSz="514350" fontAlgn="base">
              <a:spcBef>
                <a:spcPct val="0"/>
              </a:spcBef>
              <a:spcAft>
                <a:spcPct val="0"/>
              </a:spcAft>
            </a:pPr>
            <a:r>
              <a:rPr lang="en-US" altLang="en-US" sz="900" b="0" dirty="0">
                <a:solidFill>
                  <a:srgbClr val="00B0F0"/>
                </a:solidFill>
              </a:rPr>
              <a:t>     (continues until end of affirmation balloting)</a:t>
            </a:r>
          </a:p>
        </p:txBody>
      </p:sp>
      <p:sp>
        <p:nvSpPr>
          <p:cNvPr id="50" name="TextBox 9"/>
          <p:cNvSpPr txBox="1">
            <a:spLocks noChangeArrowheads="1"/>
          </p:cNvSpPr>
          <p:nvPr/>
        </p:nvSpPr>
        <p:spPr bwMode="auto">
          <a:xfrm>
            <a:off x="6423746" y="918898"/>
            <a:ext cx="431528"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 11)</a:t>
            </a:r>
          </a:p>
          <a:p>
            <a:pPr defTabSz="514350" eaLnBrk="0" fontAlgn="base" hangingPunct="0">
              <a:spcBef>
                <a:spcPct val="0"/>
              </a:spcBef>
              <a:spcAft>
                <a:spcPct val="0"/>
              </a:spcAft>
            </a:pPr>
            <a:r>
              <a:rPr lang="en-US" altLang="en-US" sz="1013" dirty="0">
                <a:solidFill>
                  <a:prstClr val="black"/>
                </a:solidFill>
              </a:rPr>
              <a:t>May</a:t>
            </a:r>
          </a:p>
        </p:txBody>
      </p:sp>
      <p:sp>
        <p:nvSpPr>
          <p:cNvPr id="51" name="Flowchart: Merge 50"/>
          <p:cNvSpPr/>
          <p:nvPr/>
        </p:nvSpPr>
        <p:spPr>
          <a:xfrm>
            <a:off x="6595196" y="1257299"/>
            <a:ext cx="128588" cy="1714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a:solidFill>
                <a:prstClr val="white"/>
              </a:solidFill>
              <a:latin typeface="Arial"/>
            </a:endParaRPr>
          </a:p>
        </p:txBody>
      </p:sp>
      <p:sp>
        <p:nvSpPr>
          <p:cNvPr id="56" name="Right Arrow 55"/>
          <p:cNvSpPr/>
          <p:nvPr/>
        </p:nvSpPr>
        <p:spPr>
          <a:xfrm>
            <a:off x="2891704" y="2786800"/>
            <a:ext cx="1333748" cy="8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dirty="0">
              <a:solidFill>
                <a:srgbClr val="0070C0"/>
              </a:solidFill>
              <a:latin typeface="Arial"/>
            </a:endParaRPr>
          </a:p>
        </p:txBody>
      </p:sp>
      <p:sp>
        <p:nvSpPr>
          <p:cNvPr id="57" name="Right Arrow 56"/>
          <p:cNvSpPr/>
          <p:nvPr/>
        </p:nvSpPr>
        <p:spPr>
          <a:xfrm>
            <a:off x="2457450" y="2495423"/>
            <a:ext cx="1768003" cy="85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dirty="0">
              <a:solidFill>
                <a:srgbClr val="0070C0"/>
              </a:solidFill>
              <a:latin typeface="Arial"/>
            </a:endParaRPr>
          </a:p>
        </p:txBody>
      </p:sp>
      <p:cxnSp>
        <p:nvCxnSpPr>
          <p:cNvPr id="3" name="Straight Connector 2"/>
          <p:cNvCxnSpPr/>
          <p:nvPr/>
        </p:nvCxnSpPr>
        <p:spPr>
          <a:xfrm>
            <a:off x="4629150" y="936708"/>
            <a:ext cx="57150" cy="3863892"/>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8"/>
          <p:cNvSpPr txBox="1">
            <a:spLocks noChangeArrowheads="1"/>
          </p:cNvSpPr>
          <p:nvPr/>
        </p:nvSpPr>
        <p:spPr bwMode="auto">
          <a:xfrm>
            <a:off x="4211604" y="742950"/>
            <a:ext cx="910255" cy="248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514350" eaLnBrk="0" fontAlgn="base" hangingPunct="0">
              <a:spcBef>
                <a:spcPct val="0"/>
              </a:spcBef>
              <a:spcAft>
                <a:spcPct val="0"/>
              </a:spcAft>
            </a:pPr>
            <a:r>
              <a:rPr lang="en-US" altLang="en-US" sz="1013" dirty="0">
                <a:solidFill>
                  <a:prstClr val="black"/>
                </a:solidFill>
              </a:rPr>
              <a:t>2016   2017</a:t>
            </a:r>
          </a:p>
        </p:txBody>
      </p:sp>
      <p:sp>
        <p:nvSpPr>
          <p:cNvPr id="61" name="Right Arrow 60"/>
          <p:cNvSpPr/>
          <p:nvPr/>
        </p:nvSpPr>
        <p:spPr>
          <a:xfrm>
            <a:off x="1809502" y="2052438"/>
            <a:ext cx="2415950" cy="62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4350" eaLnBrk="0" fontAlgn="base" hangingPunct="0">
              <a:spcBef>
                <a:spcPct val="0"/>
              </a:spcBef>
              <a:spcAft>
                <a:spcPct val="0"/>
              </a:spcAft>
              <a:defRPr/>
            </a:pPr>
            <a:endParaRPr lang="en-US" sz="1013" dirty="0">
              <a:solidFill>
                <a:srgbClr val="0070C0"/>
              </a:solidFill>
              <a:latin typeface="Arial"/>
            </a:endParaRPr>
          </a:p>
        </p:txBody>
      </p:sp>
    </p:spTree>
    <p:extLst>
      <p:ext uri="{BB962C8B-B14F-4D97-AF65-F5344CB8AC3E}">
        <p14:creationId xmlns:p14="http://schemas.microsoft.com/office/powerpoint/2010/main" val="1168055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1224"/>
            <a:ext cx="8229600" cy="3794126"/>
          </a:xfrm>
        </p:spPr>
        <p:txBody>
          <a:bodyPr/>
          <a:lstStyle/>
          <a:p>
            <a:r>
              <a:rPr lang="en-US" altLang="en-US" sz="2800" dirty="0" smtClean="0"/>
              <a:t>Standards Development Process</a:t>
            </a:r>
            <a:endParaRPr lang="en-US" altLang="en-US" sz="2800" dirty="0"/>
          </a:p>
          <a:p>
            <a:endParaRPr lang="en-US" altLang="en-US" sz="1800" b="1" dirty="0" smtClean="0"/>
          </a:p>
          <a:p>
            <a:pPr lvl="3"/>
            <a:r>
              <a:rPr lang="en-US" altLang="en-US" sz="1800" b="1" dirty="0" smtClean="0"/>
              <a:t>One telephone conference of full G27 committee per month since February</a:t>
            </a:r>
          </a:p>
          <a:p>
            <a:pPr lvl="3"/>
            <a:r>
              <a:rPr lang="en-US" altLang="en-US" sz="1800" b="1" dirty="0" smtClean="0"/>
              <a:t>Draft standard writing team of ~20 people have met multiple times starting with a 1 week face-to-face in March.</a:t>
            </a:r>
          </a:p>
          <a:p>
            <a:pPr lvl="3"/>
            <a:r>
              <a:rPr lang="en-US" altLang="en-US" sz="1800" b="1" dirty="0"/>
              <a:t>Face to face meeting of G-27 committee May 19-20 in Toulouse, France</a:t>
            </a:r>
          </a:p>
          <a:p>
            <a:pPr lvl="3"/>
            <a:r>
              <a:rPr lang="en-US" altLang="en-US" sz="1800" b="1" dirty="0" smtClean="0"/>
              <a:t>3</a:t>
            </a:r>
            <a:r>
              <a:rPr lang="en-US" altLang="en-US" sz="1800" b="1" baseline="30000" dirty="0" smtClean="0"/>
              <a:t>rd</a:t>
            </a:r>
            <a:r>
              <a:rPr lang="en-US" altLang="en-US" sz="1800" b="1" dirty="0" smtClean="0"/>
              <a:t> Preliminary draft of AS6413 on SAE G-27 website for comments</a:t>
            </a:r>
          </a:p>
          <a:p>
            <a:pPr lvl="3"/>
            <a:r>
              <a:rPr lang="en-US" altLang="en-US" sz="1800" b="1" dirty="0" smtClean="0"/>
              <a:t>Next G-27 face to face meeting November 17-18 in Huntington Beach, CA, USA.</a:t>
            </a:r>
          </a:p>
          <a:p>
            <a:pPr lvl="3"/>
            <a:endParaRPr lang="en-US" altLang="en-US" sz="1800" b="1" dirty="0" smtClean="0"/>
          </a:p>
          <a:p>
            <a:pPr lvl="3"/>
            <a:endParaRPr lang="en-US" altLang="en-US" sz="1800" b="1" dirty="0"/>
          </a:p>
          <a:p>
            <a:endParaRPr lang="en-US" dirty="0"/>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A2E38E-3676-4AC9-AE40-117CF2D4B3AC}" type="slidenum">
              <a:rPr kumimoji="0" lang="en-US" sz="8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a:ln>
                <a:noFill/>
              </a:ln>
              <a:solidFill>
                <a:prstClr val="black"/>
              </a:solidFill>
              <a:effectLst/>
              <a:uLnTx/>
              <a:uFillTx/>
              <a:latin typeface="Arial"/>
              <a:ea typeface="+mn-ea"/>
              <a:cs typeface="+mn-cs"/>
            </a:endParaRPr>
          </a:p>
        </p:txBody>
      </p:sp>
      <p:sp>
        <p:nvSpPr>
          <p:cNvPr id="4" name="Title 3"/>
          <p:cNvSpPr>
            <a:spLocks noGrp="1"/>
          </p:cNvSpPr>
          <p:nvPr>
            <p:ph type="title"/>
          </p:nvPr>
        </p:nvSpPr>
        <p:spPr/>
        <p:txBody>
          <a:bodyPr/>
          <a:lstStyle/>
          <a:p>
            <a:r>
              <a:rPr lang="en-US" altLang="en-US" dirty="0"/>
              <a:t>AS 6413 Development and Writing Team</a:t>
            </a:r>
            <a:endParaRPr lang="en-US" dirty="0"/>
          </a:p>
        </p:txBody>
      </p:sp>
    </p:spTree>
    <p:extLst>
      <p:ext uri="{BB962C8B-B14F-4D97-AF65-F5344CB8AC3E}">
        <p14:creationId xmlns:p14="http://schemas.microsoft.com/office/powerpoint/2010/main" val="3774357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1224"/>
            <a:ext cx="8229600" cy="3794126"/>
          </a:xfrm>
        </p:spPr>
        <p:txBody>
          <a:bodyPr/>
          <a:lstStyle/>
          <a:p>
            <a:r>
              <a:rPr lang="en-US" altLang="en-US" sz="2800" dirty="0"/>
              <a:t>Writing Team</a:t>
            </a:r>
          </a:p>
          <a:p>
            <a:r>
              <a:rPr lang="en-US" altLang="en-US" sz="2000" dirty="0" smtClean="0"/>
              <a:t>Approximately 20 individuals </a:t>
            </a:r>
            <a:r>
              <a:rPr lang="en-US" altLang="en-US" sz="2000" dirty="0"/>
              <a:t>with standards and test </a:t>
            </a:r>
            <a:r>
              <a:rPr lang="en-US" altLang="en-US" sz="2000" dirty="0" smtClean="0"/>
              <a:t>experience balanced with geographic r</a:t>
            </a:r>
            <a:r>
              <a:rPr lang="en-US" sz="2000" dirty="0" smtClean="0"/>
              <a:t>epresentation from the following stakeholders:</a:t>
            </a:r>
            <a:endParaRPr lang="en-US" altLang="en-US" sz="1800" b="1" dirty="0" smtClean="0"/>
          </a:p>
          <a:p>
            <a:pPr lvl="3"/>
            <a:r>
              <a:rPr lang="en-US" altLang="en-US" sz="1800" b="1" dirty="0" smtClean="0"/>
              <a:t>Aircraft cargo fire protection specialists</a:t>
            </a:r>
          </a:p>
          <a:p>
            <a:pPr lvl="3"/>
            <a:r>
              <a:rPr lang="en-US" altLang="en-US" sz="1800" b="1" dirty="0" smtClean="0"/>
              <a:t>Regulatory </a:t>
            </a:r>
            <a:r>
              <a:rPr lang="en-US" altLang="en-US" sz="1800" b="1" dirty="0"/>
              <a:t>authorities</a:t>
            </a:r>
          </a:p>
          <a:p>
            <a:pPr lvl="3"/>
            <a:r>
              <a:rPr lang="en-US" altLang="en-US" sz="1800" b="1" dirty="0"/>
              <a:t>Operators</a:t>
            </a:r>
          </a:p>
          <a:p>
            <a:pPr lvl="3"/>
            <a:r>
              <a:rPr lang="en-US" altLang="en-US" sz="1800" b="1" dirty="0"/>
              <a:t>Pilots</a:t>
            </a:r>
          </a:p>
          <a:p>
            <a:pPr lvl="3"/>
            <a:r>
              <a:rPr lang="en-US" altLang="en-US" sz="1800" b="1" dirty="0"/>
              <a:t>Packaging manufacturers</a:t>
            </a:r>
          </a:p>
          <a:p>
            <a:pPr lvl="3"/>
            <a:r>
              <a:rPr lang="en-US" altLang="en-US" sz="1800" b="1" dirty="0"/>
              <a:t>Battery </a:t>
            </a:r>
            <a:r>
              <a:rPr lang="en-US" altLang="en-US" sz="1800" b="1" dirty="0" smtClean="0"/>
              <a:t>manufacturers</a:t>
            </a:r>
          </a:p>
          <a:p>
            <a:pPr lvl="3"/>
            <a:r>
              <a:rPr lang="en-US" altLang="en-US" sz="1800" b="1" dirty="0" smtClean="0"/>
              <a:t>Test houses</a:t>
            </a:r>
          </a:p>
          <a:p>
            <a:pPr lvl="3"/>
            <a:endParaRPr lang="en-US" altLang="en-US" sz="1800" b="1" dirty="0"/>
          </a:p>
          <a:p>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8</a:t>
            </a:fld>
            <a:endParaRPr lang="en-US"/>
          </a:p>
        </p:txBody>
      </p:sp>
      <p:sp>
        <p:nvSpPr>
          <p:cNvPr id="4" name="Title 3"/>
          <p:cNvSpPr>
            <a:spLocks noGrp="1"/>
          </p:cNvSpPr>
          <p:nvPr>
            <p:ph type="title"/>
          </p:nvPr>
        </p:nvSpPr>
        <p:spPr/>
        <p:txBody>
          <a:bodyPr/>
          <a:lstStyle/>
          <a:p>
            <a:r>
              <a:rPr lang="en-US" altLang="en-US" dirty="0"/>
              <a:t>AS 6413 Development and Writing Team</a:t>
            </a:r>
            <a:endParaRPr lang="en-US" dirty="0"/>
          </a:p>
        </p:txBody>
      </p:sp>
    </p:spTree>
    <p:extLst>
      <p:ext uri="{BB962C8B-B14F-4D97-AF65-F5344CB8AC3E}">
        <p14:creationId xmlns:p14="http://schemas.microsoft.com/office/powerpoint/2010/main" val="3576921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95350"/>
            <a:ext cx="8229600" cy="3794126"/>
          </a:xfrm>
        </p:spPr>
        <p:txBody>
          <a:bodyPr/>
          <a:lstStyle/>
          <a:p>
            <a:pPr lvl="2">
              <a:spcAft>
                <a:spcPts val="1200"/>
              </a:spcAft>
            </a:pPr>
            <a:r>
              <a:rPr lang="en-US" b="1" dirty="0"/>
              <a:t>This standard provides a test method to demonstrate and document the control of the potential hazards from Lithium metal batteries (UN 3090) and Lithium ion batteries (UN 3480) when transported as cargo on aircraft. </a:t>
            </a:r>
          </a:p>
          <a:p>
            <a:pPr lvl="2">
              <a:spcAft>
                <a:spcPts val="1200"/>
              </a:spcAft>
            </a:pPr>
            <a:r>
              <a:rPr lang="en-US" b="1" dirty="0"/>
              <a:t>It addresses the need to control the hazards which might arise from a failure of an individual cell by containing the hazards within the package. </a:t>
            </a:r>
          </a:p>
          <a:p>
            <a:pPr lvl="2">
              <a:spcAft>
                <a:spcPts val="1200"/>
              </a:spcAft>
            </a:pPr>
            <a:r>
              <a:rPr lang="en-US" b="1" dirty="0"/>
              <a:t>Controlling the consequences of a failure within the package is intended to </a:t>
            </a:r>
            <a:r>
              <a:rPr lang="en-US" b="1" dirty="0">
                <a:solidFill>
                  <a:srgbClr val="00B0F0"/>
                </a:solidFill>
              </a:rPr>
              <a:t>prevent uncontrolled fire and pressure pulses that may compromise current fire suppression systems within the cargo compartment.</a:t>
            </a:r>
          </a:p>
          <a:p>
            <a:pPr lvl="2">
              <a:spcAft>
                <a:spcPts val="1200"/>
              </a:spcAft>
            </a:pPr>
            <a:r>
              <a:rPr lang="en-US" b="1" dirty="0" smtClean="0"/>
              <a:t>The </a:t>
            </a:r>
            <a:r>
              <a:rPr lang="en-US" b="1" dirty="0"/>
              <a:t>intent of this test is to severely abuse a single cell such that it is most likely to enter thermal runaway with the presumption that a single cell may enter thermal runaway during transport. </a:t>
            </a:r>
          </a:p>
          <a:p>
            <a:pPr lvl="2">
              <a:spcAft>
                <a:spcPts val="1200"/>
              </a:spcAft>
            </a:pPr>
            <a:endParaRPr lang="en-US" dirty="0"/>
          </a:p>
          <a:p>
            <a:endParaRPr lang="en-US" dirty="0"/>
          </a:p>
          <a:p>
            <a:pPr lvl="2">
              <a:spcAft>
                <a:spcPts val="1200"/>
              </a:spcAft>
              <a:buNone/>
            </a:pPr>
            <a:endParaRPr lang="en-US" dirty="0" smtClean="0"/>
          </a:p>
          <a:p>
            <a:endParaRPr lang="en-US" dirty="0"/>
          </a:p>
        </p:txBody>
      </p:sp>
      <p:sp>
        <p:nvSpPr>
          <p:cNvPr id="3" name="Slide Number Placeholder 2"/>
          <p:cNvSpPr>
            <a:spLocks noGrp="1"/>
          </p:cNvSpPr>
          <p:nvPr>
            <p:ph type="sldNum" sz="quarter" idx="12"/>
          </p:nvPr>
        </p:nvSpPr>
        <p:spPr/>
        <p:txBody>
          <a:bodyPr/>
          <a:lstStyle/>
          <a:p>
            <a:fld id="{C5A2E38E-3676-4AC9-AE40-117CF2D4B3AC}" type="slidenum">
              <a:rPr lang="en-US" smtClean="0"/>
              <a:pPr/>
              <a:t>9</a:t>
            </a:fld>
            <a:endParaRPr lang="en-US"/>
          </a:p>
        </p:txBody>
      </p:sp>
      <p:sp>
        <p:nvSpPr>
          <p:cNvPr id="4" name="Title 3"/>
          <p:cNvSpPr>
            <a:spLocks noGrp="1"/>
          </p:cNvSpPr>
          <p:nvPr>
            <p:ph type="title"/>
          </p:nvPr>
        </p:nvSpPr>
        <p:spPr/>
        <p:txBody>
          <a:bodyPr/>
          <a:lstStyle/>
          <a:p>
            <a:r>
              <a:rPr lang="en-US" altLang="en-US" dirty="0"/>
              <a:t>AS 6413 Draft </a:t>
            </a:r>
            <a:r>
              <a:rPr lang="en-US" altLang="en-US" dirty="0" smtClean="0"/>
              <a:t>Content</a:t>
            </a:r>
            <a:endParaRPr lang="en-US" dirty="0"/>
          </a:p>
        </p:txBody>
      </p:sp>
    </p:spTree>
    <p:extLst>
      <p:ext uri="{BB962C8B-B14F-4D97-AF65-F5344CB8AC3E}">
        <p14:creationId xmlns:p14="http://schemas.microsoft.com/office/powerpoint/2010/main" val="3576921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_sae_16X9_v2-01">
  <a:themeElements>
    <a:clrScheme name="SAE_ppt_130415">
      <a:dk1>
        <a:sysClr val="windowText" lastClr="000000"/>
      </a:dk1>
      <a:lt1>
        <a:sysClr val="window" lastClr="FFFFFF"/>
      </a:lt1>
      <a:dk2>
        <a:srgbClr val="616265"/>
      </a:dk2>
      <a:lt2>
        <a:srgbClr val="CACAC8"/>
      </a:lt2>
      <a:accent1>
        <a:srgbClr val="01A0E9"/>
      </a:accent1>
      <a:accent2>
        <a:srgbClr val="005195"/>
      </a:accent2>
      <a:accent3>
        <a:srgbClr val="2EB135"/>
      </a:accent3>
      <a:accent4>
        <a:srgbClr val="FFB201"/>
      </a:accent4>
      <a:accent5>
        <a:srgbClr val="EA7125"/>
      </a:accent5>
      <a:accent6>
        <a:srgbClr val="DC291E"/>
      </a:accent6>
      <a:hlink>
        <a:srgbClr val="005195"/>
      </a:hlink>
      <a:folHlink>
        <a:srgbClr val="01A0E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int_sae_16X9_v2-01">
  <a:themeElements>
    <a:clrScheme name="SAE_ppt_130415">
      <a:dk1>
        <a:sysClr val="windowText" lastClr="000000"/>
      </a:dk1>
      <a:lt1>
        <a:sysClr val="window" lastClr="FFFFFF"/>
      </a:lt1>
      <a:dk2>
        <a:srgbClr val="616265"/>
      </a:dk2>
      <a:lt2>
        <a:srgbClr val="CACAC8"/>
      </a:lt2>
      <a:accent1>
        <a:srgbClr val="01A0E9"/>
      </a:accent1>
      <a:accent2>
        <a:srgbClr val="005195"/>
      </a:accent2>
      <a:accent3>
        <a:srgbClr val="2EB135"/>
      </a:accent3>
      <a:accent4>
        <a:srgbClr val="FFB201"/>
      </a:accent4>
      <a:accent5>
        <a:srgbClr val="EA7125"/>
      </a:accent5>
      <a:accent6>
        <a:srgbClr val="DC291E"/>
      </a:accent6>
      <a:hlink>
        <a:srgbClr val="005195"/>
      </a:hlink>
      <a:folHlink>
        <a:srgbClr val="01A0E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int_sae_16X9_v2-01</Template>
  <TotalTime>17373</TotalTime>
  <Words>1128</Words>
  <Application>Microsoft Office PowerPoint</Application>
  <PresentationFormat>On-screen Show (16:9)</PresentationFormat>
  <Paragraphs>179</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MS PGothic</vt:lpstr>
      <vt:lpstr>Arial</vt:lpstr>
      <vt:lpstr>Calibri</vt:lpstr>
      <vt:lpstr>Wingdings</vt:lpstr>
      <vt:lpstr>int_sae_16X9_v2-01</vt:lpstr>
      <vt:lpstr>2_int_sae_16X9_v2-01</vt:lpstr>
      <vt:lpstr>Status of SAE G-27 Lithium Battery packaging performance Committee</vt:lpstr>
      <vt:lpstr>SAE G27 Committee</vt:lpstr>
      <vt:lpstr>SAE G27 Committee Charter</vt:lpstr>
      <vt:lpstr>SAE G27 Committee Charter</vt:lpstr>
      <vt:lpstr>AS 6413 Development and Writing Team</vt:lpstr>
      <vt:lpstr> Optimistic AS 6413 Projected Timeline   (As of October, 2016)</vt:lpstr>
      <vt:lpstr>AS 6413 Development and Writing Team</vt:lpstr>
      <vt:lpstr>AS 6413 Development and Writing Team</vt:lpstr>
      <vt:lpstr>AS 6413 Draft Content</vt:lpstr>
      <vt:lpstr>AS 6413 Draft Content</vt:lpstr>
      <vt:lpstr>AS 6413 Draft Content</vt:lpstr>
      <vt:lpstr>AS 6413 Draft Content</vt:lpstr>
      <vt:lpstr>AS 6413 Draft Content</vt:lpstr>
      <vt:lpstr>G27 Open Issues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in SAE Blue,  Arial Bold 21pt on one or two lines</dc:title>
  <dc:creator>Tom</dc:creator>
  <cp:lastModifiedBy>Ferguson, Douglas E</cp:lastModifiedBy>
  <cp:revision>482</cp:revision>
  <dcterms:created xsi:type="dcterms:W3CDTF">2013-05-16T21:51:37Z</dcterms:created>
  <dcterms:modified xsi:type="dcterms:W3CDTF">2016-10-20T15:47:48Z</dcterms:modified>
</cp:coreProperties>
</file>